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3" r:id="rId2"/>
    <p:sldId id="347" r:id="rId3"/>
    <p:sldId id="348" r:id="rId4"/>
    <p:sldId id="349" r:id="rId5"/>
    <p:sldId id="350" r:id="rId6"/>
    <p:sldId id="336" r:id="rId7"/>
    <p:sldId id="334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22.06.2022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22.06.2022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22/06/2022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22/06/2022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en-US" sz="1800" dirty="0"/>
              <a:t>How</a:t>
            </a:r>
            <a:r>
              <a:rPr lang="de-DE" sz="1800" dirty="0"/>
              <a:t> are different </a:t>
            </a:r>
            <a:r>
              <a:rPr lang="en-US" sz="1800" dirty="0"/>
              <a:t>Asynchronous</a:t>
            </a:r>
            <a:r>
              <a:rPr lang="de-DE" sz="1800" dirty="0"/>
              <a:t> </a:t>
            </a:r>
            <a:r>
              <a:rPr lang="en-US" sz="1800" dirty="0"/>
              <a:t>Programming</a:t>
            </a:r>
            <a:r>
              <a:rPr lang="de-DE" sz="1800" dirty="0"/>
              <a:t>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</a:t>
            </a:r>
            <a:r>
              <a:rPr lang="en-US" sz="1800" dirty="0"/>
              <a:t>Quality</a:t>
            </a:r>
            <a:r>
              <a:rPr lang="de-DE" sz="1800" dirty="0"/>
              <a:t>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2nd meeting on June 21,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Software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21/06/2022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Software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4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 Presentation</vt:lpstr>
      <vt:lpstr>Mining Software Repositories</vt:lpstr>
      <vt:lpstr>Mining Software Repositories</vt:lpstr>
      <vt:lpstr>Software Quality Metrics</vt:lpstr>
      <vt:lpstr>Research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2022-06-22T11:22:21Z</dcterms:modified>
</cp:coreProperties>
</file>