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764" autoAdjust="0"/>
  </p:normalViewPr>
  <p:slideViewPr>
    <p:cSldViewPr snapToGrid="0">
      <p:cViewPr varScale="1">
        <p:scale>
          <a:sx n="150" d="100"/>
          <a:sy n="150" d="100"/>
        </p:scale>
        <p:origin x="348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17.06.2022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17.06.2022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17/06/2022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asynchronous programming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4th meeting on </a:t>
            </a:r>
            <a:r>
              <a:rPr lang="de-DE" sz="1200" dirty="0" err="1"/>
              <a:t>July</a:t>
            </a:r>
            <a:r>
              <a:rPr lang="de-DE" sz="1200"/>
              <a:t> 19, </a:t>
            </a:r>
            <a:r>
              <a:rPr lang="de-DE" sz="1200" dirty="0"/>
              <a:t>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21/06/2022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On-screen Show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2022-06-17T11:46:05Z</dcterms:modified>
</cp:coreProperties>
</file>