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8132" autoAdjust="0"/>
  </p:normalViewPr>
  <p:slideViewPr>
    <p:cSldViewPr snapToGrid="0">
      <p:cViewPr varScale="1">
        <p:scale>
          <a:sx n="132" d="100"/>
          <a:sy n="132" d="100"/>
        </p:scale>
        <p:origin x="88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13.06.2022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13.06.2022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13/06/2022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13/06/2022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</a:t>
            </a:r>
            <a:r>
              <a:rPr lang="de-DE" sz="1800" dirty="0" err="1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en-US" sz="1800" dirty="0"/>
              <a:t>C</a:t>
            </a:r>
            <a:r>
              <a:rPr lang="en-US" sz="1800"/>
              <a:t>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Final </a:t>
            </a:r>
            <a:r>
              <a:rPr lang="en-US" sz="1200" dirty="0"/>
              <a:t>Presentation</a:t>
            </a:r>
            <a:r>
              <a:rPr lang="de-DE" sz="1200" dirty="0"/>
              <a:t> on September 30,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contract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Supervisor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2022-06-13T10:34:26Z</dcterms:modified>
</cp:coreProperties>
</file>