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6486" autoAdjust="0"/>
  </p:normalViewPr>
  <p:slideViewPr>
    <p:cSldViewPr snapToGrid="0">
      <p:cViewPr varScale="1">
        <p:scale>
          <a:sx n="105" d="100"/>
          <a:sy n="105" d="100"/>
        </p:scale>
        <p:origin x="1644" y="510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14.06.2022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14.06.2022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14/06/2022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14/06/2022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en-US" sz="1200" dirty="0"/>
              <a:t>BSc</a:t>
            </a:r>
            <a:r>
              <a:rPr lang="de-DE" sz="1200" dirty="0"/>
              <a:t> </a:t>
            </a:r>
            <a:r>
              <a:rPr lang="en-GB" sz="1200" dirty="0"/>
              <a:t>Thesis</a:t>
            </a:r>
            <a:r>
              <a:rPr lang="de-DE" sz="1200" dirty="0"/>
              <a:t>, Intermediate </a:t>
            </a:r>
            <a:r>
              <a:rPr lang="en-US" sz="1200" dirty="0"/>
              <a:t>presentation</a:t>
            </a:r>
            <a:r>
              <a:rPr lang="de-DE" sz="1200" dirty="0"/>
              <a:t> on </a:t>
            </a:r>
            <a:r>
              <a:rPr lang="en-US" sz="1200" dirty="0"/>
              <a:t>July</a:t>
            </a:r>
            <a:r>
              <a:rPr lang="de-DE" sz="1200" dirty="0"/>
              <a:t> 07, 2022</a:t>
            </a:r>
          </a:p>
          <a:p>
            <a:r>
              <a:rPr lang="de-DE" sz="1200" dirty="0"/>
              <a:t>Supervisor: Dr. Justus Bogner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987425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Tasks (RQ’s)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Schedule </a:t>
            </a:r>
            <a:r>
              <a:rPr lang="de-DE" sz="1800" dirty="0" err="1"/>
              <a:t>of</a:t>
            </a:r>
            <a:r>
              <a:rPr lang="de-DE" sz="1800" dirty="0"/>
              <a:t> Thesis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Context and Motivation</vt:lpstr>
      <vt:lpstr>Objectives and Tasks (RQ’s)</vt:lpstr>
      <vt:lpstr>Study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2022-06-17T11:12:57Z</dcterms:modified>
</cp:coreProperties>
</file>