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23" r:id="rId2"/>
    <p:sldId id="347" r:id="rId3"/>
    <p:sldId id="348" r:id="rId4"/>
    <p:sldId id="349" r:id="rId5"/>
    <p:sldId id="336" r:id="rId6"/>
    <p:sldId id="334" r:id="rId7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764" autoAdjust="0"/>
  </p:normalViewPr>
  <p:slideViewPr>
    <p:cSldViewPr snapToGrid="0">
      <p:cViewPr varScale="1">
        <p:scale>
          <a:sx n="142" d="100"/>
          <a:sy n="142" d="100"/>
        </p:scale>
        <p:origin x="588" y="126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27.06.2022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27.06.2022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27/06/2022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27/06/2022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 err="1"/>
              <a:t>How</a:t>
            </a:r>
            <a:r>
              <a:rPr lang="de-DE" sz="1800" dirty="0"/>
              <a:t> Are Different </a:t>
            </a:r>
            <a:r>
              <a:rPr lang="en-GB" sz="1800" dirty="0"/>
              <a:t>Asynchronous</a:t>
            </a:r>
            <a:r>
              <a:rPr lang="de-DE" sz="1800" dirty="0"/>
              <a:t> </a:t>
            </a:r>
            <a:r>
              <a:rPr lang="de-DE" sz="1800" dirty="0" err="1"/>
              <a:t>Programming</a:t>
            </a:r>
            <a:r>
              <a:rPr lang="de-DE" sz="1800" dirty="0"/>
              <a:t> C</a:t>
            </a:r>
            <a:r>
              <a:rPr lang="en-US" sz="1800" dirty="0" err="1"/>
              <a:t>onstructs</a:t>
            </a:r>
            <a:r>
              <a:rPr lang="de-DE" sz="1800" dirty="0"/>
              <a:t> in JavaScript </a:t>
            </a:r>
            <a:r>
              <a:rPr lang="de-DE" sz="1800" dirty="0" err="1"/>
              <a:t>Related</a:t>
            </a:r>
            <a:r>
              <a:rPr lang="de-DE" sz="1800" dirty="0"/>
              <a:t> to Software Quality? </a:t>
            </a:r>
          </a:p>
          <a:p>
            <a:r>
              <a:rPr lang="de-DE" sz="1800"/>
              <a:t>A Repository Mining Study on GitHub</a:t>
            </a:r>
            <a:endParaRPr lang="de-DE" sz="18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 Meeting on </a:t>
            </a:r>
            <a:r>
              <a:rPr lang="de-DE" sz="1200" dirty="0" err="1"/>
              <a:t>July</a:t>
            </a:r>
            <a:r>
              <a:rPr lang="de-DE" sz="1200" dirty="0"/>
              <a:t> 5, 2022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05/07/2022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05/07/2022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76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05/07/2022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94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rgbClr val="00B0F0"/>
                </a:solidFill>
              </a:rPr>
              <a:t>contract</a:t>
            </a: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2nd </a:t>
            </a:r>
            <a:r>
              <a:rPr lang="de-DE" sz="1600" b="1" dirty="0" err="1">
                <a:solidFill>
                  <a:srgbClr val="00B0F0"/>
                </a:solidFill>
              </a:rPr>
              <a:t>supervisor</a:t>
            </a: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EF2E7A-049E-A053-610F-8CDA5E6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05/07/2022</a:t>
            </a: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On-screen Show (16:9)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Uni_Stuttgart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2022-06-27T13:44:21Z</dcterms:modified>
</cp:coreProperties>
</file>