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3" r:id="rId2"/>
    <p:sldId id="350" r:id="rId3"/>
    <p:sldId id="347" r:id="rId4"/>
    <p:sldId id="348" r:id="rId5"/>
    <p:sldId id="349" r:id="rId6"/>
    <p:sldId id="351" r:id="rId7"/>
    <p:sldId id="336" r:id="rId8"/>
    <p:sldId id="334" r:id="rId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6486" autoAdjust="0"/>
  </p:normalViewPr>
  <p:slideViewPr>
    <p:cSldViewPr snapToGrid="0">
      <p:cViewPr varScale="1">
        <p:scale>
          <a:sx n="121" d="100"/>
          <a:sy n="121" d="100"/>
        </p:scale>
        <p:origin x="245" y="72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55FE8-B74D-4FC1-A08D-D959A2B35D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42669334-EFAF-4C44-9A01-3E5C4810B4BD}">
      <dgm:prSet phldrT="[Text]" phldr="1"/>
      <dgm:spPr/>
      <dgm:t>
        <a:bodyPr/>
        <a:lstStyle/>
        <a:p>
          <a:endParaRPr lang="en-US"/>
        </a:p>
      </dgm:t>
    </dgm:pt>
    <dgm:pt modelId="{52D9CF30-A27B-4AA0-9BC2-3EDB9A4C8AE9}" type="parTrans" cxnId="{D9D956F6-95AE-4015-8340-82741D11FE5F}">
      <dgm:prSet/>
      <dgm:spPr/>
      <dgm:t>
        <a:bodyPr/>
        <a:lstStyle/>
        <a:p>
          <a:endParaRPr lang="en-US"/>
        </a:p>
      </dgm:t>
    </dgm:pt>
    <dgm:pt modelId="{54A83ED9-81FE-464C-9645-4BD16C2B71C4}" type="sibTrans" cxnId="{D9D956F6-95AE-4015-8340-82741D11FE5F}">
      <dgm:prSet/>
      <dgm:spPr/>
      <dgm:t>
        <a:bodyPr/>
        <a:lstStyle/>
        <a:p>
          <a:endParaRPr lang="en-US"/>
        </a:p>
      </dgm:t>
    </dgm:pt>
    <dgm:pt modelId="{751ABF17-DA45-4ECB-A377-3D005ABBCFEB}">
      <dgm:prSet phldrT="[Text]" phldr="1"/>
      <dgm:spPr/>
      <dgm:t>
        <a:bodyPr/>
        <a:lstStyle/>
        <a:p>
          <a:endParaRPr lang="en-US"/>
        </a:p>
      </dgm:t>
    </dgm:pt>
    <dgm:pt modelId="{84091423-7778-4877-97D0-AB8261F4A10B}" type="parTrans" cxnId="{5B643B74-B08A-458B-905B-4AF77A566289}">
      <dgm:prSet/>
      <dgm:spPr/>
      <dgm:t>
        <a:bodyPr/>
        <a:lstStyle/>
        <a:p>
          <a:endParaRPr lang="en-US"/>
        </a:p>
      </dgm:t>
    </dgm:pt>
    <dgm:pt modelId="{4D827AAD-20CD-4D74-B955-F9C1164DADEB}" type="sibTrans" cxnId="{5B643B74-B08A-458B-905B-4AF77A566289}">
      <dgm:prSet/>
      <dgm:spPr/>
      <dgm:t>
        <a:bodyPr/>
        <a:lstStyle/>
        <a:p>
          <a:endParaRPr lang="en-US"/>
        </a:p>
      </dgm:t>
    </dgm:pt>
    <dgm:pt modelId="{56C6A73E-272E-4587-A6B3-4E7977475908}">
      <dgm:prSet phldrT="[Text]" phldr="1"/>
      <dgm:spPr/>
      <dgm:t>
        <a:bodyPr/>
        <a:lstStyle/>
        <a:p>
          <a:endParaRPr lang="en-US"/>
        </a:p>
      </dgm:t>
    </dgm:pt>
    <dgm:pt modelId="{87E25EE7-4396-4D45-A6C0-1383D0FEA669}" type="parTrans" cxnId="{5CA67D0D-9F85-4A85-8F47-3B466BAA102E}">
      <dgm:prSet/>
      <dgm:spPr/>
      <dgm:t>
        <a:bodyPr/>
        <a:lstStyle/>
        <a:p>
          <a:endParaRPr lang="en-US"/>
        </a:p>
      </dgm:t>
    </dgm:pt>
    <dgm:pt modelId="{43052208-A32A-4A28-899C-CAA9A5BFFD9F}" type="sibTrans" cxnId="{5CA67D0D-9F85-4A85-8F47-3B466BAA102E}">
      <dgm:prSet/>
      <dgm:spPr/>
      <dgm:t>
        <a:bodyPr/>
        <a:lstStyle/>
        <a:p>
          <a:endParaRPr lang="en-US"/>
        </a:p>
      </dgm:t>
    </dgm:pt>
    <dgm:pt modelId="{294D5415-7893-41B9-9AC0-0D4EE0351B13}" type="pres">
      <dgm:prSet presAssocID="{B4D55FE8-B74D-4FC1-A08D-D959A2B35D2C}" presName="Name0" presStyleCnt="0">
        <dgm:presLayoutVars>
          <dgm:dir/>
          <dgm:resizeHandles val="exact"/>
        </dgm:presLayoutVars>
      </dgm:prSet>
      <dgm:spPr/>
    </dgm:pt>
    <dgm:pt modelId="{CEDADDA3-255E-4487-8B46-5D14A5517D04}" type="pres">
      <dgm:prSet presAssocID="{42669334-EFAF-4C44-9A01-3E5C4810B4BD}" presName="node" presStyleLbl="node1" presStyleIdx="0" presStyleCnt="3">
        <dgm:presLayoutVars>
          <dgm:bulletEnabled val="1"/>
        </dgm:presLayoutVars>
      </dgm:prSet>
      <dgm:spPr/>
    </dgm:pt>
    <dgm:pt modelId="{393FA8EA-8177-48B2-8C95-A8BA50AFDE23}" type="pres">
      <dgm:prSet presAssocID="{54A83ED9-81FE-464C-9645-4BD16C2B71C4}" presName="sibTrans" presStyleLbl="sibTrans2D1" presStyleIdx="0" presStyleCnt="2"/>
      <dgm:spPr/>
    </dgm:pt>
    <dgm:pt modelId="{9EF23E34-CB3C-4E16-A4B5-C81BB9ACE94E}" type="pres">
      <dgm:prSet presAssocID="{54A83ED9-81FE-464C-9645-4BD16C2B71C4}" presName="connectorText" presStyleLbl="sibTrans2D1" presStyleIdx="0" presStyleCnt="2"/>
      <dgm:spPr/>
    </dgm:pt>
    <dgm:pt modelId="{B70CE341-719A-4FEB-8A4E-4E90848E4DB4}" type="pres">
      <dgm:prSet presAssocID="{751ABF17-DA45-4ECB-A377-3D005ABBCFEB}" presName="node" presStyleLbl="node1" presStyleIdx="1" presStyleCnt="3">
        <dgm:presLayoutVars>
          <dgm:bulletEnabled val="1"/>
        </dgm:presLayoutVars>
      </dgm:prSet>
      <dgm:spPr/>
    </dgm:pt>
    <dgm:pt modelId="{3E525254-6E5C-458C-AC31-4D2FE9A4FC9B}" type="pres">
      <dgm:prSet presAssocID="{4D827AAD-20CD-4D74-B955-F9C1164DADEB}" presName="sibTrans" presStyleLbl="sibTrans2D1" presStyleIdx="1" presStyleCnt="2"/>
      <dgm:spPr/>
    </dgm:pt>
    <dgm:pt modelId="{569EB20E-0B94-478C-8570-6AC59CDC62E6}" type="pres">
      <dgm:prSet presAssocID="{4D827AAD-20CD-4D74-B955-F9C1164DADEB}" presName="connectorText" presStyleLbl="sibTrans2D1" presStyleIdx="1" presStyleCnt="2"/>
      <dgm:spPr/>
    </dgm:pt>
    <dgm:pt modelId="{3A74BA77-73ED-49AB-BA81-6840CB9E8B07}" type="pres">
      <dgm:prSet presAssocID="{56C6A73E-272E-4587-A6B3-4E7977475908}" presName="node" presStyleLbl="node1" presStyleIdx="2" presStyleCnt="3">
        <dgm:presLayoutVars>
          <dgm:bulletEnabled val="1"/>
        </dgm:presLayoutVars>
      </dgm:prSet>
      <dgm:spPr/>
    </dgm:pt>
  </dgm:ptLst>
  <dgm:cxnLst>
    <dgm:cxn modelId="{ACAF0706-D226-4064-AF75-26EDDD0C5B81}" type="presOf" srcId="{4D827AAD-20CD-4D74-B955-F9C1164DADEB}" destId="{569EB20E-0B94-478C-8570-6AC59CDC62E6}" srcOrd="1" destOrd="0" presId="urn:microsoft.com/office/officeart/2005/8/layout/process1"/>
    <dgm:cxn modelId="{5CA67D0D-9F85-4A85-8F47-3B466BAA102E}" srcId="{B4D55FE8-B74D-4FC1-A08D-D959A2B35D2C}" destId="{56C6A73E-272E-4587-A6B3-4E7977475908}" srcOrd="2" destOrd="0" parTransId="{87E25EE7-4396-4D45-A6C0-1383D0FEA669}" sibTransId="{43052208-A32A-4A28-899C-CAA9A5BFFD9F}"/>
    <dgm:cxn modelId="{A5B45E17-46F1-4D17-9FA5-638B613EDE5C}" type="presOf" srcId="{4D827AAD-20CD-4D74-B955-F9C1164DADEB}" destId="{3E525254-6E5C-458C-AC31-4D2FE9A4FC9B}" srcOrd="0" destOrd="0" presId="urn:microsoft.com/office/officeart/2005/8/layout/process1"/>
    <dgm:cxn modelId="{C66DD21F-B78F-481E-BEEB-FEA80CF1E08B}" type="presOf" srcId="{56C6A73E-272E-4587-A6B3-4E7977475908}" destId="{3A74BA77-73ED-49AB-BA81-6840CB9E8B07}" srcOrd="0" destOrd="0" presId="urn:microsoft.com/office/officeart/2005/8/layout/process1"/>
    <dgm:cxn modelId="{543F4A24-03C7-4B15-A0D9-412C0C9F7AA0}" type="presOf" srcId="{42669334-EFAF-4C44-9A01-3E5C4810B4BD}" destId="{CEDADDA3-255E-4487-8B46-5D14A5517D04}" srcOrd="0" destOrd="0" presId="urn:microsoft.com/office/officeart/2005/8/layout/process1"/>
    <dgm:cxn modelId="{F66CDC46-6922-4528-B2DF-5956491E0656}" type="presOf" srcId="{B4D55FE8-B74D-4FC1-A08D-D959A2B35D2C}" destId="{294D5415-7893-41B9-9AC0-0D4EE0351B13}" srcOrd="0" destOrd="0" presId="urn:microsoft.com/office/officeart/2005/8/layout/process1"/>
    <dgm:cxn modelId="{5B643B74-B08A-458B-905B-4AF77A566289}" srcId="{B4D55FE8-B74D-4FC1-A08D-D959A2B35D2C}" destId="{751ABF17-DA45-4ECB-A377-3D005ABBCFEB}" srcOrd="1" destOrd="0" parTransId="{84091423-7778-4877-97D0-AB8261F4A10B}" sibTransId="{4D827AAD-20CD-4D74-B955-F9C1164DADEB}"/>
    <dgm:cxn modelId="{354A2787-FAC3-4D29-8DDC-9AB17F292249}" type="presOf" srcId="{54A83ED9-81FE-464C-9645-4BD16C2B71C4}" destId="{393FA8EA-8177-48B2-8C95-A8BA50AFDE23}" srcOrd="0" destOrd="0" presId="urn:microsoft.com/office/officeart/2005/8/layout/process1"/>
    <dgm:cxn modelId="{42A664AD-C95B-47B2-9CE2-2DF42D4A85CF}" type="presOf" srcId="{54A83ED9-81FE-464C-9645-4BD16C2B71C4}" destId="{9EF23E34-CB3C-4E16-A4B5-C81BB9ACE94E}" srcOrd="1" destOrd="0" presId="urn:microsoft.com/office/officeart/2005/8/layout/process1"/>
    <dgm:cxn modelId="{3B994CCE-2225-4F5E-ADC1-D768D0DA3454}" type="presOf" srcId="{751ABF17-DA45-4ECB-A377-3D005ABBCFEB}" destId="{B70CE341-719A-4FEB-8A4E-4E90848E4DB4}" srcOrd="0" destOrd="0" presId="urn:microsoft.com/office/officeart/2005/8/layout/process1"/>
    <dgm:cxn modelId="{D9D956F6-95AE-4015-8340-82741D11FE5F}" srcId="{B4D55FE8-B74D-4FC1-A08D-D959A2B35D2C}" destId="{42669334-EFAF-4C44-9A01-3E5C4810B4BD}" srcOrd="0" destOrd="0" parTransId="{52D9CF30-A27B-4AA0-9BC2-3EDB9A4C8AE9}" sibTransId="{54A83ED9-81FE-464C-9645-4BD16C2B71C4}"/>
    <dgm:cxn modelId="{A2EC4B4B-72CB-4286-A2B3-A74C1DA9DF36}" type="presParOf" srcId="{294D5415-7893-41B9-9AC0-0D4EE0351B13}" destId="{CEDADDA3-255E-4487-8B46-5D14A5517D04}" srcOrd="0" destOrd="0" presId="urn:microsoft.com/office/officeart/2005/8/layout/process1"/>
    <dgm:cxn modelId="{14E46214-802C-46BE-B6E9-F1D07E83A772}" type="presParOf" srcId="{294D5415-7893-41B9-9AC0-0D4EE0351B13}" destId="{393FA8EA-8177-48B2-8C95-A8BA50AFDE23}" srcOrd="1" destOrd="0" presId="urn:microsoft.com/office/officeart/2005/8/layout/process1"/>
    <dgm:cxn modelId="{FCE1EAEB-E9BF-429A-905B-B50C3488A2C7}" type="presParOf" srcId="{393FA8EA-8177-48B2-8C95-A8BA50AFDE23}" destId="{9EF23E34-CB3C-4E16-A4B5-C81BB9ACE94E}" srcOrd="0" destOrd="0" presId="urn:microsoft.com/office/officeart/2005/8/layout/process1"/>
    <dgm:cxn modelId="{1D4330D3-0E41-4120-ADE3-EF05CDBA0D58}" type="presParOf" srcId="{294D5415-7893-41B9-9AC0-0D4EE0351B13}" destId="{B70CE341-719A-4FEB-8A4E-4E90848E4DB4}" srcOrd="2" destOrd="0" presId="urn:microsoft.com/office/officeart/2005/8/layout/process1"/>
    <dgm:cxn modelId="{6347D4B2-C24C-4E08-8EFA-44D48BE9EE7F}" type="presParOf" srcId="{294D5415-7893-41B9-9AC0-0D4EE0351B13}" destId="{3E525254-6E5C-458C-AC31-4D2FE9A4FC9B}" srcOrd="3" destOrd="0" presId="urn:microsoft.com/office/officeart/2005/8/layout/process1"/>
    <dgm:cxn modelId="{7E1E6A0E-B01A-4CC0-9085-3C0A3A282533}" type="presParOf" srcId="{3E525254-6E5C-458C-AC31-4D2FE9A4FC9B}" destId="{569EB20E-0B94-478C-8570-6AC59CDC62E6}" srcOrd="0" destOrd="0" presId="urn:microsoft.com/office/officeart/2005/8/layout/process1"/>
    <dgm:cxn modelId="{C24005F1-5C11-42E6-ABA2-2FECB8FFFDA7}" type="presParOf" srcId="{294D5415-7893-41B9-9AC0-0D4EE0351B13}" destId="{3A74BA77-73ED-49AB-BA81-6840CB9E8B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DDA3-255E-4487-8B46-5D14A5517D04}">
      <dsp:nvSpPr>
        <dsp:cNvPr id="0" name=""/>
        <dsp:cNvSpPr/>
      </dsp:nvSpPr>
      <dsp:spPr>
        <a:xfrm>
          <a:off x="7245" y="1229910"/>
          <a:ext cx="2165630" cy="1299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45302" y="1267967"/>
        <a:ext cx="2089516" cy="1223264"/>
      </dsp:txXfrm>
    </dsp:sp>
    <dsp:sp modelId="{393FA8EA-8177-48B2-8C95-A8BA50AFDE23}">
      <dsp:nvSpPr>
        <dsp:cNvPr id="0" name=""/>
        <dsp:cNvSpPr/>
      </dsp:nvSpPr>
      <dsp:spPr>
        <a:xfrm>
          <a:off x="2389439" y="1611061"/>
          <a:ext cx="459113" cy="53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89439" y="1718476"/>
        <a:ext cx="321379" cy="322246"/>
      </dsp:txXfrm>
    </dsp:sp>
    <dsp:sp modelId="{B70CE341-719A-4FEB-8A4E-4E90848E4DB4}">
      <dsp:nvSpPr>
        <dsp:cNvPr id="0" name=""/>
        <dsp:cNvSpPr/>
      </dsp:nvSpPr>
      <dsp:spPr>
        <a:xfrm>
          <a:off x="3039128" y="1229910"/>
          <a:ext cx="2165630" cy="1299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077185" y="1267967"/>
        <a:ext cx="2089516" cy="1223264"/>
      </dsp:txXfrm>
    </dsp:sp>
    <dsp:sp modelId="{3E525254-6E5C-458C-AC31-4D2FE9A4FC9B}">
      <dsp:nvSpPr>
        <dsp:cNvPr id="0" name=""/>
        <dsp:cNvSpPr/>
      </dsp:nvSpPr>
      <dsp:spPr>
        <a:xfrm>
          <a:off x="5421321" y="1611061"/>
          <a:ext cx="459113" cy="53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21321" y="1718476"/>
        <a:ext cx="321379" cy="322246"/>
      </dsp:txXfrm>
    </dsp:sp>
    <dsp:sp modelId="{3A74BA77-73ED-49AB-BA81-6840CB9E8B07}">
      <dsp:nvSpPr>
        <dsp:cNvPr id="0" name=""/>
        <dsp:cNvSpPr/>
      </dsp:nvSpPr>
      <dsp:spPr>
        <a:xfrm>
          <a:off x="6071010" y="1229910"/>
          <a:ext cx="2165630" cy="1299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6109067" y="1267967"/>
        <a:ext cx="2089516" cy="122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18.07.2022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18.07.2022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18/07/2022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18/07/2022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18/07/2022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 err="1"/>
              <a:t>How</a:t>
            </a:r>
            <a:r>
              <a:rPr lang="de-DE" sz="1800" dirty="0"/>
              <a:t>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</a:t>
            </a:r>
            <a:r>
              <a:rPr lang="de-DE" sz="1800" dirty="0" err="1"/>
              <a:t>Related</a:t>
            </a:r>
            <a:r>
              <a:rPr lang="de-DE" sz="1800" dirty="0"/>
              <a:t>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en-US" sz="1200" dirty="0"/>
              <a:t>BSc</a:t>
            </a:r>
            <a:r>
              <a:rPr lang="de-DE" sz="1200" dirty="0"/>
              <a:t> </a:t>
            </a:r>
            <a:r>
              <a:rPr lang="en-GB" sz="1200" dirty="0"/>
              <a:t>Thesis</a:t>
            </a:r>
            <a:r>
              <a:rPr lang="de-DE" sz="1200" dirty="0"/>
              <a:t>, Intermediate </a:t>
            </a:r>
            <a:r>
              <a:rPr lang="en-US" sz="1200" dirty="0"/>
              <a:t>presentation</a:t>
            </a:r>
            <a:r>
              <a:rPr lang="de-DE" sz="1200" dirty="0"/>
              <a:t> on </a:t>
            </a:r>
            <a:r>
              <a:rPr lang="en-US" sz="1200" dirty="0"/>
              <a:t>July</a:t>
            </a:r>
            <a:r>
              <a:rPr lang="de-DE" sz="1200" dirty="0"/>
              <a:t> 28, 2022</a:t>
            </a:r>
          </a:p>
          <a:p>
            <a:r>
              <a:rPr lang="de-DE" sz="1200" dirty="0"/>
              <a:t>Supervisor: Dr. Justus Bogner</a:t>
            </a:r>
          </a:p>
        </p:txBody>
      </p:sp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08EEA5-C196-101C-1E64-DAA1851877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AAC7A-460E-D29B-55E9-2AE483B0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8AD51-6B92-0F14-615A-8FFA2ECED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9" name="Picture Placeholder 8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DE91D953-825D-D002-AACB-594676B8BE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1" r="51"/>
          <a:stretch>
            <a:fillRect/>
          </a:stretch>
        </p:blipFill>
        <p:spPr>
          <a:xfrm>
            <a:off x="7747667" y="485025"/>
            <a:ext cx="1131179" cy="1131179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B90ECD3-9C50-1A51-330C-5A0D919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3586264"/>
            <a:ext cx="4082562" cy="1131179"/>
          </a:xfrm>
        </p:spPr>
        <p:txBody>
          <a:bodyPr>
            <a:noAutofit/>
          </a:bodyPr>
          <a:lstStyle/>
          <a:p>
            <a:r>
              <a:rPr lang="de-DE" dirty="0"/>
              <a:t>Gamze </a:t>
            </a:r>
            <a:r>
              <a:rPr lang="de-DE" dirty="0" err="1"/>
              <a:t>Şevik</a:t>
            </a:r>
            <a:endParaRPr lang="de-DE" dirty="0"/>
          </a:p>
          <a:p>
            <a:pPr>
              <a:lnSpc>
                <a:spcPct val="100000"/>
              </a:lnSpc>
            </a:pPr>
            <a:endParaRPr lang="de-DE" sz="600" dirty="0"/>
          </a:p>
          <a:p>
            <a:r>
              <a:rPr lang="en-US" sz="1600" dirty="0"/>
              <a:t>BSc</a:t>
            </a:r>
            <a:r>
              <a:rPr lang="de-DE" sz="1600" dirty="0"/>
              <a:t> </a:t>
            </a:r>
            <a:r>
              <a:rPr lang="en-GB" sz="1600" dirty="0"/>
              <a:t>Thesis</a:t>
            </a:r>
            <a:r>
              <a:rPr lang="de-DE" sz="1600" dirty="0"/>
              <a:t>, intermediate </a:t>
            </a:r>
            <a:r>
              <a:rPr lang="en-US" sz="1600" dirty="0"/>
              <a:t>presentation</a:t>
            </a:r>
            <a:r>
              <a:rPr lang="de-DE" sz="1600" dirty="0"/>
              <a:t> </a:t>
            </a:r>
          </a:p>
          <a:p>
            <a:r>
              <a:rPr lang="de-DE" sz="1600" dirty="0"/>
              <a:t>on </a:t>
            </a:r>
            <a:r>
              <a:rPr lang="en-US" sz="1600" dirty="0"/>
              <a:t>July</a:t>
            </a:r>
            <a:r>
              <a:rPr lang="de-DE" sz="1600" dirty="0"/>
              <a:t> </a:t>
            </a:r>
            <a:r>
              <a:rPr lang="de-DE" dirty="0"/>
              <a:t>28</a:t>
            </a:r>
            <a:r>
              <a:rPr lang="de-DE" sz="1600" dirty="0"/>
              <a:t>, 2022</a:t>
            </a:r>
          </a:p>
          <a:p>
            <a:r>
              <a:rPr lang="de-DE" sz="1600" dirty="0"/>
              <a:t>Supervisor: </a:t>
            </a:r>
            <a:r>
              <a:rPr lang="de-DE" sz="1600" dirty="0" err="1"/>
              <a:t>Dr</a:t>
            </a:r>
            <a:r>
              <a:rPr lang="de-DE" sz="1600" dirty="0"/>
              <a:t> Justus Bogner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4EC55-7664-07E4-68C4-D9A65A5730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1993172"/>
          </a:xfrm>
        </p:spPr>
        <p:txBody>
          <a:bodyPr/>
          <a:lstStyle/>
          <a:p>
            <a:r>
              <a:rPr lang="en-US" sz="1800" dirty="0"/>
              <a:t>How Are Different Asynchronous Programming Constructs in JavaScript Related to Software Quality? </a:t>
            </a:r>
          </a:p>
          <a:p>
            <a:r>
              <a:rPr lang="en-US" sz="1800" dirty="0"/>
              <a:t>A Repository Mining Study on GitHub</a:t>
            </a:r>
          </a:p>
        </p:txBody>
      </p:sp>
    </p:spTree>
    <p:extLst>
      <p:ext uri="{BB962C8B-B14F-4D97-AF65-F5344CB8AC3E}">
        <p14:creationId xmlns:p14="http://schemas.microsoft.com/office/powerpoint/2010/main" val="24912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987425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Tasks (RQ’s)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E8764E-7699-5A7A-1B1E-774F0BEC1047}"/>
              </a:ext>
            </a:extLst>
          </p:cNvPr>
          <p:cNvSpPr/>
          <p:nvPr/>
        </p:nvSpPr>
        <p:spPr>
          <a:xfrm>
            <a:off x="466725" y="1281723"/>
            <a:ext cx="2397368" cy="3071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/>
              <a:t>Sampling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Extract </a:t>
            </a:r>
            <a:r>
              <a:rPr lang="en-US" sz="1400" dirty="0"/>
              <a:t>repositories</a:t>
            </a:r>
            <a:r>
              <a:rPr lang="de-DE" sz="1400" dirty="0"/>
              <a:t> from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Language: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748B9F-B1AE-E989-910D-C5D18A6122AD}"/>
              </a:ext>
            </a:extLst>
          </p:cNvPr>
          <p:cNvSpPr/>
          <p:nvPr/>
        </p:nvSpPr>
        <p:spPr>
          <a:xfrm>
            <a:off x="3395784" y="1281723"/>
            <a:ext cx="2397368" cy="3071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/>
              <a:t>Data Collection</a:t>
            </a:r>
            <a:endParaRPr lang="en-US" sz="16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109F6E-6541-6E2F-4098-2C8CFF78F39C}"/>
              </a:ext>
            </a:extLst>
          </p:cNvPr>
          <p:cNvSpPr/>
          <p:nvPr/>
        </p:nvSpPr>
        <p:spPr>
          <a:xfrm>
            <a:off x="6314831" y="1281723"/>
            <a:ext cx="2397369" cy="3071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/>
              <a:t>Data Analysis</a:t>
            </a:r>
            <a:endParaRPr lang="en-US" sz="16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15D26-2288-2D6B-9A1C-080AB52B7B27}"/>
              </a:ext>
            </a:extLst>
          </p:cNvPr>
          <p:cNvGrpSpPr/>
          <p:nvPr/>
        </p:nvGrpSpPr>
        <p:grpSpPr>
          <a:xfrm>
            <a:off x="2772266" y="2430584"/>
            <a:ext cx="705334" cy="773724"/>
            <a:chOff x="2389439" y="1611061"/>
            <a:chExt cx="459113" cy="53707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91CBAA0-BFED-6981-BB26-288CF9AF84FE}"/>
                </a:ext>
              </a:extLst>
            </p:cNvPr>
            <p:cNvSpPr/>
            <p:nvPr/>
          </p:nvSpPr>
          <p:spPr>
            <a:xfrm>
              <a:off x="2389439" y="1611061"/>
              <a:ext cx="459113" cy="5370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DC149562-46EC-F832-13E1-6171BD6B489B}"/>
                </a:ext>
              </a:extLst>
            </p:cNvPr>
            <p:cNvSpPr txBox="1"/>
            <p:nvPr/>
          </p:nvSpPr>
          <p:spPr>
            <a:xfrm>
              <a:off x="2389439" y="1718476"/>
              <a:ext cx="321379" cy="322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D5B9AD-1319-22A1-14D7-8F4EF7B6C81B}"/>
              </a:ext>
            </a:extLst>
          </p:cNvPr>
          <p:cNvGrpSpPr/>
          <p:nvPr/>
        </p:nvGrpSpPr>
        <p:grpSpPr>
          <a:xfrm>
            <a:off x="5718666" y="2430584"/>
            <a:ext cx="705334" cy="773724"/>
            <a:chOff x="2389439" y="1611061"/>
            <a:chExt cx="459113" cy="53707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7AFFC58-BF37-2C2A-8AB8-704314FD3D59}"/>
                </a:ext>
              </a:extLst>
            </p:cNvPr>
            <p:cNvSpPr/>
            <p:nvPr/>
          </p:nvSpPr>
          <p:spPr>
            <a:xfrm>
              <a:off x="2389439" y="1611061"/>
              <a:ext cx="459113" cy="5370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Right 4">
              <a:extLst>
                <a:ext uri="{FF2B5EF4-FFF2-40B4-BE49-F238E27FC236}">
                  <a16:creationId xmlns:a16="http://schemas.microsoft.com/office/drawing/2014/main" id="{67367D31-7D5C-7DAA-6A9B-774955351B3E}"/>
                </a:ext>
              </a:extLst>
            </p:cNvPr>
            <p:cNvSpPr txBox="1"/>
            <p:nvPr/>
          </p:nvSpPr>
          <p:spPr>
            <a:xfrm>
              <a:off x="2389439" y="1718476"/>
              <a:ext cx="321379" cy="322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C76B-EAD0-C9F3-C5E7-CDDD4568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F48001-5411-E0DE-D11B-3968327AB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91270"/>
              </p:ext>
            </p:extLst>
          </p:nvPr>
        </p:nvGraphicFramePr>
        <p:xfrm>
          <a:off x="468313" y="950913"/>
          <a:ext cx="8243887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79BE-A8C4-05C3-44A4-EA5EDCC8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45D-9E3C-239E-612C-B5F62099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54016-7C14-B8CF-E6E4-313F8B8E8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Schedule </a:t>
            </a:r>
            <a:r>
              <a:rPr lang="de-DE" sz="1800" dirty="0" err="1"/>
              <a:t>of</a:t>
            </a:r>
            <a:r>
              <a:rPr lang="de-DE" sz="1800" dirty="0"/>
              <a:t> Thesis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07/07/2022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Bildschirmpräsentation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Uni_Stuttgart</vt:lpstr>
      <vt:lpstr>PowerPoint-Präsentation</vt:lpstr>
      <vt:lpstr>PowerPoint-Präsentation</vt:lpstr>
      <vt:lpstr>Context and Motivation</vt:lpstr>
      <vt:lpstr>Objectives and Tasks (RQ’s)</vt:lpstr>
      <vt:lpstr>Study 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2022-07-21T15:43:50Z</dcterms:modified>
</cp:coreProperties>
</file>