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0" r:id="rId1"/>
  </p:sldMasterIdLst>
  <p:notesMasterIdLst>
    <p:notesMasterId r:id="rId18"/>
  </p:notesMasterIdLst>
  <p:handoutMasterIdLst>
    <p:handoutMasterId r:id="rId19"/>
  </p:handoutMasterIdLst>
  <p:sldIdLst>
    <p:sldId id="256" r:id="rId2"/>
    <p:sldId id="278" r:id="rId3"/>
    <p:sldId id="263" r:id="rId4"/>
    <p:sldId id="269" r:id="rId5"/>
    <p:sldId id="271" r:id="rId6"/>
    <p:sldId id="264" r:id="rId7"/>
    <p:sldId id="265" r:id="rId8"/>
    <p:sldId id="267" r:id="rId9"/>
    <p:sldId id="273" r:id="rId10"/>
    <p:sldId id="274" r:id="rId11"/>
    <p:sldId id="276" r:id="rId12"/>
    <p:sldId id="277" r:id="rId13"/>
    <p:sldId id="275" r:id="rId14"/>
    <p:sldId id="272" r:id="rId15"/>
    <p:sldId id="281" r:id="rId16"/>
    <p:sldId id="261" r:id="rId17"/>
  </p:sldIdLst>
  <p:sldSz cx="9144000" cy="5715000" type="screen16x10"/>
  <p:notesSz cx="6858000" cy="9144000"/>
  <p:defaultTextStyle>
    <a:defPPr>
      <a:defRPr lang="en-US"/>
    </a:defPPr>
    <a:lvl1pPr marL="0" algn="l" defTabSz="713232" rtl="0" eaLnBrk="1" latinLnBrk="0" hangingPunct="1">
      <a:defRPr sz="1404" kern="1200">
        <a:solidFill>
          <a:schemeClr val="tx1"/>
        </a:solidFill>
        <a:latin typeface="+mn-lt"/>
        <a:ea typeface="+mn-ea"/>
        <a:cs typeface="+mn-cs"/>
      </a:defRPr>
    </a:lvl1pPr>
    <a:lvl2pPr marL="356616" algn="l" defTabSz="713232" rtl="0" eaLnBrk="1" latinLnBrk="0" hangingPunct="1">
      <a:defRPr sz="1404" kern="1200">
        <a:solidFill>
          <a:schemeClr val="tx1"/>
        </a:solidFill>
        <a:latin typeface="+mn-lt"/>
        <a:ea typeface="+mn-ea"/>
        <a:cs typeface="+mn-cs"/>
      </a:defRPr>
    </a:lvl2pPr>
    <a:lvl3pPr marL="713232" algn="l" defTabSz="713232" rtl="0" eaLnBrk="1" latinLnBrk="0" hangingPunct="1">
      <a:defRPr sz="1404" kern="1200">
        <a:solidFill>
          <a:schemeClr val="tx1"/>
        </a:solidFill>
        <a:latin typeface="+mn-lt"/>
        <a:ea typeface="+mn-ea"/>
        <a:cs typeface="+mn-cs"/>
      </a:defRPr>
    </a:lvl3pPr>
    <a:lvl4pPr marL="1069848" algn="l" defTabSz="713232" rtl="0" eaLnBrk="1" latinLnBrk="0" hangingPunct="1">
      <a:defRPr sz="1404" kern="1200">
        <a:solidFill>
          <a:schemeClr val="tx1"/>
        </a:solidFill>
        <a:latin typeface="+mn-lt"/>
        <a:ea typeface="+mn-ea"/>
        <a:cs typeface="+mn-cs"/>
      </a:defRPr>
    </a:lvl4pPr>
    <a:lvl5pPr marL="1426464" algn="l" defTabSz="713232" rtl="0" eaLnBrk="1" latinLnBrk="0" hangingPunct="1">
      <a:defRPr sz="1404" kern="1200">
        <a:solidFill>
          <a:schemeClr val="tx1"/>
        </a:solidFill>
        <a:latin typeface="+mn-lt"/>
        <a:ea typeface="+mn-ea"/>
        <a:cs typeface="+mn-cs"/>
      </a:defRPr>
    </a:lvl5pPr>
    <a:lvl6pPr marL="1783080" algn="l" defTabSz="713232" rtl="0" eaLnBrk="1" latinLnBrk="0" hangingPunct="1">
      <a:defRPr sz="1404" kern="1200">
        <a:solidFill>
          <a:schemeClr val="tx1"/>
        </a:solidFill>
        <a:latin typeface="+mn-lt"/>
        <a:ea typeface="+mn-ea"/>
        <a:cs typeface="+mn-cs"/>
      </a:defRPr>
    </a:lvl6pPr>
    <a:lvl7pPr marL="2139696" algn="l" defTabSz="713232" rtl="0" eaLnBrk="1" latinLnBrk="0" hangingPunct="1">
      <a:defRPr sz="1404" kern="1200">
        <a:solidFill>
          <a:schemeClr val="tx1"/>
        </a:solidFill>
        <a:latin typeface="+mn-lt"/>
        <a:ea typeface="+mn-ea"/>
        <a:cs typeface="+mn-cs"/>
      </a:defRPr>
    </a:lvl7pPr>
    <a:lvl8pPr marL="2496312" algn="l" defTabSz="713232" rtl="0" eaLnBrk="1" latinLnBrk="0" hangingPunct="1">
      <a:defRPr sz="1404" kern="1200">
        <a:solidFill>
          <a:schemeClr val="tx1"/>
        </a:solidFill>
        <a:latin typeface="+mn-lt"/>
        <a:ea typeface="+mn-ea"/>
        <a:cs typeface="+mn-cs"/>
      </a:defRPr>
    </a:lvl8pPr>
    <a:lvl9pPr marL="2852928" algn="l" defTabSz="713232" rtl="0" eaLnBrk="1" latinLnBrk="0" hangingPunct="1">
      <a:defRPr sz="1404" kern="1200">
        <a:solidFill>
          <a:schemeClr val="tx1"/>
        </a:solidFill>
        <a:latin typeface="+mn-lt"/>
        <a:ea typeface="+mn-ea"/>
        <a:cs typeface="+mn-cs"/>
      </a:defRPr>
    </a:lvl9pPr>
  </p:defaultTextStyle>
  <p:extLst>
    <p:ext uri="{EFAFB233-063F-42B5-8137-9DF3F51BA10A}">
      <p15:sldGuideLst xmlns:p15="http://schemas.microsoft.com/office/powerpoint/2012/main">
        <p15:guide id="3" pos="294">
          <p15:clr>
            <a:srgbClr val="A4A3A4"/>
          </p15:clr>
        </p15:guide>
        <p15:guide id="4" orient="horz" pos="180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alentin Seifermann" initials="VS" lastIdx="1" clrIdx="0">
    <p:extLst>
      <p:ext uri="{19B8F6BF-5375-455C-9EA6-DF929625EA0E}">
        <p15:presenceInfo xmlns:p15="http://schemas.microsoft.com/office/powerpoint/2012/main" userId="S::Valentin.Seifermann@bwedu.de::abb6cbf8-b976-403f-b6cd-2b7efebc688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5AAAE7"/>
    <a:srgbClr val="B3D8F4"/>
    <a:srgbClr val="1E81C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ittlere Formatvorlage 2 - Akz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ittlere Formatvorlag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27" autoAdjust="0"/>
    <p:restoredTop sz="95226" autoAdjust="0"/>
  </p:normalViewPr>
  <p:slideViewPr>
    <p:cSldViewPr snapToGrid="0">
      <p:cViewPr varScale="1">
        <p:scale>
          <a:sx n="104" d="100"/>
          <a:sy n="104" d="100"/>
        </p:scale>
        <p:origin x="1680" y="570"/>
      </p:cViewPr>
      <p:guideLst>
        <p:guide pos="294"/>
        <p:guide orient="horz" pos="1800"/>
      </p:guideLst>
    </p:cSldViewPr>
  </p:slideViewPr>
  <p:notesTextViewPr>
    <p:cViewPr>
      <p:scale>
        <a:sx n="3" d="2"/>
        <a:sy n="3" d="2"/>
      </p:scale>
      <p:origin x="0" y="0"/>
    </p:cViewPr>
  </p:notesTextViewPr>
  <p:sorterViewPr>
    <p:cViewPr>
      <p:scale>
        <a:sx n="100" d="100"/>
        <a:sy n="100" d="100"/>
      </p:scale>
      <p:origin x="0" y="0"/>
    </p:cViewPr>
  </p:sorterViewPr>
  <p:notesViewPr>
    <p:cSldViewPr snapToGrid="0" showGuides="1">
      <p:cViewPr>
        <p:scale>
          <a:sx n="75" d="100"/>
          <a:sy n="75" d="100"/>
        </p:scale>
        <p:origin x="2106" y="41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468313" y="243069"/>
            <a:ext cx="5903912" cy="458788"/>
          </a:xfrm>
          <a:prstGeom prst="rect">
            <a:avLst/>
          </a:prstGeom>
        </p:spPr>
        <p:txBody>
          <a:bodyPr vert="horz" lIns="0" tIns="0" rIns="0" bIns="0" rtlCol="0"/>
          <a:lstStyle>
            <a:lvl1pPr algn="l">
              <a:defRPr sz="1200"/>
            </a:lvl1pPr>
          </a:lstStyle>
          <a:p>
            <a:r>
              <a:rPr lang="en-US" b="1" dirty="0"/>
              <a:t>Titel der Präsentation</a:t>
            </a:r>
          </a:p>
        </p:txBody>
      </p:sp>
      <p:sp>
        <p:nvSpPr>
          <p:cNvPr id="3" name="Datumsplatzhalter 2"/>
          <p:cNvSpPr>
            <a:spLocks noGrp="1"/>
          </p:cNvSpPr>
          <p:nvPr>
            <p:ph type="dt" sz="quarter" idx="1"/>
          </p:nvPr>
        </p:nvSpPr>
        <p:spPr>
          <a:xfrm>
            <a:off x="5483506" y="8777812"/>
            <a:ext cx="648000" cy="144000"/>
          </a:xfrm>
          <a:prstGeom prst="rect">
            <a:avLst/>
          </a:prstGeom>
        </p:spPr>
        <p:txBody>
          <a:bodyPr vert="horz" lIns="0" tIns="0" rIns="0" bIns="0" rtlCol="0" anchor="t"/>
          <a:lstStyle>
            <a:lvl1pPr algn="r">
              <a:defRPr sz="1200"/>
            </a:lvl1pPr>
          </a:lstStyle>
          <a:p>
            <a:pPr algn="l"/>
            <a:fld id="{27FE4643-29E3-4C27-9D2D-9FE63CA690BA}" type="datetime1">
              <a:rPr lang="de-DE" sz="800" smtClean="0"/>
              <a:t>29.06.2022</a:t>
            </a:fld>
            <a:endParaRPr lang="en-US" sz="800" dirty="0"/>
          </a:p>
        </p:txBody>
      </p:sp>
      <p:sp>
        <p:nvSpPr>
          <p:cNvPr id="4" name="Fußzeilenplatzhalter 3"/>
          <p:cNvSpPr>
            <a:spLocks noGrp="1"/>
          </p:cNvSpPr>
          <p:nvPr>
            <p:ph type="ftr" sz="quarter" idx="2"/>
          </p:nvPr>
        </p:nvSpPr>
        <p:spPr>
          <a:xfrm>
            <a:off x="468313" y="8777813"/>
            <a:ext cx="4500000" cy="144000"/>
          </a:xfrm>
          <a:prstGeom prst="rect">
            <a:avLst/>
          </a:prstGeom>
        </p:spPr>
        <p:txBody>
          <a:bodyPr vert="horz" lIns="0" tIns="0" rIns="0" bIns="0" rtlCol="0" anchor="t"/>
          <a:lstStyle>
            <a:lvl1pPr algn="l">
              <a:defRPr sz="1200"/>
            </a:lvl1pPr>
          </a:lstStyle>
          <a:p>
            <a:r>
              <a:rPr lang="en-US" sz="800" dirty="0"/>
              <a:t>Universität Stuttgart</a:t>
            </a:r>
          </a:p>
        </p:txBody>
      </p:sp>
      <p:sp>
        <p:nvSpPr>
          <p:cNvPr id="5" name="Foliennummernplatzhalter 4"/>
          <p:cNvSpPr>
            <a:spLocks noGrp="1"/>
          </p:cNvSpPr>
          <p:nvPr>
            <p:ph type="sldNum" sz="quarter" idx="3"/>
          </p:nvPr>
        </p:nvSpPr>
        <p:spPr>
          <a:xfrm>
            <a:off x="6270195" y="8777813"/>
            <a:ext cx="360000" cy="144000"/>
          </a:xfrm>
          <a:prstGeom prst="rect">
            <a:avLst/>
          </a:prstGeom>
        </p:spPr>
        <p:txBody>
          <a:bodyPr vert="horz" lIns="0" tIns="0" rIns="0" bIns="0" rtlCol="0" anchor="t"/>
          <a:lstStyle>
            <a:lvl1pPr algn="r">
              <a:defRPr sz="1200"/>
            </a:lvl1pPr>
          </a:lstStyle>
          <a:p>
            <a:pPr algn="l"/>
            <a:fld id="{EE9A79A6-2547-4C8F-B0ED-316280A1A122}" type="slidenum">
              <a:rPr lang="en-US" sz="800" smtClean="0"/>
              <a:pPr algn="l"/>
              <a:t>‹#›</a:t>
            </a:fld>
            <a:endParaRPr lang="en-US" sz="800" dirty="0"/>
          </a:p>
        </p:txBody>
      </p:sp>
    </p:spTree>
    <p:extLst>
      <p:ext uri="{BB962C8B-B14F-4D97-AF65-F5344CB8AC3E}">
        <p14:creationId xmlns:p14="http://schemas.microsoft.com/office/powerpoint/2010/main" val="2561533372"/>
      </p:ext>
    </p:extLst>
  </p:cSld>
  <p:clrMap bg1="lt1" tx1="dk1" bg2="lt2" tx2="dk2" accent1="accent1" accent2="accent2" accent3="accent3" accent4="accent4" accent5="accent5" accent6="accent6" hlink="hlink" folHlink="folHlink"/>
  <p:hf/>
  <p:extLst>
    <p:ext uri="{56416CCD-93CA-4268-BC5B-53C4BB910035}">
      <p15:sldGuideLst xmlns:p15="http://schemas.microsoft.com/office/powerpoint/2012/main">
        <p15:guide id="1" orient="horz" pos="2880" userDrawn="1">
          <p15:clr>
            <a:srgbClr val="F26B43"/>
          </p15:clr>
        </p15:guide>
        <p15:guide id="2" pos="295" userDrawn="1">
          <p15:clr>
            <a:srgbClr val="F26B43"/>
          </p15:clr>
        </p15:guide>
        <p15:guide id="3" pos="4014" userDrawn="1">
          <p15:clr>
            <a:srgbClr val="F26B43"/>
          </p15:clr>
        </p15:guide>
      </p15:sldGuideLst>
    </p:ext>
  </p:extLst>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347680" y="256832"/>
            <a:ext cx="6113274" cy="475050"/>
          </a:xfrm>
          <a:prstGeom prst="rect">
            <a:avLst/>
          </a:prstGeom>
        </p:spPr>
        <p:txBody>
          <a:bodyPr vert="horz" lIns="0" tIns="0" rIns="0" bIns="0" rtlCol="0"/>
          <a:lstStyle>
            <a:lvl1pPr algn="l">
              <a:defRPr sz="1200" b="1"/>
            </a:lvl1pPr>
          </a:lstStyle>
          <a:p>
            <a:r>
              <a:rPr lang="en-US" dirty="0"/>
              <a:t>Titel der Präsentation</a:t>
            </a:r>
          </a:p>
        </p:txBody>
      </p:sp>
      <p:sp>
        <p:nvSpPr>
          <p:cNvPr id="3" name="Datumsplatzhalter 2"/>
          <p:cNvSpPr>
            <a:spLocks noGrp="1"/>
          </p:cNvSpPr>
          <p:nvPr>
            <p:ph type="dt" idx="1"/>
          </p:nvPr>
        </p:nvSpPr>
        <p:spPr>
          <a:xfrm>
            <a:off x="5295600" y="8776800"/>
            <a:ext cx="648000" cy="144000"/>
          </a:xfrm>
          <a:prstGeom prst="rect">
            <a:avLst/>
          </a:prstGeom>
        </p:spPr>
        <p:txBody>
          <a:bodyPr vert="horz" lIns="0" tIns="0" rIns="0" bIns="0" rtlCol="0" anchor="t"/>
          <a:lstStyle>
            <a:lvl1pPr algn="l">
              <a:defRPr sz="800"/>
            </a:lvl1pPr>
          </a:lstStyle>
          <a:p>
            <a:fld id="{43C55116-ED45-4561-9FF3-8D9B94F89E93}" type="datetime1">
              <a:rPr lang="de-DE" smtClean="0"/>
              <a:t>29.06.2022</a:t>
            </a:fld>
            <a:endParaRPr lang="en-US" dirty="0"/>
          </a:p>
        </p:txBody>
      </p:sp>
      <p:sp>
        <p:nvSpPr>
          <p:cNvPr id="4" name="Folienbildplatzhalter 3"/>
          <p:cNvSpPr>
            <a:spLocks noGrp="1" noRot="1" noChangeAspect="1"/>
          </p:cNvSpPr>
          <p:nvPr>
            <p:ph type="sldImg" idx="2"/>
          </p:nvPr>
        </p:nvSpPr>
        <p:spPr>
          <a:xfrm>
            <a:off x="324853" y="1021051"/>
            <a:ext cx="6155322" cy="3821092"/>
          </a:xfrm>
          <a:prstGeom prst="rect">
            <a:avLst/>
          </a:prstGeom>
          <a:noFill/>
          <a:ln w="6350">
            <a:solidFill>
              <a:schemeClr val="tx1"/>
            </a:solidFill>
          </a:ln>
        </p:spPr>
        <p:txBody>
          <a:bodyPr vert="horz" lIns="91440" tIns="45720" rIns="91440" bIns="45720" rtlCol="0" anchor="ctr"/>
          <a:lstStyle/>
          <a:p>
            <a:endParaRPr lang="en-US" dirty="0"/>
          </a:p>
        </p:txBody>
      </p:sp>
      <p:sp>
        <p:nvSpPr>
          <p:cNvPr id="5" name="Notizenplatzhalter 4"/>
          <p:cNvSpPr>
            <a:spLocks noGrp="1"/>
          </p:cNvSpPr>
          <p:nvPr>
            <p:ph type="body" sz="quarter" idx="3"/>
          </p:nvPr>
        </p:nvSpPr>
        <p:spPr>
          <a:xfrm>
            <a:off x="347992" y="5016760"/>
            <a:ext cx="6112961" cy="3645977"/>
          </a:xfrm>
          <a:prstGeom prst="rect">
            <a:avLst/>
          </a:prstGeom>
        </p:spPr>
        <p:txBody>
          <a:bodyPr vert="horz" lIns="0" tIns="0" rIns="0" bIns="0" rtlCol="0"/>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en-US" dirty="0"/>
          </a:p>
        </p:txBody>
      </p:sp>
      <p:sp>
        <p:nvSpPr>
          <p:cNvPr id="6" name="Fußzeilenplatzhalter 5"/>
          <p:cNvSpPr>
            <a:spLocks noGrp="1"/>
          </p:cNvSpPr>
          <p:nvPr>
            <p:ph type="ftr" sz="quarter" idx="4"/>
          </p:nvPr>
        </p:nvSpPr>
        <p:spPr>
          <a:xfrm>
            <a:off x="323850" y="8776800"/>
            <a:ext cx="4644150" cy="144000"/>
          </a:xfrm>
          <a:prstGeom prst="rect">
            <a:avLst/>
          </a:prstGeom>
        </p:spPr>
        <p:txBody>
          <a:bodyPr vert="horz" lIns="0" tIns="0" rIns="0" bIns="0" rtlCol="0" anchor="t"/>
          <a:lstStyle>
            <a:lvl1pPr algn="l">
              <a:defRPr sz="800"/>
            </a:lvl1pPr>
          </a:lstStyle>
          <a:p>
            <a:r>
              <a:rPr lang="en-US" dirty="0"/>
              <a:t>Universität Stuttgart</a:t>
            </a:r>
          </a:p>
        </p:txBody>
      </p:sp>
      <p:sp>
        <p:nvSpPr>
          <p:cNvPr id="7" name="Foliennummernplatzhalter 6"/>
          <p:cNvSpPr>
            <a:spLocks noGrp="1"/>
          </p:cNvSpPr>
          <p:nvPr>
            <p:ph type="sldNum" sz="quarter" idx="5"/>
          </p:nvPr>
        </p:nvSpPr>
        <p:spPr>
          <a:xfrm>
            <a:off x="6120175" y="8776800"/>
            <a:ext cx="360000" cy="144000"/>
          </a:xfrm>
          <a:prstGeom prst="rect">
            <a:avLst/>
          </a:prstGeom>
        </p:spPr>
        <p:txBody>
          <a:bodyPr vert="horz" lIns="0" tIns="0" rIns="0" bIns="0" rtlCol="0" anchor="t"/>
          <a:lstStyle>
            <a:lvl1pPr algn="r">
              <a:defRPr sz="800"/>
            </a:lvl1pPr>
          </a:lstStyle>
          <a:p>
            <a:fld id="{05DD1DF0-DD4E-4B0C-B0FD-D16D9D2A9750}" type="slidenum">
              <a:rPr lang="en-US" smtClean="0"/>
              <a:pPr/>
              <a:t>‹#›</a:t>
            </a:fld>
            <a:endParaRPr lang="en-US" dirty="0"/>
          </a:p>
        </p:txBody>
      </p:sp>
    </p:spTree>
    <p:extLst>
      <p:ext uri="{BB962C8B-B14F-4D97-AF65-F5344CB8AC3E}">
        <p14:creationId xmlns:p14="http://schemas.microsoft.com/office/powerpoint/2010/main" val="3888985705"/>
      </p:ext>
    </p:extLst>
  </p:cSld>
  <p:clrMap bg1="lt1" tx1="dk1" bg2="lt2" tx2="dk2" accent1="accent1" accent2="accent2" accent3="accent3" accent4="accent4" accent5="accent5" accent6="accent6" hlink="hlink" folHlink="folHlink"/>
  <p:hf/>
  <p:notesStyle>
    <a:lvl1pPr marL="180975" indent="-180975" algn="l" defTabSz="713232" rtl="0" eaLnBrk="1" latinLnBrk="0" hangingPunct="1">
      <a:lnSpc>
        <a:spcPct val="120000"/>
      </a:lnSpc>
      <a:buClr>
        <a:schemeClr val="accent1"/>
      </a:buClr>
      <a:buFont typeface="Arial" panose="020B0604020202020204" pitchFamily="34" charset="0"/>
      <a:buChar char="•"/>
      <a:defRPr sz="1000" kern="1200">
        <a:solidFill>
          <a:schemeClr val="tx1"/>
        </a:solidFill>
        <a:latin typeface="+mn-lt"/>
        <a:ea typeface="+mn-ea"/>
        <a:cs typeface="+mn-cs"/>
      </a:defRPr>
    </a:lvl1pPr>
    <a:lvl2pPr marL="358775" indent="-177800" algn="l" defTabSz="713232" rtl="0" eaLnBrk="1" latinLnBrk="0" hangingPunct="1">
      <a:lnSpc>
        <a:spcPct val="120000"/>
      </a:lnSpc>
      <a:buFont typeface="Arial" panose="020B0604020202020204" pitchFamily="34" charset="0"/>
      <a:buChar char="•"/>
      <a:defRPr sz="1000" kern="1200">
        <a:solidFill>
          <a:schemeClr val="tx1"/>
        </a:solidFill>
        <a:latin typeface="+mn-lt"/>
        <a:ea typeface="+mn-ea"/>
        <a:cs typeface="+mn-cs"/>
      </a:defRPr>
    </a:lvl2pPr>
    <a:lvl3pPr marL="538163" indent="-179388" algn="l" defTabSz="713232" rtl="0" eaLnBrk="1" latinLnBrk="0" hangingPunct="1">
      <a:lnSpc>
        <a:spcPct val="120000"/>
      </a:lnSpc>
      <a:buFont typeface="Arial" panose="020B0604020202020204" pitchFamily="34" charset="0"/>
      <a:buChar char="•"/>
      <a:defRPr sz="1000" kern="1200">
        <a:solidFill>
          <a:schemeClr val="tx1"/>
        </a:solidFill>
        <a:latin typeface="+mn-lt"/>
        <a:ea typeface="+mn-ea"/>
        <a:cs typeface="+mn-cs"/>
      </a:defRPr>
    </a:lvl3pPr>
    <a:lvl4pPr marL="719138" indent="-180975" algn="l" defTabSz="713232" rtl="0" eaLnBrk="1" latinLnBrk="0" hangingPunct="1">
      <a:lnSpc>
        <a:spcPct val="120000"/>
      </a:lnSpc>
      <a:buFont typeface="Arial" panose="020B0604020202020204" pitchFamily="34" charset="0"/>
      <a:buChar char="•"/>
      <a:defRPr sz="1000" kern="1200">
        <a:solidFill>
          <a:schemeClr val="tx1"/>
        </a:solidFill>
        <a:latin typeface="+mn-lt"/>
        <a:ea typeface="+mn-ea"/>
        <a:cs typeface="+mn-cs"/>
      </a:defRPr>
    </a:lvl4pPr>
    <a:lvl5pPr marL="896938" indent="-177800" algn="l" defTabSz="713232" rtl="0" eaLnBrk="1" latinLnBrk="0" hangingPunct="1">
      <a:lnSpc>
        <a:spcPct val="120000"/>
      </a:lnSpc>
      <a:buFont typeface="Arial" panose="020B0604020202020204" pitchFamily="34" charset="0"/>
      <a:buChar char="•"/>
      <a:defRPr sz="1000" kern="1200">
        <a:solidFill>
          <a:schemeClr val="tx1"/>
        </a:solidFill>
        <a:latin typeface="+mn-lt"/>
        <a:ea typeface="+mn-ea"/>
        <a:cs typeface="+mn-cs"/>
      </a:defRPr>
    </a:lvl5pPr>
    <a:lvl6pPr marL="1783080" algn="l" defTabSz="713232" rtl="0" eaLnBrk="1" latinLnBrk="0" hangingPunct="1">
      <a:defRPr sz="936" kern="1200">
        <a:solidFill>
          <a:schemeClr val="tx1"/>
        </a:solidFill>
        <a:latin typeface="+mn-lt"/>
        <a:ea typeface="+mn-ea"/>
        <a:cs typeface="+mn-cs"/>
      </a:defRPr>
    </a:lvl6pPr>
    <a:lvl7pPr marL="2139696" algn="l" defTabSz="713232" rtl="0" eaLnBrk="1" latinLnBrk="0" hangingPunct="1">
      <a:defRPr sz="936" kern="1200">
        <a:solidFill>
          <a:schemeClr val="tx1"/>
        </a:solidFill>
        <a:latin typeface="+mn-lt"/>
        <a:ea typeface="+mn-ea"/>
        <a:cs typeface="+mn-cs"/>
      </a:defRPr>
    </a:lvl7pPr>
    <a:lvl8pPr marL="2496312" algn="l" defTabSz="713232" rtl="0" eaLnBrk="1" latinLnBrk="0" hangingPunct="1">
      <a:defRPr sz="936" kern="1200">
        <a:solidFill>
          <a:schemeClr val="tx1"/>
        </a:solidFill>
        <a:latin typeface="+mn-lt"/>
        <a:ea typeface="+mn-ea"/>
        <a:cs typeface="+mn-cs"/>
      </a:defRPr>
    </a:lvl8pPr>
    <a:lvl9pPr marL="2852928" algn="l" defTabSz="713232" rtl="0" eaLnBrk="1" latinLnBrk="0" hangingPunct="1">
      <a:defRPr sz="936" kern="1200">
        <a:solidFill>
          <a:schemeClr val="tx1"/>
        </a:solidFill>
        <a:latin typeface="+mn-lt"/>
        <a:ea typeface="+mn-ea"/>
        <a:cs typeface="+mn-cs"/>
      </a:defRPr>
    </a:lvl9pPr>
  </p:notesStyle>
  <p:extLst>
    <p:ext uri="{620B2872-D7B9-4A21-9093-7833F8D536E1}">
      <p15:sldGuideLst xmlns:p15="http://schemas.microsoft.com/office/powerpoint/2012/main">
        <p15:guide id="1" orient="horz" pos="2880" userDrawn="1">
          <p15:clr>
            <a:srgbClr val="F26B43"/>
          </p15:clr>
        </p15:guide>
        <p15:guide id="2" pos="204" userDrawn="1">
          <p15:clr>
            <a:srgbClr val="F26B43"/>
          </p15:clr>
        </p15:guide>
        <p15:guide id="3" pos="4082" userDrawn="1">
          <p15:clr>
            <a:srgbClr val="F26B43"/>
          </p15:clr>
        </p15:guide>
      </p15:sldGuideLst>
    </p:ext>
  </p:extLst>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46075" y="1020763"/>
            <a:ext cx="6113463" cy="3821112"/>
          </a:xfrm>
        </p:spPr>
      </p:sp>
      <p:sp>
        <p:nvSpPr>
          <p:cNvPr id="3" name="Notizenplatzhalter 2"/>
          <p:cNvSpPr>
            <a:spLocks noGrp="1"/>
          </p:cNvSpPr>
          <p:nvPr>
            <p:ph type="body" idx="1"/>
          </p:nvPr>
        </p:nvSpPr>
        <p:spPr/>
        <p:txBody>
          <a:bodyPr/>
          <a:lstStyle/>
          <a:p>
            <a:endParaRPr lang="de-DE" dirty="0"/>
          </a:p>
        </p:txBody>
      </p:sp>
      <p:sp>
        <p:nvSpPr>
          <p:cNvPr id="4" name="Kopfzeilenplatzhalter 3"/>
          <p:cNvSpPr>
            <a:spLocks noGrp="1"/>
          </p:cNvSpPr>
          <p:nvPr>
            <p:ph type="hdr" sz="quarter"/>
          </p:nvPr>
        </p:nvSpPr>
        <p:spPr/>
        <p:txBody>
          <a:bodyPr/>
          <a:lstStyle/>
          <a:p>
            <a:r>
              <a:rPr lang="en-US" dirty="0"/>
              <a:t>Titel der Präsentation</a:t>
            </a:r>
          </a:p>
        </p:txBody>
      </p:sp>
      <p:sp>
        <p:nvSpPr>
          <p:cNvPr id="5" name="Datumsplatzhalter 4"/>
          <p:cNvSpPr>
            <a:spLocks noGrp="1"/>
          </p:cNvSpPr>
          <p:nvPr>
            <p:ph type="dt" idx="1"/>
          </p:nvPr>
        </p:nvSpPr>
        <p:spPr/>
        <p:txBody>
          <a:bodyPr/>
          <a:lstStyle/>
          <a:p>
            <a:fld id="{43C55116-ED45-4561-9FF3-8D9B94F89E93}" type="datetime1">
              <a:rPr lang="de-DE" smtClean="0"/>
              <a:t>29.06.2022</a:t>
            </a:fld>
            <a:endParaRPr lang="en-US" dirty="0"/>
          </a:p>
        </p:txBody>
      </p:sp>
      <p:sp>
        <p:nvSpPr>
          <p:cNvPr id="6" name="Fußzeilenplatzhalter 5"/>
          <p:cNvSpPr>
            <a:spLocks noGrp="1"/>
          </p:cNvSpPr>
          <p:nvPr>
            <p:ph type="ftr" sz="quarter" idx="4"/>
          </p:nvPr>
        </p:nvSpPr>
        <p:spPr/>
        <p:txBody>
          <a:bodyPr/>
          <a:lstStyle/>
          <a:p>
            <a:r>
              <a:rPr lang="en-US" dirty="0"/>
              <a:t>Universität Stuttgart</a:t>
            </a:r>
          </a:p>
        </p:txBody>
      </p:sp>
      <p:sp>
        <p:nvSpPr>
          <p:cNvPr id="7" name="Foliennummernplatzhalter 6"/>
          <p:cNvSpPr>
            <a:spLocks noGrp="1"/>
          </p:cNvSpPr>
          <p:nvPr>
            <p:ph type="sldNum" sz="quarter" idx="5"/>
          </p:nvPr>
        </p:nvSpPr>
        <p:spPr/>
        <p:txBody>
          <a:bodyPr/>
          <a:lstStyle/>
          <a:p>
            <a:fld id="{05DD1DF0-DD4E-4B0C-B0FD-D16D9D2A9750}" type="slidenum">
              <a:rPr lang="en-US" smtClean="0"/>
              <a:pPr/>
              <a:t>1</a:t>
            </a:fld>
            <a:endParaRPr lang="en-US" dirty="0"/>
          </a:p>
        </p:txBody>
      </p:sp>
    </p:spTree>
    <p:extLst>
      <p:ext uri="{BB962C8B-B14F-4D97-AF65-F5344CB8AC3E}">
        <p14:creationId xmlns:p14="http://schemas.microsoft.com/office/powerpoint/2010/main" val="5895852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46075" y="1020763"/>
            <a:ext cx="6113463" cy="3821112"/>
          </a:xfrm>
        </p:spPr>
      </p:sp>
      <p:sp>
        <p:nvSpPr>
          <p:cNvPr id="3" name="Notizenplatzhalter 2"/>
          <p:cNvSpPr>
            <a:spLocks noGrp="1"/>
          </p:cNvSpPr>
          <p:nvPr>
            <p:ph type="body" idx="1"/>
          </p:nvPr>
        </p:nvSpPr>
        <p:spPr/>
        <p:txBody>
          <a:bodyPr/>
          <a:lstStyle/>
          <a:p>
            <a:endParaRPr lang="de-DE" dirty="0"/>
          </a:p>
        </p:txBody>
      </p:sp>
      <p:sp>
        <p:nvSpPr>
          <p:cNvPr id="4" name="Kopfzeilenplatzhalter 3"/>
          <p:cNvSpPr>
            <a:spLocks noGrp="1"/>
          </p:cNvSpPr>
          <p:nvPr>
            <p:ph type="hdr" sz="quarter"/>
          </p:nvPr>
        </p:nvSpPr>
        <p:spPr/>
        <p:txBody>
          <a:bodyPr/>
          <a:lstStyle/>
          <a:p>
            <a:r>
              <a:rPr lang="en-US" dirty="0"/>
              <a:t>Titel der Präsentation</a:t>
            </a:r>
          </a:p>
        </p:txBody>
      </p:sp>
      <p:sp>
        <p:nvSpPr>
          <p:cNvPr id="5" name="Datumsplatzhalter 4"/>
          <p:cNvSpPr>
            <a:spLocks noGrp="1"/>
          </p:cNvSpPr>
          <p:nvPr>
            <p:ph type="dt" idx="1"/>
          </p:nvPr>
        </p:nvSpPr>
        <p:spPr/>
        <p:txBody>
          <a:bodyPr/>
          <a:lstStyle/>
          <a:p>
            <a:fld id="{43C55116-ED45-4561-9FF3-8D9B94F89E93}" type="datetime1">
              <a:rPr lang="de-DE" smtClean="0"/>
              <a:t>29.06.2022</a:t>
            </a:fld>
            <a:endParaRPr lang="en-US" dirty="0"/>
          </a:p>
        </p:txBody>
      </p:sp>
      <p:sp>
        <p:nvSpPr>
          <p:cNvPr id="6" name="Fußzeilenplatzhalter 5"/>
          <p:cNvSpPr>
            <a:spLocks noGrp="1"/>
          </p:cNvSpPr>
          <p:nvPr>
            <p:ph type="ftr" sz="quarter" idx="4"/>
          </p:nvPr>
        </p:nvSpPr>
        <p:spPr/>
        <p:txBody>
          <a:bodyPr/>
          <a:lstStyle/>
          <a:p>
            <a:r>
              <a:rPr lang="en-US" dirty="0"/>
              <a:t>Universität Stuttgart</a:t>
            </a:r>
          </a:p>
        </p:txBody>
      </p:sp>
      <p:sp>
        <p:nvSpPr>
          <p:cNvPr id="7" name="Foliennummernplatzhalter 6"/>
          <p:cNvSpPr>
            <a:spLocks noGrp="1"/>
          </p:cNvSpPr>
          <p:nvPr>
            <p:ph type="sldNum" sz="quarter" idx="5"/>
          </p:nvPr>
        </p:nvSpPr>
        <p:spPr/>
        <p:txBody>
          <a:bodyPr/>
          <a:lstStyle/>
          <a:p>
            <a:fld id="{05DD1DF0-DD4E-4B0C-B0FD-D16D9D2A9750}" type="slidenum">
              <a:rPr lang="en-US" smtClean="0"/>
              <a:pPr/>
              <a:t>11</a:t>
            </a:fld>
            <a:endParaRPr lang="en-US" dirty="0"/>
          </a:p>
        </p:txBody>
      </p:sp>
    </p:spTree>
    <p:extLst>
      <p:ext uri="{BB962C8B-B14F-4D97-AF65-F5344CB8AC3E}">
        <p14:creationId xmlns:p14="http://schemas.microsoft.com/office/powerpoint/2010/main" val="38824760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46075" y="1020763"/>
            <a:ext cx="6113463" cy="3821112"/>
          </a:xfrm>
        </p:spPr>
      </p:sp>
      <p:sp>
        <p:nvSpPr>
          <p:cNvPr id="3" name="Notizenplatzhalter 2"/>
          <p:cNvSpPr>
            <a:spLocks noGrp="1"/>
          </p:cNvSpPr>
          <p:nvPr>
            <p:ph type="body" idx="1"/>
          </p:nvPr>
        </p:nvSpPr>
        <p:spPr/>
        <p:txBody>
          <a:bodyPr/>
          <a:lstStyle/>
          <a:p>
            <a:endParaRPr lang="de-DE" dirty="0"/>
          </a:p>
        </p:txBody>
      </p:sp>
      <p:sp>
        <p:nvSpPr>
          <p:cNvPr id="4" name="Kopfzeilenplatzhalter 3"/>
          <p:cNvSpPr>
            <a:spLocks noGrp="1"/>
          </p:cNvSpPr>
          <p:nvPr>
            <p:ph type="hdr" sz="quarter"/>
          </p:nvPr>
        </p:nvSpPr>
        <p:spPr/>
        <p:txBody>
          <a:bodyPr/>
          <a:lstStyle/>
          <a:p>
            <a:r>
              <a:rPr lang="en-US" dirty="0"/>
              <a:t>Titel der Präsentation</a:t>
            </a:r>
          </a:p>
        </p:txBody>
      </p:sp>
      <p:sp>
        <p:nvSpPr>
          <p:cNvPr id="5" name="Datumsplatzhalter 4"/>
          <p:cNvSpPr>
            <a:spLocks noGrp="1"/>
          </p:cNvSpPr>
          <p:nvPr>
            <p:ph type="dt" idx="1"/>
          </p:nvPr>
        </p:nvSpPr>
        <p:spPr/>
        <p:txBody>
          <a:bodyPr/>
          <a:lstStyle/>
          <a:p>
            <a:fld id="{43C55116-ED45-4561-9FF3-8D9B94F89E93}" type="datetime1">
              <a:rPr lang="de-DE" smtClean="0"/>
              <a:t>29.06.2022</a:t>
            </a:fld>
            <a:endParaRPr lang="en-US" dirty="0"/>
          </a:p>
        </p:txBody>
      </p:sp>
      <p:sp>
        <p:nvSpPr>
          <p:cNvPr id="6" name="Fußzeilenplatzhalter 5"/>
          <p:cNvSpPr>
            <a:spLocks noGrp="1"/>
          </p:cNvSpPr>
          <p:nvPr>
            <p:ph type="ftr" sz="quarter" idx="4"/>
          </p:nvPr>
        </p:nvSpPr>
        <p:spPr/>
        <p:txBody>
          <a:bodyPr/>
          <a:lstStyle/>
          <a:p>
            <a:r>
              <a:rPr lang="en-US" dirty="0"/>
              <a:t>Universität Stuttgart</a:t>
            </a:r>
          </a:p>
        </p:txBody>
      </p:sp>
      <p:sp>
        <p:nvSpPr>
          <p:cNvPr id="7" name="Foliennummernplatzhalter 6"/>
          <p:cNvSpPr>
            <a:spLocks noGrp="1"/>
          </p:cNvSpPr>
          <p:nvPr>
            <p:ph type="sldNum" sz="quarter" idx="5"/>
          </p:nvPr>
        </p:nvSpPr>
        <p:spPr/>
        <p:txBody>
          <a:bodyPr/>
          <a:lstStyle/>
          <a:p>
            <a:fld id="{05DD1DF0-DD4E-4B0C-B0FD-D16D9D2A9750}" type="slidenum">
              <a:rPr lang="en-US" smtClean="0"/>
              <a:pPr/>
              <a:t>13</a:t>
            </a:fld>
            <a:endParaRPr lang="en-US" dirty="0"/>
          </a:p>
        </p:txBody>
      </p:sp>
    </p:spTree>
    <p:extLst>
      <p:ext uri="{BB962C8B-B14F-4D97-AF65-F5344CB8AC3E}">
        <p14:creationId xmlns:p14="http://schemas.microsoft.com/office/powerpoint/2010/main" val="36619412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46075" y="1020763"/>
            <a:ext cx="6113463" cy="3821112"/>
          </a:xfrm>
        </p:spPr>
      </p:sp>
      <p:sp>
        <p:nvSpPr>
          <p:cNvPr id="3" name="Notizenplatzhalter 2"/>
          <p:cNvSpPr>
            <a:spLocks noGrp="1"/>
          </p:cNvSpPr>
          <p:nvPr>
            <p:ph type="body" idx="1"/>
          </p:nvPr>
        </p:nvSpPr>
        <p:spPr/>
        <p:txBody>
          <a:bodyPr/>
          <a:lstStyle/>
          <a:p>
            <a:endParaRPr lang="de-DE" dirty="0"/>
          </a:p>
        </p:txBody>
      </p:sp>
      <p:sp>
        <p:nvSpPr>
          <p:cNvPr id="4" name="Kopfzeilenplatzhalter 3"/>
          <p:cNvSpPr>
            <a:spLocks noGrp="1"/>
          </p:cNvSpPr>
          <p:nvPr>
            <p:ph type="hdr" sz="quarter"/>
          </p:nvPr>
        </p:nvSpPr>
        <p:spPr/>
        <p:txBody>
          <a:bodyPr/>
          <a:lstStyle/>
          <a:p>
            <a:r>
              <a:rPr lang="en-US" dirty="0"/>
              <a:t>Titel der Präsentation</a:t>
            </a:r>
          </a:p>
        </p:txBody>
      </p:sp>
      <p:sp>
        <p:nvSpPr>
          <p:cNvPr id="5" name="Datumsplatzhalter 4"/>
          <p:cNvSpPr>
            <a:spLocks noGrp="1"/>
          </p:cNvSpPr>
          <p:nvPr>
            <p:ph type="dt" idx="1"/>
          </p:nvPr>
        </p:nvSpPr>
        <p:spPr/>
        <p:txBody>
          <a:bodyPr/>
          <a:lstStyle/>
          <a:p>
            <a:fld id="{43C55116-ED45-4561-9FF3-8D9B94F89E93}" type="datetime1">
              <a:rPr lang="de-DE" smtClean="0"/>
              <a:t>29.06.2022</a:t>
            </a:fld>
            <a:endParaRPr lang="en-US" dirty="0"/>
          </a:p>
        </p:txBody>
      </p:sp>
      <p:sp>
        <p:nvSpPr>
          <p:cNvPr id="6" name="Fußzeilenplatzhalter 5"/>
          <p:cNvSpPr>
            <a:spLocks noGrp="1"/>
          </p:cNvSpPr>
          <p:nvPr>
            <p:ph type="ftr" sz="quarter" idx="4"/>
          </p:nvPr>
        </p:nvSpPr>
        <p:spPr/>
        <p:txBody>
          <a:bodyPr/>
          <a:lstStyle/>
          <a:p>
            <a:r>
              <a:rPr lang="en-US" dirty="0"/>
              <a:t>Universität Stuttgart</a:t>
            </a:r>
          </a:p>
        </p:txBody>
      </p:sp>
      <p:sp>
        <p:nvSpPr>
          <p:cNvPr id="7" name="Foliennummernplatzhalter 6"/>
          <p:cNvSpPr>
            <a:spLocks noGrp="1"/>
          </p:cNvSpPr>
          <p:nvPr>
            <p:ph type="sldNum" sz="quarter" idx="5"/>
          </p:nvPr>
        </p:nvSpPr>
        <p:spPr/>
        <p:txBody>
          <a:bodyPr/>
          <a:lstStyle/>
          <a:p>
            <a:fld id="{05DD1DF0-DD4E-4B0C-B0FD-D16D9D2A9750}" type="slidenum">
              <a:rPr lang="en-US" smtClean="0"/>
              <a:pPr/>
              <a:t>14</a:t>
            </a:fld>
            <a:endParaRPr lang="en-US" dirty="0"/>
          </a:p>
        </p:txBody>
      </p:sp>
    </p:spTree>
    <p:extLst>
      <p:ext uri="{BB962C8B-B14F-4D97-AF65-F5344CB8AC3E}">
        <p14:creationId xmlns:p14="http://schemas.microsoft.com/office/powerpoint/2010/main" val="31400138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46075" y="1020763"/>
            <a:ext cx="6113463" cy="3821112"/>
          </a:xfrm>
        </p:spPr>
      </p:sp>
      <p:sp>
        <p:nvSpPr>
          <p:cNvPr id="3" name="Notizenplatzhalter 2"/>
          <p:cNvSpPr>
            <a:spLocks noGrp="1"/>
          </p:cNvSpPr>
          <p:nvPr>
            <p:ph type="body" idx="1"/>
          </p:nvPr>
        </p:nvSpPr>
        <p:spPr/>
        <p:txBody>
          <a:bodyPr/>
          <a:lstStyle/>
          <a:p>
            <a:endParaRPr lang="de-DE" dirty="0"/>
          </a:p>
        </p:txBody>
      </p:sp>
      <p:sp>
        <p:nvSpPr>
          <p:cNvPr id="4" name="Kopfzeilenplatzhalter 3"/>
          <p:cNvSpPr>
            <a:spLocks noGrp="1"/>
          </p:cNvSpPr>
          <p:nvPr>
            <p:ph type="hdr" sz="quarter"/>
          </p:nvPr>
        </p:nvSpPr>
        <p:spPr/>
        <p:txBody>
          <a:bodyPr/>
          <a:lstStyle/>
          <a:p>
            <a:r>
              <a:rPr lang="en-US" dirty="0"/>
              <a:t>Titel der Präsentation</a:t>
            </a:r>
          </a:p>
        </p:txBody>
      </p:sp>
      <p:sp>
        <p:nvSpPr>
          <p:cNvPr id="5" name="Datumsplatzhalter 4"/>
          <p:cNvSpPr>
            <a:spLocks noGrp="1"/>
          </p:cNvSpPr>
          <p:nvPr>
            <p:ph type="dt" idx="1"/>
          </p:nvPr>
        </p:nvSpPr>
        <p:spPr/>
        <p:txBody>
          <a:bodyPr/>
          <a:lstStyle/>
          <a:p>
            <a:fld id="{43C55116-ED45-4561-9FF3-8D9B94F89E93}" type="datetime1">
              <a:rPr lang="de-DE" smtClean="0"/>
              <a:t>29.06.2022</a:t>
            </a:fld>
            <a:endParaRPr lang="en-US" dirty="0"/>
          </a:p>
        </p:txBody>
      </p:sp>
      <p:sp>
        <p:nvSpPr>
          <p:cNvPr id="6" name="Fußzeilenplatzhalter 5"/>
          <p:cNvSpPr>
            <a:spLocks noGrp="1"/>
          </p:cNvSpPr>
          <p:nvPr>
            <p:ph type="ftr" sz="quarter" idx="4"/>
          </p:nvPr>
        </p:nvSpPr>
        <p:spPr/>
        <p:txBody>
          <a:bodyPr/>
          <a:lstStyle/>
          <a:p>
            <a:r>
              <a:rPr lang="en-US" dirty="0"/>
              <a:t>Universität Stuttgart</a:t>
            </a:r>
          </a:p>
        </p:txBody>
      </p:sp>
      <p:sp>
        <p:nvSpPr>
          <p:cNvPr id="7" name="Foliennummernplatzhalter 6"/>
          <p:cNvSpPr>
            <a:spLocks noGrp="1"/>
          </p:cNvSpPr>
          <p:nvPr>
            <p:ph type="sldNum" sz="quarter" idx="5"/>
          </p:nvPr>
        </p:nvSpPr>
        <p:spPr/>
        <p:txBody>
          <a:bodyPr/>
          <a:lstStyle/>
          <a:p>
            <a:fld id="{05DD1DF0-DD4E-4B0C-B0FD-D16D9D2A9750}" type="slidenum">
              <a:rPr lang="en-US" smtClean="0"/>
              <a:pPr/>
              <a:t>15</a:t>
            </a:fld>
            <a:endParaRPr lang="en-US" dirty="0"/>
          </a:p>
        </p:txBody>
      </p:sp>
    </p:spTree>
    <p:extLst>
      <p:ext uri="{BB962C8B-B14F-4D97-AF65-F5344CB8AC3E}">
        <p14:creationId xmlns:p14="http://schemas.microsoft.com/office/powerpoint/2010/main" val="28327731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46075" y="1020763"/>
            <a:ext cx="6113463" cy="3821112"/>
          </a:xfrm>
        </p:spPr>
      </p:sp>
      <p:sp>
        <p:nvSpPr>
          <p:cNvPr id="3" name="Notizenplatzhalter 2"/>
          <p:cNvSpPr>
            <a:spLocks noGrp="1"/>
          </p:cNvSpPr>
          <p:nvPr>
            <p:ph type="body" idx="1"/>
          </p:nvPr>
        </p:nvSpPr>
        <p:spPr/>
        <p:txBody>
          <a:bodyPr/>
          <a:lstStyle/>
          <a:p>
            <a:pPr algn="l"/>
            <a:r>
              <a:rPr lang="en-US" sz="1800" b="0" i="0" u="none" strike="noStrike" baseline="0" dirty="0">
                <a:latin typeface="TeXGyreTermesX-Regular"/>
              </a:rPr>
              <a:t>Monolithic architectures have been the traditional way of developing applications for many years, which results in IT environments still consisting of</a:t>
            </a:r>
          </a:p>
          <a:p>
            <a:pPr marL="0" indent="0" algn="l">
              <a:buNone/>
            </a:pPr>
            <a:r>
              <a:rPr lang="en-US" sz="1800" b="0" i="0" u="none" strike="noStrike" baseline="0" dirty="0">
                <a:latin typeface="TeXGyreTermesX-Regular"/>
              </a:rPr>
              <a:t>     applications based on these types of architectures.</a:t>
            </a:r>
            <a:endParaRPr lang="en-US" sz="1000" b="0" i="0" u="none" strike="noStrike" baseline="0" dirty="0">
              <a:latin typeface="TeXGyreTermesX-Regular"/>
            </a:endParaRPr>
          </a:p>
          <a:p>
            <a:pPr algn="l"/>
            <a:endParaRPr lang="en-US" sz="1000" b="0" i="0" u="none" strike="noStrike" baseline="0" dirty="0">
              <a:latin typeface="TeXGyreTermesX-Regular"/>
            </a:endParaRPr>
          </a:p>
          <a:p>
            <a:pPr algn="l"/>
            <a:r>
              <a:rPr lang="en-US" sz="1000" b="0" i="0" u="none" strike="noStrike" baseline="0" dirty="0">
                <a:latin typeface="TeXGyreTermesX-Regular"/>
              </a:rPr>
              <a:t>Monolithic systems are usually based on different layer, on the basis of which responsibilities are often separated. </a:t>
            </a:r>
          </a:p>
          <a:p>
            <a:pPr marL="0" indent="0" algn="l">
              <a:buNone/>
            </a:pPr>
            <a:endParaRPr lang="de-DE" sz="1000" b="0" i="0" u="none" strike="noStrike" baseline="0" dirty="0">
              <a:latin typeface="TeXGyreTermesX-Regular"/>
            </a:endParaRPr>
          </a:p>
          <a:p>
            <a:pPr algn="l"/>
            <a:r>
              <a:rPr lang="de-DE" sz="1000" b="0" i="0" u="none" strike="noStrike" baseline="0" dirty="0">
                <a:latin typeface="TeXGyreTermesX-Regular"/>
              </a:rPr>
              <a:t>Conway’s </a:t>
            </a:r>
            <a:r>
              <a:rPr lang="en-US" sz="1000" b="0" i="0" u="none" strike="noStrike" baseline="0" dirty="0">
                <a:latin typeface="TeXGyreTermesX-Regular"/>
              </a:rPr>
              <a:t>Law, which states that the organisation that designs the system will produce a system whose structure reflects the structure of the organization</a:t>
            </a:r>
            <a:endParaRPr lang="de-DE" sz="1000" b="0" i="0" u="none" strike="noStrike" baseline="0" dirty="0">
              <a:solidFill>
                <a:srgbClr val="000000"/>
              </a:solidFill>
              <a:latin typeface="Open Sans" panose="020B0606030504020204" pitchFamily="34" charset="0"/>
            </a:endParaRPr>
          </a:p>
          <a:p>
            <a:endParaRPr lang="en-US" sz="1000" b="0" i="0" u="none" strike="noStrike" baseline="0" dirty="0">
              <a:solidFill>
                <a:srgbClr val="000000"/>
              </a:solidFill>
              <a:latin typeface="Open Sans" panose="020B0606030504020204" pitchFamily="34" charset="0"/>
            </a:endParaRPr>
          </a:p>
          <a:p>
            <a:r>
              <a:rPr lang="en-US" sz="1000" b="0" i="0" u="none" strike="noStrike" baseline="0" dirty="0">
                <a:solidFill>
                  <a:srgbClr val="000000"/>
                </a:solidFill>
                <a:latin typeface="Open Sans" panose="020B0606030504020204" pitchFamily="34" charset="0"/>
              </a:rPr>
              <a:t>Over the last decade, the design of enterprise applications based on microservice architectures has become a frequently applied software architecture model </a:t>
            </a:r>
          </a:p>
          <a:p>
            <a:pPr marL="0" indent="0">
              <a:buNone/>
            </a:pPr>
            <a:endParaRPr lang="en-US" sz="1000" b="0" i="0" u="none" strike="noStrike" baseline="0" dirty="0">
              <a:solidFill>
                <a:srgbClr val="000000"/>
              </a:solidFill>
              <a:latin typeface="Open Sans" panose="020B0606030504020204" pitchFamily="34" charset="0"/>
            </a:endParaRPr>
          </a:p>
          <a:p>
            <a:r>
              <a:rPr lang="en-US" sz="1000" b="0" i="0" u="none" strike="noStrike" baseline="0" dirty="0">
                <a:solidFill>
                  <a:srgbClr val="000000"/>
                </a:solidFill>
                <a:latin typeface="Open Sans" panose="020B0606030504020204" pitchFamily="34" charset="0"/>
              </a:rPr>
              <a:t>Martin Fowler define the microservice architecture as an approach to develop a single system as a suite of small services, each running in its own process and communicating with  lightweight mechanisms</a:t>
            </a:r>
          </a:p>
          <a:p>
            <a:pPr marL="0" indent="0">
              <a:buNone/>
            </a:pPr>
            <a:endParaRPr lang="en-US" sz="1000" b="0" i="0" u="none" strike="noStrike" baseline="0" dirty="0">
              <a:solidFill>
                <a:srgbClr val="000000"/>
              </a:solidFill>
              <a:latin typeface="Open Sans" panose="020B0606030504020204" pitchFamily="34" charset="0"/>
            </a:endParaRPr>
          </a:p>
          <a:p>
            <a:r>
              <a:rPr lang="en-US" sz="1000" b="0" i="0" u="none" strike="noStrike" baseline="0" dirty="0">
                <a:solidFill>
                  <a:srgbClr val="000000"/>
                </a:solidFill>
                <a:latin typeface="Open Sans" panose="020B0606030504020204" pitchFamily="34" charset="0"/>
              </a:rPr>
              <a:t>The pace and dynamism in the evolution of container technologies and lightweight development frameworks which support the technical realization of independent service/applications, has also led to an increased popularity of the microservice architectural style.</a:t>
            </a:r>
          </a:p>
          <a:p>
            <a:pPr marL="0" indent="0">
              <a:buNone/>
            </a:pPr>
            <a:endParaRPr lang="en-US" sz="1000" b="0" i="0" u="none" strike="noStrike" baseline="0" dirty="0">
              <a:solidFill>
                <a:srgbClr val="000000"/>
              </a:solidFill>
              <a:latin typeface="Linux Libertine"/>
            </a:endParaRPr>
          </a:p>
          <a:p>
            <a:pPr marL="180975" marR="0" lvl="0" indent="-180975" algn="l" defTabSz="713232" rtl="0" eaLnBrk="1" fontAlgn="auto" latinLnBrk="0" hangingPunct="1">
              <a:lnSpc>
                <a:spcPct val="120000"/>
              </a:lnSpc>
              <a:spcBef>
                <a:spcPts val="0"/>
              </a:spcBef>
              <a:spcAft>
                <a:spcPts val="0"/>
              </a:spcAft>
              <a:buClr>
                <a:schemeClr val="accent1"/>
              </a:buClr>
              <a:buSzTx/>
              <a:buFont typeface="Arial" panose="020B0604020202020204" pitchFamily="34" charset="0"/>
              <a:buChar char="•"/>
              <a:tabLst/>
              <a:defRPr/>
            </a:pPr>
            <a:r>
              <a:rPr lang="en-US" sz="800" b="0" i="0" u="none" strike="noStrike" baseline="0" dirty="0">
                <a:solidFill>
                  <a:srgbClr val="000000"/>
                </a:solidFill>
                <a:latin typeface="Linux Libertine"/>
              </a:rPr>
              <a:t>To benefit from scalability, reliability, increase in agility and productivity, resilience to failure, ease of deployment and maintenance, and decrease in time to market. </a:t>
            </a:r>
          </a:p>
          <a:p>
            <a:pPr marL="0" indent="0">
              <a:buNone/>
            </a:pPr>
            <a:endParaRPr lang="de-DE" dirty="0"/>
          </a:p>
        </p:txBody>
      </p:sp>
      <p:sp>
        <p:nvSpPr>
          <p:cNvPr id="4" name="Kopfzeilenplatzhalter 3"/>
          <p:cNvSpPr>
            <a:spLocks noGrp="1"/>
          </p:cNvSpPr>
          <p:nvPr>
            <p:ph type="hdr" sz="quarter"/>
          </p:nvPr>
        </p:nvSpPr>
        <p:spPr/>
        <p:txBody>
          <a:bodyPr/>
          <a:lstStyle/>
          <a:p>
            <a:r>
              <a:rPr lang="en-US" dirty="0"/>
              <a:t>Titel der Präsentation</a:t>
            </a:r>
          </a:p>
        </p:txBody>
      </p:sp>
      <p:sp>
        <p:nvSpPr>
          <p:cNvPr id="5" name="Datumsplatzhalter 4"/>
          <p:cNvSpPr>
            <a:spLocks noGrp="1"/>
          </p:cNvSpPr>
          <p:nvPr>
            <p:ph type="dt" idx="1"/>
          </p:nvPr>
        </p:nvSpPr>
        <p:spPr/>
        <p:txBody>
          <a:bodyPr/>
          <a:lstStyle/>
          <a:p>
            <a:fld id="{43C55116-ED45-4561-9FF3-8D9B94F89E93}" type="datetime1">
              <a:rPr lang="de-DE" smtClean="0"/>
              <a:t>29.06.2022</a:t>
            </a:fld>
            <a:endParaRPr lang="en-US" dirty="0"/>
          </a:p>
        </p:txBody>
      </p:sp>
      <p:sp>
        <p:nvSpPr>
          <p:cNvPr id="6" name="Fußzeilenplatzhalter 5"/>
          <p:cNvSpPr>
            <a:spLocks noGrp="1"/>
          </p:cNvSpPr>
          <p:nvPr>
            <p:ph type="ftr" sz="quarter" idx="4"/>
          </p:nvPr>
        </p:nvSpPr>
        <p:spPr/>
        <p:txBody>
          <a:bodyPr/>
          <a:lstStyle/>
          <a:p>
            <a:r>
              <a:rPr lang="en-US" dirty="0"/>
              <a:t>Universität Stuttgart</a:t>
            </a:r>
          </a:p>
        </p:txBody>
      </p:sp>
      <p:sp>
        <p:nvSpPr>
          <p:cNvPr id="7" name="Foliennummernplatzhalter 6"/>
          <p:cNvSpPr>
            <a:spLocks noGrp="1"/>
          </p:cNvSpPr>
          <p:nvPr>
            <p:ph type="sldNum" sz="quarter" idx="5"/>
          </p:nvPr>
        </p:nvSpPr>
        <p:spPr/>
        <p:txBody>
          <a:bodyPr/>
          <a:lstStyle/>
          <a:p>
            <a:fld id="{05DD1DF0-DD4E-4B0C-B0FD-D16D9D2A9750}" type="slidenum">
              <a:rPr lang="en-US" smtClean="0"/>
              <a:pPr/>
              <a:t>3</a:t>
            </a:fld>
            <a:endParaRPr lang="en-US" dirty="0"/>
          </a:p>
        </p:txBody>
      </p:sp>
    </p:spTree>
    <p:extLst>
      <p:ext uri="{BB962C8B-B14F-4D97-AF65-F5344CB8AC3E}">
        <p14:creationId xmlns:p14="http://schemas.microsoft.com/office/powerpoint/2010/main" val="20005458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46075" y="1020763"/>
            <a:ext cx="6113463" cy="3821112"/>
          </a:xfrm>
        </p:spPr>
      </p:sp>
      <p:sp>
        <p:nvSpPr>
          <p:cNvPr id="3" name="Notizenplatzhalter 2"/>
          <p:cNvSpPr>
            <a:spLocks noGrp="1"/>
          </p:cNvSpPr>
          <p:nvPr>
            <p:ph type="body" idx="1"/>
          </p:nvPr>
        </p:nvSpPr>
        <p:spPr/>
        <p:txBody>
          <a:bodyPr/>
          <a:lstStyle/>
          <a:p>
            <a:pPr marL="0" indent="0">
              <a:buNone/>
            </a:pPr>
            <a:endParaRPr lang="de-DE" dirty="0"/>
          </a:p>
          <a:p>
            <a:r>
              <a:rPr lang="de-DE" dirty="0" err="1"/>
              <a:t>What</a:t>
            </a:r>
            <a:r>
              <a:rPr lang="de-DE" dirty="0"/>
              <a:t> is the strangler pattern?</a:t>
            </a:r>
          </a:p>
          <a:p>
            <a:pPr marL="0" indent="0">
              <a:buNone/>
            </a:pPr>
            <a:r>
              <a:rPr lang="de-DE" dirty="0"/>
              <a:t>     The strangler pattern is a technique or a pattern which is frequently used when doing system rewrites or migrations.</a:t>
            </a:r>
          </a:p>
          <a:p>
            <a:endParaRPr lang="de-DE" dirty="0"/>
          </a:p>
          <a:p>
            <a:r>
              <a:rPr lang="de-DE" dirty="0"/>
              <a:t>The pattern is named after a plant which grows around a tree and finally envelopes or wrapps itself around the original tree. In the final stage the tree dies and rots away, leaving only the plant and theb asic structure of the original </a:t>
            </a:r>
            <a:r>
              <a:rPr lang="de-DE" dirty="0" err="1"/>
              <a:t>tree</a:t>
            </a:r>
            <a:r>
              <a:rPr lang="de-DE" dirty="0"/>
              <a:t>.</a:t>
            </a:r>
          </a:p>
        </p:txBody>
      </p:sp>
      <p:sp>
        <p:nvSpPr>
          <p:cNvPr id="4" name="Kopfzeilenplatzhalter 3"/>
          <p:cNvSpPr>
            <a:spLocks noGrp="1"/>
          </p:cNvSpPr>
          <p:nvPr>
            <p:ph type="hdr" sz="quarter"/>
          </p:nvPr>
        </p:nvSpPr>
        <p:spPr/>
        <p:txBody>
          <a:bodyPr/>
          <a:lstStyle/>
          <a:p>
            <a:r>
              <a:rPr lang="en-US" dirty="0"/>
              <a:t>Titel der Präsentation</a:t>
            </a:r>
          </a:p>
        </p:txBody>
      </p:sp>
      <p:sp>
        <p:nvSpPr>
          <p:cNvPr id="5" name="Datumsplatzhalter 4"/>
          <p:cNvSpPr>
            <a:spLocks noGrp="1"/>
          </p:cNvSpPr>
          <p:nvPr>
            <p:ph type="dt" idx="1"/>
          </p:nvPr>
        </p:nvSpPr>
        <p:spPr/>
        <p:txBody>
          <a:bodyPr/>
          <a:lstStyle/>
          <a:p>
            <a:fld id="{43C55116-ED45-4561-9FF3-8D9B94F89E93}" type="datetime1">
              <a:rPr lang="de-DE" smtClean="0"/>
              <a:t>29.06.2022</a:t>
            </a:fld>
            <a:endParaRPr lang="en-US" dirty="0"/>
          </a:p>
        </p:txBody>
      </p:sp>
      <p:sp>
        <p:nvSpPr>
          <p:cNvPr id="6" name="Fußzeilenplatzhalter 5"/>
          <p:cNvSpPr>
            <a:spLocks noGrp="1"/>
          </p:cNvSpPr>
          <p:nvPr>
            <p:ph type="ftr" sz="quarter" idx="4"/>
          </p:nvPr>
        </p:nvSpPr>
        <p:spPr/>
        <p:txBody>
          <a:bodyPr/>
          <a:lstStyle/>
          <a:p>
            <a:r>
              <a:rPr lang="en-US" dirty="0"/>
              <a:t>Universität Stuttgart</a:t>
            </a:r>
          </a:p>
        </p:txBody>
      </p:sp>
      <p:sp>
        <p:nvSpPr>
          <p:cNvPr id="7" name="Foliennummernplatzhalter 6"/>
          <p:cNvSpPr>
            <a:spLocks noGrp="1"/>
          </p:cNvSpPr>
          <p:nvPr>
            <p:ph type="sldNum" sz="quarter" idx="5"/>
          </p:nvPr>
        </p:nvSpPr>
        <p:spPr/>
        <p:txBody>
          <a:bodyPr/>
          <a:lstStyle/>
          <a:p>
            <a:fld id="{05DD1DF0-DD4E-4B0C-B0FD-D16D9D2A9750}" type="slidenum">
              <a:rPr lang="en-US" smtClean="0"/>
              <a:pPr/>
              <a:t>4</a:t>
            </a:fld>
            <a:endParaRPr lang="en-US" dirty="0"/>
          </a:p>
        </p:txBody>
      </p:sp>
    </p:spTree>
    <p:extLst>
      <p:ext uri="{BB962C8B-B14F-4D97-AF65-F5344CB8AC3E}">
        <p14:creationId xmlns:p14="http://schemas.microsoft.com/office/powerpoint/2010/main" val="19319732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46075" y="1020763"/>
            <a:ext cx="6113463" cy="3821112"/>
          </a:xfrm>
        </p:spPr>
      </p:sp>
      <p:sp>
        <p:nvSpPr>
          <p:cNvPr id="3" name="Notizenplatzhalter 2"/>
          <p:cNvSpPr>
            <a:spLocks noGrp="1"/>
          </p:cNvSpPr>
          <p:nvPr>
            <p:ph type="body" idx="1"/>
          </p:nvPr>
        </p:nvSpPr>
        <p:spPr/>
        <p:txBody>
          <a:bodyPr/>
          <a:lstStyle/>
          <a:p>
            <a:r>
              <a:rPr lang="en-US" sz="1800" b="0" i="0" u="none" strike="noStrike" baseline="0" dirty="0">
                <a:latin typeface="TeXGyreTermesX-Regular"/>
              </a:rPr>
              <a:t>All these approaches describe the gradual decomposition of the monolith in a technical manner. It lacks a coherent decision-making process</a:t>
            </a:r>
          </a:p>
          <a:p>
            <a:endParaRPr lang="en-US" sz="1800" b="0" i="0" u="none" strike="noStrike" baseline="0" dirty="0">
              <a:latin typeface="TeXGyreTermesX-Regular"/>
            </a:endParaRPr>
          </a:p>
          <a:p>
            <a:r>
              <a:rPr lang="en-US" sz="1800" b="0" i="0" u="none" strike="noStrike" baseline="0" dirty="0">
                <a:latin typeface="TeXGyreTermesX-Regular"/>
              </a:rPr>
              <a:t>Software engineers at </a:t>
            </a:r>
            <a:r>
              <a:rPr lang="en-US" sz="1800" b="0" i="0" u="none" strike="noStrike" baseline="0" dirty="0" err="1">
                <a:latin typeface="TeXGyreTermesX-Regular"/>
              </a:rPr>
              <a:t>Adesso</a:t>
            </a:r>
            <a:r>
              <a:rPr lang="en-US" sz="1800" b="0" i="0" u="none" strike="noStrike" baseline="0" dirty="0">
                <a:latin typeface="TeXGyreTermesX-Regular"/>
              </a:rPr>
              <a:t> faced similar problems</a:t>
            </a:r>
            <a:endParaRPr lang="de-DE" dirty="0"/>
          </a:p>
        </p:txBody>
      </p:sp>
      <p:sp>
        <p:nvSpPr>
          <p:cNvPr id="4" name="Kopfzeilenplatzhalter 3"/>
          <p:cNvSpPr>
            <a:spLocks noGrp="1"/>
          </p:cNvSpPr>
          <p:nvPr>
            <p:ph type="hdr" sz="quarter"/>
          </p:nvPr>
        </p:nvSpPr>
        <p:spPr/>
        <p:txBody>
          <a:bodyPr/>
          <a:lstStyle/>
          <a:p>
            <a:r>
              <a:rPr lang="en-US" dirty="0"/>
              <a:t>Titel der Präsentation</a:t>
            </a:r>
          </a:p>
        </p:txBody>
      </p:sp>
      <p:sp>
        <p:nvSpPr>
          <p:cNvPr id="5" name="Datumsplatzhalter 4"/>
          <p:cNvSpPr>
            <a:spLocks noGrp="1"/>
          </p:cNvSpPr>
          <p:nvPr>
            <p:ph type="dt" idx="1"/>
          </p:nvPr>
        </p:nvSpPr>
        <p:spPr/>
        <p:txBody>
          <a:bodyPr/>
          <a:lstStyle/>
          <a:p>
            <a:fld id="{43C55116-ED45-4561-9FF3-8D9B94F89E93}" type="datetime1">
              <a:rPr lang="de-DE" smtClean="0"/>
              <a:t>29.06.2022</a:t>
            </a:fld>
            <a:endParaRPr lang="en-US" dirty="0"/>
          </a:p>
        </p:txBody>
      </p:sp>
      <p:sp>
        <p:nvSpPr>
          <p:cNvPr id="6" name="Fußzeilenplatzhalter 5"/>
          <p:cNvSpPr>
            <a:spLocks noGrp="1"/>
          </p:cNvSpPr>
          <p:nvPr>
            <p:ph type="ftr" sz="quarter" idx="4"/>
          </p:nvPr>
        </p:nvSpPr>
        <p:spPr/>
        <p:txBody>
          <a:bodyPr/>
          <a:lstStyle/>
          <a:p>
            <a:r>
              <a:rPr lang="en-US" dirty="0"/>
              <a:t>Universität Stuttgart</a:t>
            </a:r>
          </a:p>
        </p:txBody>
      </p:sp>
      <p:sp>
        <p:nvSpPr>
          <p:cNvPr id="7" name="Foliennummernplatzhalter 6"/>
          <p:cNvSpPr>
            <a:spLocks noGrp="1"/>
          </p:cNvSpPr>
          <p:nvPr>
            <p:ph type="sldNum" sz="quarter" idx="5"/>
          </p:nvPr>
        </p:nvSpPr>
        <p:spPr/>
        <p:txBody>
          <a:bodyPr/>
          <a:lstStyle/>
          <a:p>
            <a:fld id="{05DD1DF0-DD4E-4B0C-B0FD-D16D9D2A9750}" type="slidenum">
              <a:rPr lang="en-US" smtClean="0"/>
              <a:pPr/>
              <a:t>5</a:t>
            </a:fld>
            <a:endParaRPr lang="en-US" dirty="0"/>
          </a:p>
        </p:txBody>
      </p:sp>
    </p:spTree>
    <p:extLst>
      <p:ext uri="{BB962C8B-B14F-4D97-AF65-F5344CB8AC3E}">
        <p14:creationId xmlns:p14="http://schemas.microsoft.com/office/powerpoint/2010/main" val="16983016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46075" y="1020763"/>
            <a:ext cx="6113463" cy="3821112"/>
          </a:xfrm>
        </p:spPr>
      </p:sp>
      <p:sp>
        <p:nvSpPr>
          <p:cNvPr id="3" name="Notizenplatzhalter 2"/>
          <p:cNvSpPr>
            <a:spLocks noGrp="1"/>
          </p:cNvSpPr>
          <p:nvPr>
            <p:ph type="body" idx="1"/>
          </p:nvPr>
        </p:nvSpPr>
        <p:spPr/>
        <p:txBody>
          <a:bodyPr/>
          <a:lstStyle/>
          <a:p>
            <a:endParaRPr lang="de-DE" dirty="0"/>
          </a:p>
        </p:txBody>
      </p:sp>
      <p:sp>
        <p:nvSpPr>
          <p:cNvPr id="4" name="Kopfzeilenplatzhalter 3"/>
          <p:cNvSpPr>
            <a:spLocks noGrp="1"/>
          </p:cNvSpPr>
          <p:nvPr>
            <p:ph type="hdr" sz="quarter"/>
          </p:nvPr>
        </p:nvSpPr>
        <p:spPr/>
        <p:txBody>
          <a:bodyPr/>
          <a:lstStyle/>
          <a:p>
            <a:r>
              <a:rPr lang="en-US" dirty="0"/>
              <a:t>Titel der Präsentation</a:t>
            </a:r>
          </a:p>
        </p:txBody>
      </p:sp>
      <p:sp>
        <p:nvSpPr>
          <p:cNvPr id="5" name="Datumsplatzhalter 4"/>
          <p:cNvSpPr>
            <a:spLocks noGrp="1"/>
          </p:cNvSpPr>
          <p:nvPr>
            <p:ph type="dt" idx="1"/>
          </p:nvPr>
        </p:nvSpPr>
        <p:spPr/>
        <p:txBody>
          <a:bodyPr/>
          <a:lstStyle/>
          <a:p>
            <a:fld id="{43C55116-ED45-4561-9FF3-8D9B94F89E93}" type="datetime1">
              <a:rPr lang="de-DE" smtClean="0"/>
              <a:t>29.06.2022</a:t>
            </a:fld>
            <a:endParaRPr lang="en-US" dirty="0"/>
          </a:p>
        </p:txBody>
      </p:sp>
      <p:sp>
        <p:nvSpPr>
          <p:cNvPr id="6" name="Fußzeilenplatzhalter 5"/>
          <p:cNvSpPr>
            <a:spLocks noGrp="1"/>
          </p:cNvSpPr>
          <p:nvPr>
            <p:ph type="ftr" sz="quarter" idx="4"/>
          </p:nvPr>
        </p:nvSpPr>
        <p:spPr/>
        <p:txBody>
          <a:bodyPr/>
          <a:lstStyle/>
          <a:p>
            <a:r>
              <a:rPr lang="en-US" dirty="0"/>
              <a:t>Universität Stuttgart</a:t>
            </a:r>
          </a:p>
        </p:txBody>
      </p:sp>
      <p:sp>
        <p:nvSpPr>
          <p:cNvPr id="7" name="Foliennummernplatzhalter 6"/>
          <p:cNvSpPr>
            <a:spLocks noGrp="1"/>
          </p:cNvSpPr>
          <p:nvPr>
            <p:ph type="sldNum" sz="quarter" idx="5"/>
          </p:nvPr>
        </p:nvSpPr>
        <p:spPr/>
        <p:txBody>
          <a:bodyPr/>
          <a:lstStyle/>
          <a:p>
            <a:fld id="{05DD1DF0-DD4E-4B0C-B0FD-D16D9D2A9750}" type="slidenum">
              <a:rPr lang="en-US" smtClean="0"/>
              <a:pPr/>
              <a:t>6</a:t>
            </a:fld>
            <a:endParaRPr lang="en-US" dirty="0"/>
          </a:p>
        </p:txBody>
      </p:sp>
    </p:spTree>
    <p:extLst>
      <p:ext uri="{BB962C8B-B14F-4D97-AF65-F5344CB8AC3E}">
        <p14:creationId xmlns:p14="http://schemas.microsoft.com/office/powerpoint/2010/main" val="41490075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46075" y="1020763"/>
            <a:ext cx="6113463" cy="3821112"/>
          </a:xfrm>
        </p:spPr>
      </p:sp>
      <p:sp>
        <p:nvSpPr>
          <p:cNvPr id="3" name="Notizenplatzhalter 2"/>
          <p:cNvSpPr>
            <a:spLocks noGrp="1"/>
          </p:cNvSpPr>
          <p:nvPr>
            <p:ph type="body" idx="1"/>
          </p:nvPr>
        </p:nvSpPr>
        <p:spPr/>
        <p:txBody>
          <a:bodyPr/>
          <a:lstStyle/>
          <a:p>
            <a:pPr algn="l"/>
            <a:r>
              <a:rPr lang="en-US" sz="1800" b="0" i="0" u="none" strike="noStrike" baseline="0" dirty="0">
                <a:latin typeface="TeXGyreTermesX-Regular"/>
              </a:rPr>
              <a:t>In a first step, the factors that can influence a migration are identified. The factors serve as causes on the basis of which certain Defizienz are later made in the migration process.</a:t>
            </a:r>
          </a:p>
          <a:p>
            <a:pPr algn="l"/>
            <a:endParaRPr lang="en-US" sz="1800" b="0" i="0" u="none" strike="noStrike" baseline="0" dirty="0">
              <a:latin typeface="TeXGyreTermesX-Regular"/>
            </a:endParaRPr>
          </a:p>
          <a:p>
            <a:pPr algn="l"/>
            <a:r>
              <a:rPr lang="en-US" sz="1800" b="0" i="0" u="none" strike="noStrike" baseline="0" dirty="0">
                <a:latin typeface="TeXGyreTermesX-Regular"/>
              </a:rPr>
              <a:t>This question focuses on identifying the different steps of migration process. Furthermore, the factors are assigned to the respective steps. This serves to chronologically assign the occurrence of the factors in the migration process.</a:t>
            </a:r>
          </a:p>
          <a:p>
            <a:pPr algn="l"/>
            <a:endParaRPr lang="en-US" sz="1800" b="0" i="0" u="none" strike="noStrike" baseline="0" dirty="0">
              <a:latin typeface="TeXGyreTermesX-Regular"/>
            </a:endParaRPr>
          </a:p>
          <a:p>
            <a:pPr algn="l"/>
            <a:r>
              <a:rPr lang="en-US" sz="1800" b="0" i="0" u="none" strike="noStrike" baseline="0" dirty="0">
                <a:latin typeface="TeXGyreTermesX-Regular"/>
              </a:rPr>
              <a:t>This serves to identify the Defizienz which are made during the microservice migration. These Defizienz are based on the influencing factors that occur during the migration.</a:t>
            </a:r>
          </a:p>
          <a:p>
            <a:pPr algn="l"/>
            <a:endParaRPr lang="en-US" sz="1800" b="0" i="0" u="none" strike="noStrike" baseline="0" dirty="0">
              <a:latin typeface="TeXGyreTermesX-Regular"/>
            </a:endParaRPr>
          </a:p>
          <a:p>
            <a:pPr algn="l"/>
            <a:r>
              <a:rPr lang="en-US" sz="1800" b="0" i="0" u="none" strike="noStrike" baseline="0" dirty="0">
                <a:latin typeface="TeXGyreTermesX-Regular"/>
              </a:rPr>
              <a:t>This question serves to systematically link the different decision points resulting in a decision guidance for a continuous evolution towards MSA.</a:t>
            </a:r>
            <a:endParaRPr lang="de-DE" dirty="0"/>
          </a:p>
        </p:txBody>
      </p:sp>
      <p:sp>
        <p:nvSpPr>
          <p:cNvPr id="4" name="Kopfzeilenplatzhalter 3"/>
          <p:cNvSpPr>
            <a:spLocks noGrp="1"/>
          </p:cNvSpPr>
          <p:nvPr>
            <p:ph type="hdr" sz="quarter"/>
          </p:nvPr>
        </p:nvSpPr>
        <p:spPr/>
        <p:txBody>
          <a:bodyPr/>
          <a:lstStyle/>
          <a:p>
            <a:r>
              <a:rPr lang="en-US" dirty="0"/>
              <a:t>Titel der Präsentation</a:t>
            </a:r>
          </a:p>
        </p:txBody>
      </p:sp>
      <p:sp>
        <p:nvSpPr>
          <p:cNvPr id="5" name="Datumsplatzhalter 4"/>
          <p:cNvSpPr>
            <a:spLocks noGrp="1"/>
          </p:cNvSpPr>
          <p:nvPr>
            <p:ph type="dt" idx="1"/>
          </p:nvPr>
        </p:nvSpPr>
        <p:spPr/>
        <p:txBody>
          <a:bodyPr/>
          <a:lstStyle/>
          <a:p>
            <a:fld id="{43C55116-ED45-4561-9FF3-8D9B94F89E93}" type="datetime1">
              <a:rPr lang="de-DE" smtClean="0"/>
              <a:t>29.06.2022</a:t>
            </a:fld>
            <a:endParaRPr lang="en-US" dirty="0"/>
          </a:p>
        </p:txBody>
      </p:sp>
      <p:sp>
        <p:nvSpPr>
          <p:cNvPr id="6" name="Fußzeilenplatzhalter 5"/>
          <p:cNvSpPr>
            <a:spLocks noGrp="1"/>
          </p:cNvSpPr>
          <p:nvPr>
            <p:ph type="ftr" sz="quarter" idx="4"/>
          </p:nvPr>
        </p:nvSpPr>
        <p:spPr/>
        <p:txBody>
          <a:bodyPr/>
          <a:lstStyle/>
          <a:p>
            <a:r>
              <a:rPr lang="en-US" dirty="0"/>
              <a:t>Universität Stuttgart</a:t>
            </a:r>
          </a:p>
        </p:txBody>
      </p:sp>
      <p:sp>
        <p:nvSpPr>
          <p:cNvPr id="7" name="Foliennummernplatzhalter 6"/>
          <p:cNvSpPr>
            <a:spLocks noGrp="1"/>
          </p:cNvSpPr>
          <p:nvPr>
            <p:ph type="sldNum" sz="quarter" idx="5"/>
          </p:nvPr>
        </p:nvSpPr>
        <p:spPr/>
        <p:txBody>
          <a:bodyPr/>
          <a:lstStyle/>
          <a:p>
            <a:fld id="{05DD1DF0-DD4E-4B0C-B0FD-D16D9D2A9750}" type="slidenum">
              <a:rPr lang="en-US" smtClean="0"/>
              <a:pPr/>
              <a:t>7</a:t>
            </a:fld>
            <a:endParaRPr lang="en-US" dirty="0"/>
          </a:p>
        </p:txBody>
      </p:sp>
    </p:spTree>
    <p:extLst>
      <p:ext uri="{BB962C8B-B14F-4D97-AF65-F5344CB8AC3E}">
        <p14:creationId xmlns:p14="http://schemas.microsoft.com/office/powerpoint/2010/main" val="33519148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46075" y="1020763"/>
            <a:ext cx="6113463" cy="3821112"/>
          </a:xfrm>
        </p:spPr>
      </p:sp>
      <p:sp>
        <p:nvSpPr>
          <p:cNvPr id="3" name="Notizenplatzhalter 2"/>
          <p:cNvSpPr>
            <a:spLocks noGrp="1"/>
          </p:cNvSpPr>
          <p:nvPr>
            <p:ph type="body" idx="1"/>
          </p:nvPr>
        </p:nvSpPr>
        <p:spPr/>
        <p:txBody>
          <a:bodyPr/>
          <a:lstStyle/>
          <a:p>
            <a:r>
              <a:rPr lang="en-US" sz="1800" b="0" i="0" u="none" strike="noStrike" baseline="0" dirty="0">
                <a:latin typeface="TeXGyreTermesX-Regular"/>
              </a:rPr>
              <a:t>ACM Digital Library, IEEE Xplore and Google Scholar</a:t>
            </a:r>
          </a:p>
          <a:p>
            <a:r>
              <a:rPr lang="en-US" sz="1800" b="0" i="0" u="none" strike="noStrike" baseline="0" dirty="0">
                <a:latin typeface="TeXGyreTermesX-Regular"/>
              </a:rPr>
              <a:t>Specific Search String, Filltering, Snowballing acitivity BUT NO SYSTEMATIC LITERATURE REVIEW</a:t>
            </a:r>
          </a:p>
          <a:p>
            <a:endParaRPr lang="de-DE" dirty="0"/>
          </a:p>
          <a:p>
            <a:r>
              <a:rPr lang="de-DE" sz="1800" b="0" i="0" u="none" strike="noStrike" baseline="0" dirty="0">
                <a:latin typeface="TeXGyreTermesX-Regular"/>
              </a:rPr>
              <a:t>Recommendations of Saldaña et al. : First Cycle Coding (Process Coding -&gt; Coding with gerunds, Descriptive Coding -&gt; Nouns ) , Second Cycle Coding (Pattern Coding)</a:t>
            </a:r>
          </a:p>
          <a:p>
            <a:endParaRPr lang="de-DE" sz="1800" b="0" i="0" u="none" strike="noStrike" baseline="0" dirty="0">
              <a:latin typeface="TeXGyreTermesX-Regular"/>
            </a:endParaRPr>
          </a:p>
          <a:p>
            <a:pPr algn="l"/>
            <a:r>
              <a:rPr lang="en-US" sz="1800" b="0" i="0" u="none" strike="noStrike" baseline="0" dirty="0">
                <a:latin typeface="TeXGyreTermesX-Regular"/>
              </a:rPr>
              <a:t>Prior to the first cycle coding, initial categories were derived from the research questions (Factors, Steps, Decisions)</a:t>
            </a:r>
            <a:endParaRPr lang="de-DE" sz="1800" b="0" i="0" u="none" strike="noStrike" baseline="0" dirty="0">
              <a:latin typeface="TeXGyreTermesX-Regular"/>
            </a:endParaRPr>
          </a:p>
          <a:p>
            <a:endParaRPr lang="de-DE" sz="1800" b="0" i="0" u="none" strike="noStrike" baseline="0" dirty="0">
              <a:latin typeface="TeXGyreTermesX-Regular"/>
            </a:endParaRPr>
          </a:p>
          <a:p>
            <a:pPr algn="l"/>
            <a:r>
              <a:rPr lang="en-US" sz="1800" b="0" i="0" u="none" strike="noStrike" baseline="0" dirty="0">
                <a:latin typeface="TeXGyreTermesX-Regular"/>
              </a:rPr>
              <a:t>Second cycle coding uses the material from first cycle coding and reorganizes the codes into a list </a:t>
            </a:r>
            <a:r>
              <a:rPr lang="de-DE" sz="1800" b="0" i="0" u="none" strike="noStrike" baseline="0" dirty="0">
                <a:latin typeface="TeXGyreTermesX-Regular"/>
              </a:rPr>
              <a:t>of broader categories</a:t>
            </a:r>
          </a:p>
          <a:p>
            <a:pPr algn="l"/>
            <a:endParaRPr lang="de-DE" sz="1800" b="0" i="0" u="none" strike="noStrike" baseline="0" dirty="0">
              <a:latin typeface="TeXGyreTermesX-Regular"/>
            </a:endParaRPr>
          </a:p>
          <a:p>
            <a:pPr algn="l"/>
            <a:r>
              <a:rPr lang="de-DE" sz="1800" b="0" i="0" u="none" strike="noStrike" baseline="0" dirty="0">
                <a:latin typeface="TeXGyreTermesX-Regular"/>
              </a:rPr>
              <a:t>Pattern coding </a:t>
            </a:r>
            <a:r>
              <a:rPr lang="en-US" sz="1800" b="0" i="0" u="none" strike="noStrike" baseline="0" dirty="0">
                <a:latin typeface="TeXGyreTermesX-Regular"/>
              </a:rPr>
              <a:t>is a method of grouping the excerpts and codes into a smaller sets of categories,</a:t>
            </a:r>
            <a:endParaRPr lang="de-DE" dirty="0"/>
          </a:p>
        </p:txBody>
      </p:sp>
      <p:sp>
        <p:nvSpPr>
          <p:cNvPr id="4" name="Kopfzeilenplatzhalter 3"/>
          <p:cNvSpPr>
            <a:spLocks noGrp="1"/>
          </p:cNvSpPr>
          <p:nvPr>
            <p:ph type="hdr" sz="quarter"/>
          </p:nvPr>
        </p:nvSpPr>
        <p:spPr/>
        <p:txBody>
          <a:bodyPr/>
          <a:lstStyle/>
          <a:p>
            <a:r>
              <a:rPr lang="en-US" dirty="0"/>
              <a:t>Titel der Präsentation</a:t>
            </a:r>
          </a:p>
        </p:txBody>
      </p:sp>
      <p:sp>
        <p:nvSpPr>
          <p:cNvPr id="5" name="Datumsplatzhalter 4"/>
          <p:cNvSpPr>
            <a:spLocks noGrp="1"/>
          </p:cNvSpPr>
          <p:nvPr>
            <p:ph type="dt" idx="1"/>
          </p:nvPr>
        </p:nvSpPr>
        <p:spPr/>
        <p:txBody>
          <a:bodyPr/>
          <a:lstStyle/>
          <a:p>
            <a:fld id="{43C55116-ED45-4561-9FF3-8D9B94F89E93}" type="datetime1">
              <a:rPr lang="de-DE" smtClean="0"/>
              <a:t>29.06.2022</a:t>
            </a:fld>
            <a:endParaRPr lang="en-US" dirty="0"/>
          </a:p>
        </p:txBody>
      </p:sp>
      <p:sp>
        <p:nvSpPr>
          <p:cNvPr id="6" name="Fußzeilenplatzhalter 5"/>
          <p:cNvSpPr>
            <a:spLocks noGrp="1"/>
          </p:cNvSpPr>
          <p:nvPr>
            <p:ph type="ftr" sz="quarter" idx="4"/>
          </p:nvPr>
        </p:nvSpPr>
        <p:spPr/>
        <p:txBody>
          <a:bodyPr/>
          <a:lstStyle/>
          <a:p>
            <a:r>
              <a:rPr lang="en-US" dirty="0"/>
              <a:t>Universität Stuttgart</a:t>
            </a:r>
          </a:p>
        </p:txBody>
      </p:sp>
      <p:sp>
        <p:nvSpPr>
          <p:cNvPr id="7" name="Foliennummernplatzhalter 6"/>
          <p:cNvSpPr>
            <a:spLocks noGrp="1"/>
          </p:cNvSpPr>
          <p:nvPr>
            <p:ph type="sldNum" sz="quarter" idx="5"/>
          </p:nvPr>
        </p:nvSpPr>
        <p:spPr/>
        <p:txBody>
          <a:bodyPr/>
          <a:lstStyle/>
          <a:p>
            <a:fld id="{05DD1DF0-DD4E-4B0C-B0FD-D16D9D2A9750}" type="slidenum">
              <a:rPr lang="en-US" smtClean="0"/>
              <a:pPr/>
              <a:t>8</a:t>
            </a:fld>
            <a:endParaRPr lang="en-US" dirty="0"/>
          </a:p>
        </p:txBody>
      </p:sp>
    </p:spTree>
    <p:extLst>
      <p:ext uri="{BB962C8B-B14F-4D97-AF65-F5344CB8AC3E}">
        <p14:creationId xmlns:p14="http://schemas.microsoft.com/office/powerpoint/2010/main" val="14194793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46075" y="1020763"/>
            <a:ext cx="6113463" cy="3821112"/>
          </a:xfrm>
        </p:spPr>
      </p:sp>
      <p:sp>
        <p:nvSpPr>
          <p:cNvPr id="3" name="Notizenplatzhalter 2"/>
          <p:cNvSpPr>
            <a:spLocks noGrp="1"/>
          </p:cNvSpPr>
          <p:nvPr>
            <p:ph type="body" idx="1"/>
          </p:nvPr>
        </p:nvSpPr>
        <p:spPr/>
        <p:txBody>
          <a:bodyPr/>
          <a:lstStyle/>
          <a:p>
            <a:r>
              <a:rPr lang="de-DE" dirty="0"/>
              <a:t>The Participants took part in several migration projects</a:t>
            </a:r>
          </a:p>
          <a:p>
            <a:r>
              <a:rPr lang="de-DE" dirty="0"/>
              <a:t>All together they worked in the same migration project over different perdiods</a:t>
            </a:r>
          </a:p>
        </p:txBody>
      </p:sp>
      <p:sp>
        <p:nvSpPr>
          <p:cNvPr id="4" name="Kopfzeilenplatzhalter 3"/>
          <p:cNvSpPr>
            <a:spLocks noGrp="1"/>
          </p:cNvSpPr>
          <p:nvPr>
            <p:ph type="hdr" sz="quarter"/>
          </p:nvPr>
        </p:nvSpPr>
        <p:spPr/>
        <p:txBody>
          <a:bodyPr/>
          <a:lstStyle/>
          <a:p>
            <a:r>
              <a:rPr lang="en-US" dirty="0"/>
              <a:t>Titel der Präsentation</a:t>
            </a:r>
          </a:p>
        </p:txBody>
      </p:sp>
      <p:sp>
        <p:nvSpPr>
          <p:cNvPr id="5" name="Datumsplatzhalter 4"/>
          <p:cNvSpPr>
            <a:spLocks noGrp="1"/>
          </p:cNvSpPr>
          <p:nvPr>
            <p:ph type="dt" idx="1"/>
          </p:nvPr>
        </p:nvSpPr>
        <p:spPr/>
        <p:txBody>
          <a:bodyPr/>
          <a:lstStyle/>
          <a:p>
            <a:fld id="{43C55116-ED45-4561-9FF3-8D9B94F89E93}" type="datetime1">
              <a:rPr lang="de-DE" smtClean="0"/>
              <a:t>29.06.2022</a:t>
            </a:fld>
            <a:endParaRPr lang="en-US" dirty="0"/>
          </a:p>
        </p:txBody>
      </p:sp>
      <p:sp>
        <p:nvSpPr>
          <p:cNvPr id="6" name="Fußzeilenplatzhalter 5"/>
          <p:cNvSpPr>
            <a:spLocks noGrp="1"/>
          </p:cNvSpPr>
          <p:nvPr>
            <p:ph type="ftr" sz="quarter" idx="4"/>
          </p:nvPr>
        </p:nvSpPr>
        <p:spPr/>
        <p:txBody>
          <a:bodyPr/>
          <a:lstStyle/>
          <a:p>
            <a:r>
              <a:rPr lang="en-US" dirty="0"/>
              <a:t>Universität Stuttgart</a:t>
            </a:r>
          </a:p>
        </p:txBody>
      </p:sp>
      <p:sp>
        <p:nvSpPr>
          <p:cNvPr id="7" name="Foliennummernplatzhalter 6"/>
          <p:cNvSpPr>
            <a:spLocks noGrp="1"/>
          </p:cNvSpPr>
          <p:nvPr>
            <p:ph type="sldNum" sz="quarter" idx="5"/>
          </p:nvPr>
        </p:nvSpPr>
        <p:spPr/>
        <p:txBody>
          <a:bodyPr/>
          <a:lstStyle/>
          <a:p>
            <a:fld id="{05DD1DF0-DD4E-4B0C-B0FD-D16D9D2A9750}" type="slidenum">
              <a:rPr lang="en-US" smtClean="0"/>
              <a:pPr/>
              <a:t>9</a:t>
            </a:fld>
            <a:endParaRPr lang="en-US" dirty="0"/>
          </a:p>
        </p:txBody>
      </p:sp>
    </p:spTree>
    <p:extLst>
      <p:ext uri="{BB962C8B-B14F-4D97-AF65-F5344CB8AC3E}">
        <p14:creationId xmlns:p14="http://schemas.microsoft.com/office/powerpoint/2010/main" val="9231428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46075" y="1020763"/>
            <a:ext cx="6113463" cy="3821112"/>
          </a:xfrm>
        </p:spPr>
      </p:sp>
      <p:sp>
        <p:nvSpPr>
          <p:cNvPr id="3" name="Notizenplatzhalter 2"/>
          <p:cNvSpPr>
            <a:spLocks noGrp="1"/>
          </p:cNvSpPr>
          <p:nvPr>
            <p:ph type="body" idx="1"/>
          </p:nvPr>
        </p:nvSpPr>
        <p:spPr/>
        <p:txBody>
          <a:bodyPr/>
          <a:lstStyle/>
          <a:p>
            <a:endParaRPr lang="de-DE" dirty="0"/>
          </a:p>
        </p:txBody>
      </p:sp>
      <p:sp>
        <p:nvSpPr>
          <p:cNvPr id="4" name="Kopfzeilenplatzhalter 3"/>
          <p:cNvSpPr>
            <a:spLocks noGrp="1"/>
          </p:cNvSpPr>
          <p:nvPr>
            <p:ph type="hdr" sz="quarter"/>
          </p:nvPr>
        </p:nvSpPr>
        <p:spPr/>
        <p:txBody>
          <a:bodyPr/>
          <a:lstStyle/>
          <a:p>
            <a:r>
              <a:rPr lang="en-US" dirty="0"/>
              <a:t>Titel der Präsentation</a:t>
            </a:r>
          </a:p>
        </p:txBody>
      </p:sp>
      <p:sp>
        <p:nvSpPr>
          <p:cNvPr id="5" name="Datumsplatzhalter 4"/>
          <p:cNvSpPr>
            <a:spLocks noGrp="1"/>
          </p:cNvSpPr>
          <p:nvPr>
            <p:ph type="dt" idx="1"/>
          </p:nvPr>
        </p:nvSpPr>
        <p:spPr/>
        <p:txBody>
          <a:bodyPr/>
          <a:lstStyle/>
          <a:p>
            <a:fld id="{43C55116-ED45-4561-9FF3-8D9B94F89E93}" type="datetime1">
              <a:rPr lang="de-DE" smtClean="0"/>
              <a:t>29.06.2022</a:t>
            </a:fld>
            <a:endParaRPr lang="en-US" dirty="0"/>
          </a:p>
        </p:txBody>
      </p:sp>
      <p:sp>
        <p:nvSpPr>
          <p:cNvPr id="6" name="Fußzeilenplatzhalter 5"/>
          <p:cNvSpPr>
            <a:spLocks noGrp="1"/>
          </p:cNvSpPr>
          <p:nvPr>
            <p:ph type="ftr" sz="quarter" idx="4"/>
          </p:nvPr>
        </p:nvSpPr>
        <p:spPr/>
        <p:txBody>
          <a:bodyPr/>
          <a:lstStyle/>
          <a:p>
            <a:r>
              <a:rPr lang="en-US" dirty="0"/>
              <a:t>Universität Stuttgart</a:t>
            </a:r>
          </a:p>
        </p:txBody>
      </p:sp>
      <p:sp>
        <p:nvSpPr>
          <p:cNvPr id="7" name="Foliennummernplatzhalter 6"/>
          <p:cNvSpPr>
            <a:spLocks noGrp="1"/>
          </p:cNvSpPr>
          <p:nvPr>
            <p:ph type="sldNum" sz="quarter" idx="5"/>
          </p:nvPr>
        </p:nvSpPr>
        <p:spPr/>
        <p:txBody>
          <a:bodyPr/>
          <a:lstStyle/>
          <a:p>
            <a:fld id="{05DD1DF0-DD4E-4B0C-B0FD-D16D9D2A9750}" type="slidenum">
              <a:rPr lang="en-US" smtClean="0"/>
              <a:pPr/>
              <a:t>10</a:t>
            </a:fld>
            <a:endParaRPr lang="en-US" dirty="0"/>
          </a:p>
        </p:txBody>
      </p:sp>
    </p:spTree>
    <p:extLst>
      <p:ext uri="{BB962C8B-B14F-4D97-AF65-F5344CB8AC3E}">
        <p14:creationId xmlns:p14="http://schemas.microsoft.com/office/powerpoint/2010/main" val="118122168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 1 Institute Sublogo unten">
    <p:spTree>
      <p:nvGrpSpPr>
        <p:cNvPr id="1" name=""/>
        <p:cNvGrpSpPr/>
        <p:nvPr/>
      </p:nvGrpSpPr>
      <p:grpSpPr>
        <a:xfrm>
          <a:off x="0" y="0"/>
          <a:ext cx="0" cy="0"/>
          <a:chOff x="0" y="0"/>
          <a:chExt cx="0" cy="0"/>
        </a:xfrm>
      </p:grpSpPr>
      <p:pic>
        <p:nvPicPr>
          <p:cNvPr id="11" name="Grafik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06800" y="344528"/>
            <a:ext cx="2056867" cy="431998"/>
          </a:xfrm>
          <a:prstGeom prst="rect">
            <a:avLst/>
          </a:prstGeom>
        </p:spPr>
      </p:pic>
      <p:sp>
        <p:nvSpPr>
          <p:cNvPr id="10" name="Textplatzhalter 9"/>
          <p:cNvSpPr>
            <a:spLocks noGrp="1"/>
          </p:cNvSpPr>
          <p:nvPr>
            <p:ph type="body" sz="quarter" idx="13" hasCustomPrompt="1"/>
          </p:nvPr>
        </p:nvSpPr>
        <p:spPr>
          <a:xfrm>
            <a:off x="952451" y="648000"/>
            <a:ext cx="3561913" cy="483423"/>
          </a:xfrm>
        </p:spPr>
        <p:txBody>
          <a:bodyPr/>
          <a:lstStyle>
            <a:lvl1pPr marL="0" indent="0">
              <a:lnSpc>
                <a:spcPct val="100000"/>
              </a:lnSpc>
              <a:buFontTx/>
              <a:buNone/>
              <a:defRPr sz="1200"/>
            </a:lvl1pPr>
          </a:lstStyle>
          <a:p>
            <a:pPr lvl="0"/>
            <a:r>
              <a:rPr lang="de-DE" dirty="0"/>
              <a:t>Institutsname max. 2-zeilig, bitte hier klicken und überschreiben</a:t>
            </a:r>
          </a:p>
        </p:txBody>
      </p:sp>
      <p:sp>
        <p:nvSpPr>
          <p:cNvPr id="9" name="Bildplatzhalter 8"/>
          <p:cNvSpPr>
            <a:spLocks noGrp="1"/>
          </p:cNvSpPr>
          <p:nvPr>
            <p:ph type="pic" sz="quarter" idx="10"/>
          </p:nvPr>
        </p:nvSpPr>
        <p:spPr>
          <a:xfrm>
            <a:off x="0" y="1407601"/>
            <a:ext cx="9144000" cy="3672000"/>
          </a:xfrm>
          <a:solidFill>
            <a:schemeClr val="bg1">
              <a:lumMod val="85000"/>
            </a:schemeClr>
          </a:solidFill>
        </p:spPr>
        <p:txBody>
          <a:bodyPr lIns="72000"/>
          <a:lstStyle>
            <a:lvl1pPr marL="0" indent="0">
              <a:buNone/>
              <a:defRPr/>
            </a:lvl1pPr>
          </a:lstStyle>
          <a:p>
            <a:r>
              <a:rPr lang="de-DE" dirty="0"/>
              <a:t>Bild durch Klicken auf Symbol hinzufügen</a:t>
            </a:r>
            <a:endParaRPr lang="en-US" dirty="0"/>
          </a:p>
        </p:txBody>
      </p:sp>
      <p:sp>
        <p:nvSpPr>
          <p:cNvPr id="8" name="Titel 14"/>
          <p:cNvSpPr>
            <a:spLocks noGrp="1" noChangeAspect="1"/>
          </p:cNvSpPr>
          <p:nvPr>
            <p:ph type="ctrTitle"/>
          </p:nvPr>
        </p:nvSpPr>
        <p:spPr>
          <a:xfrm>
            <a:off x="3905371" y="0"/>
            <a:ext cx="5238629" cy="5079601"/>
          </a:xfrm>
          <a:custGeom>
            <a:avLst/>
            <a:gdLst>
              <a:gd name="connsiteX0" fmla="*/ 3208825 w 5540464"/>
              <a:gd name="connsiteY0" fmla="*/ 0 h 5372273"/>
              <a:gd name="connsiteX1" fmla="*/ 5477807 w 5540464"/>
              <a:gd name="connsiteY1" fmla="*/ 939843 h 5372273"/>
              <a:gd name="connsiteX2" fmla="*/ 5540464 w 5540464"/>
              <a:gd name="connsiteY2" fmla="*/ 1008784 h 5372273"/>
              <a:gd name="connsiteX3" fmla="*/ 5540464 w 5540464"/>
              <a:gd name="connsiteY3" fmla="*/ 5372273 h 5372273"/>
              <a:gd name="connsiteX4" fmla="*/ 843928 w 5540464"/>
              <a:gd name="connsiteY4" fmla="*/ 5372273 h 5372273"/>
              <a:gd name="connsiteX5" fmla="*/ 732740 w 5540464"/>
              <a:gd name="connsiteY5" fmla="*/ 5249936 h 5372273"/>
              <a:gd name="connsiteX6" fmla="*/ 0 w 5540464"/>
              <a:gd name="connsiteY6" fmla="*/ 3208825 h 5372273"/>
              <a:gd name="connsiteX7" fmla="*/ 3208825 w 5540464"/>
              <a:gd name="connsiteY7" fmla="*/ 0 h 53722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540464" h="5372273">
                <a:moveTo>
                  <a:pt x="3208825" y="0"/>
                </a:moveTo>
                <a:cubicBezTo>
                  <a:pt x="4094918" y="0"/>
                  <a:pt x="4897124" y="359160"/>
                  <a:pt x="5477807" y="939843"/>
                </a:cubicBezTo>
                <a:lnTo>
                  <a:pt x="5540464" y="1008784"/>
                </a:lnTo>
                <a:lnTo>
                  <a:pt x="5540464" y="5372273"/>
                </a:lnTo>
                <a:lnTo>
                  <a:pt x="843928" y="5372273"/>
                </a:lnTo>
                <a:lnTo>
                  <a:pt x="732740" y="5249936"/>
                </a:lnTo>
                <a:cubicBezTo>
                  <a:pt x="274982" y="4695262"/>
                  <a:pt x="0" y="3984156"/>
                  <a:pt x="0" y="3208825"/>
                </a:cubicBezTo>
                <a:cubicBezTo>
                  <a:pt x="0" y="1436640"/>
                  <a:pt x="1436640" y="0"/>
                  <a:pt x="3208825" y="0"/>
                </a:cubicBezTo>
                <a:close/>
              </a:path>
            </a:pathLst>
          </a:custGeom>
          <a:solidFill>
            <a:schemeClr val="accent1"/>
          </a:solidFill>
        </p:spPr>
        <p:txBody>
          <a:bodyPr wrap="square" lIns="1008000" tIns="0" rIns="0" bIns="1044000" anchor="ctr" anchorCtr="0">
            <a:noAutofit/>
          </a:bodyPr>
          <a:lstStyle>
            <a:lvl1pPr marL="0" indent="0" algn="l">
              <a:lnSpc>
                <a:spcPct val="90000"/>
              </a:lnSpc>
              <a:defRPr sz="800" b="1" baseline="0">
                <a:solidFill>
                  <a:schemeClr val="accent1"/>
                </a:solidFill>
              </a:defRPr>
            </a:lvl1pPr>
          </a:lstStyle>
          <a:p>
            <a:r>
              <a:rPr lang="de-DE"/>
              <a:t>Mastertitelformat bearbeiten</a:t>
            </a:r>
            <a:endParaRPr lang="de-DE" dirty="0"/>
          </a:p>
        </p:txBody>
      </p:sp>
      <p:sp>
        <p:nvSpPr>
          <p:cNvPr id="13" name="Textplatzhalter 6"/>
          <p:cNvSpPr>
            <a:spLocks noGrp="1"/>
          </p:cNvSpPr>
          <p:nvPr>
            <p:ph type="body" sz="quarter" idx="16" hasCustomPrompt="1"/>
          </p:nvPr>
        </p:nvSpPr>
        <p:spPr>
          <a:xfrm>
            <a:off x="4514363" y="1112473"/>
            <a:ext cx="4102223" cy="2974440"/>
          </a:xfrm>
        </p:spPr>
        <p:txBody>
          <a:bodyPr anchor="b"/>
          <a:lstStyle>
            <a:lvl1pPr marL="0" indent="0">
              <a:lnSpc>
                <a:spcPct val="90000"/>
              </a:lnSpc>
              <a:spcBef>
                <a:spcPts val="0"/>
              </a:spcBef>
              <a:buFontTx/>
              <a:buNone/>
              <a:defRPr sz="2800" b="1">
                <a:solidFill>
                  <a:schemeClr val="tx1"/>
                </a:solidFill>
              </a:defRPr>
            </a:lvl1pPr>
            <a:lvl2pPr marL="176213" indent="0">
              <a:buFontTx/>
              <a:buNone/>
              <a:defRPr sz="2800" b="1">
                <a:solidFill>
                  <a:schemeClr val="bg1"/>
                </a:solidFill>
              </a:defRPr>
            </a:lvl2pPr>
            <a:lvl3pPr marL="360362" indent="0">
              <a:buFontTx/>
              <a:buNone/>
              <a:defRPr sz="2800" b="1">
                <a:solidFill>
                  <a:schemeClr val="bg1"/>
                </a:solidFill>
              </a:defRPr>
            </a:lvl3pPr>
            <a:lvl4pPr marL="536575" indent="0">
              <a:buFontTx/>
              <a:buNone/>
              <a:defRPr sz="2800" b="1">
                <a:solidFill>
                  <a:schemeClr val="bg1"/>
                </a:solidFill>
              </a:defRPr>
            </a:lvl4pPr>
            <a:lvl5pPr marL="720725" indent="0">
              <a:buFontTx/>
              <a:buNone/>
              <a:defRPr sz="2800" b="1">
                <a:solidFill>
                  <a:schemeClr val="bg1"/>
                </a:solidFill>
              </a:defRPr>
            </a:lvl5pPr>
          </a:lstStyle>
          <a:p>
            <a:pPr lvl="0"/>
            <a:r>
              <a:rPr lang="de-DE" dirty="0"/>
              <a:t>Textmasterformat bearbeiten</a:t>
            </a:r>
          </a:p>
        </p:txBody>
      </p:sp>
      <p:sp>
        <p:nvSpPr>
          <p:cNvPr id="12" name="Subtitle 2"/>
          <p:cNvSpPr>
            <a:spLocks noGrp="1"/>
          </p:cNvSpPr>
          <p:nvPr>
            <p:ph type="subTitle" idx="1" hasCustomPrompt="1"/>
          </p:nvPr>
        </p:nvSpPr>
        <p:spPr>
          <a:xfrm>
            <a:off x="4514041" y="4185236"/>
            <a:ext cx="4090003" cy="428400"/>
          </a:xfrm>
        </p:spPr>
        <p:txBody>
          <a:bodyPr lIns="0" tIns="0" rIns="0" bIns="0">
            <a:noAutofit/>
          </a:bodyPr>
          <a:lstStyle>
            <a:lvl1pPr marL="0" indent="0" algn="l">
              <a:lnSpc>
                <a:spcPct val="110000"/>
              </a:lnSpc>
              <a:spcBef>
                <a:spcPts val="0"/>
              </a:spcBef>
              <a:buNone/>
              <a:defRPr sz="1600">
                <a:solidFill>
                  <a:schemeClr val="tx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de-DE" dirty="0"/>
              <a:t>Formatvorlage des Untertitelmasters durch Klicken bearbeiten</a:t>
            </a:r>
          </a:p>
        </p:txBody>
      </p:sp>
      <p:sp>
        <p:nvSpPr>
          <p:cNvPr id="7" name="Bildplatzhalter 6"/>
          <p:cNvSpPr>
            <a:spLocks noGrp="1" noChangeAspect="1"/>
          </p:cNvSpPr>
          <p:nvPr>
            <p:ph type="pic" sz="quarter" idx="14" hasCustomPrompt="1"/>
          </p:nvPr>
        </p:nvSpPr>
        <p:spPr>
          <a:xfrm>
            <a:off x="7253288" y="5216400"/>
            <a:ext cx="1415910" cy="367200"/>
          </a:xfrm>
        </p:spPr>
        <p:txBody>
          <a:bodyPr/>
          <a:lstStyle>
            <a:lvl1pPr marL="0" indent="0">
              <a:buFontTx/>
              <a:buNone/>
              <a:defRPr sz="1100" baseline="0"/>
            </a:lvl1pPr>
          </a:lstStyle>
          <a:p>
            <a:r>
              <a:rPr lang="de-DE" dirty="0"/>
              <a:t>Sublogo einfügen</a:t>
            </a:r>
          </a:p>
        </p:txBody>
      </p:sp>
    </p:spTree>
    <p:extLst>
      <p:ext uri="{BB962C8B-B14F-4D97-AF65-F5344CB8AC3E}">
        <p14:creationId xmlns:p14="http://schemas.microsoft.com/office/powerpoint/2010/main" val="34109044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Zwei Inhalte">
    <p:spTree>
      <p:nvGrpSpPr>
        <p:cNvPr id="1" name=""/>
        <p:cNvGrpSpPr/>
        <p:nvPr/>
      </p:nvGrpSpPr>
      <p:grpSpPr>
        <a:xfrm>
          <a:off x="0" y="0"/>
          <a:ext cx="0" cy="0"/>
          <a:chOff x="0" y="0"/>
          <a:chExt cx="0" cy="0"/>
        </a:xfrm>
      </p:grpSpPr>
      <p:sp>
        <p:nvSpPr>
          <p:cNvPr id="10" name="Titel 9"/>
          <p:cNvSpPr>
            <a:spLocks noGrp="1"/>
          </p:cNvSpPr>
          <p:nvPr>
            <p:ph type="title"/>
          </p:nvPr>
        </p:nvSpPr>
        <p:spPr/>
        <p:txBody>
          <a:bodyPr/>
          <a:lstStyle/>
          <a:p>
            <a:r>
              <a:rPr lang="de-DE"/>
              <a:t>Mastertitelformat bearbeiten</a:t>
            </a:r>
            <a:endParaRPr lang="de-DE" dirty="0"/>
          </a:p>
        </p:txBody>
      </p:sp>
      <p:sp>
        <p:nvSpPr>
          <p:cNvPr id="8" name="Textplatzhalter 7"/>
          <p:cNvSpPr>
            <a:spLocks noGrp="1"/>
          </p:cNvSpPr>
          <p:nvPr>
            <p:ph type="body" sz="quarter" idx="13" hasCustomPrompt="1"/>
          </p:nvPr>
        </p:nvSpPr>
        <p:spPr>
          <a:xfrm>
            <a:off x="468000" y="716400"/>
            <a:ext cx="8208000" cy="276225"/>
          </a:xfrm>
        </p:spPr>
        <p:txBody>
          <a:bodyPr lIns="0" tIns="0" rIns="0" bIns="0"/>
          <a:lstStyle>
            <a:lvl1pPr marL="0" indent="0">
              <a:buNone/>
              <a:defRPr sz="1800" baseline="0"/>
            </a:lvl1pPr>
          </a:lstStyle>
          <a:p>
            <a:pPr lvl="0"/>
            <a:r>
              <a:rPr lang="de-DE" dirty="0"/>
              <a:t>Untertitel durch Klicken bearbeiten</a:t>
            </a:r>
          </a:p>
        </p:txBody>
      </p:sp>
      <p:sp>
        <p:nvSpPr>
          <p:cNvPr id="3" name="Content Placeholder 2"/>
          <p:cNvSpPr>
            <a:spLocks noGrp="1"/>
          </p:cNvSpPr>
          <p:nvPr>
            <p:ph sz="half" idx="1"/>
          </p:nvPr>
        </p:nvSpPr>
        <p:spPr>
          <a:xfrm>
            <a:off x="468000" y="1597025"/>
            <a:ext cx="3960000" cy="3492500"/>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4" name="Content Placeholder 3"/>
          <p:cNvSpPr>
            <a:spLocks noGrp="1"/>
          </p:cNvSpPr>
          <p:nvPr>
            <p:ph sz="half" idx="2"/>
          </p:nvPr>
        </p:nvSpPr>
        <p:spPr>
          <a:xfrm>
            <a:off x="4715688" y="1597025"/>
            <a:ext cx="3960000" cy="3492000"/>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2" name="Datumsplatzhalter 1">
            <a:extLst>
              <a:ext uri="{FF2B5EF4-FFF2-40B4-BE49-F238E27FC236}">
                <a16:creationId xmlns:a16="http://schemas.microsoft.com/office/drawing/2014/main" id="{678F4A96-370A-4C37-A265-C6FBD2DA10E4}"/>
              </a:ext>
              <a:ext uri="{C183D7F6-B498-43B3-948B-1728B52AA6E4}">
                <adec:decorative xmlns:adec="http://schemas.microsoft.com/office/drawing/2017/decorative" val="1"/>
              </a:ext>
            </a:extLst>
          </p:cNvPr>
          <p:cNvSpPr>
            <a:spLocks noGrp="1"/>
          </p:cNvSpPr>
          <p:nvPr>
            <p:ph type="dt" sz="half" idx="14"/>
          </p:nvPr>
        </p:nvSpPr>
        <p:spPr/>
        <p:txBody>
          <a:bodyPr/>
          <a:lstStyle/>
          <a:p>
            <a:r>
              <a:rPr lang="de-DE" dirty="0"/>
              <a:t>20.08.2020</a:t>
            </a:r>
            <a:endParaRPr lang="en-US" dirty="0"/>
          </a:p>
        </p:txBody>
      </p:sp>
      <p:sp>
        <p:nvSpPr>
          <p:cNvPr id="9" name="Fußzeilenplatzhalter 8">
            <a:extLst>
              <a:ext uri="{FF2B5EF4-FFF2-40B4-BE49-F238E27FC236}">
                <a16:creationId xmlns:a16="http://schemas.microsoft.com/office/drawing/2014/main" id="{66DCB5FD-5A59-4628-AB96-F042AF13110D}"/>
              </a:ext>
              <a:ext uri="{C183D7F6-B498-43B3-948B-1728B52AA6E4}">
                <adec:decorative xmlns:adec="http://schemas.microsoft.com/office/drawing/2017/decorative" val="1"/>
              </a:ext>
            </a:extLst>
          </p:cNvPr>
          <p:cNvSpPr>
            <a:spLocks noGrp="1"/>
          </p:cNvSpPr>
          <p:nvPr>
            <p:ph type="ftr" sz="quarter" idx="15"/>
          </p:nvPr>
        </p:nvSpPr>
        <p:spPr/>
        <p:txBody>
          <a:bodyPr/>
          <a:lstStyle/>
          <a:p>
            <a:r>
              <a:rPr lang="en-US" dirty="0"/>
              <a:t>Universität Stuttgart</a:t>
            </a:r>
          </a:p>
        </p:txBody>
      </p:sp>
      <p:sp>
        <p:nvSpPr>
          <p:cNvPr id="11" name="Foliennummernplatzhalter 10">
            <a:extLst>
              <a:ext uri="{FF2B5EF4-FFF2-40B4-BE49-F238E27FC236}">
                <a16:creationId xmlns:a16="http://schemas.microsoft.com/office/drawing/2014/main" id="{20606843-6A73-4F8F-B722-43E7D93C4DCE}"/>
              </a:ext>
              <a:ext uri="{C183D7F6-B498-43B3-948B-1728B52AA6E4}">
                <adec:decorative xmlns:adec="http://schemas.microsoft.com/office/drawing/2017/decorative" val="1"/>
              </a:ext>
            </a:extLst>
          </p:cNvPr>
          <p:cNvSpPr>
            <a:spLocks noGrp="1"/>
          </p:cNvSpPr>
          <p:nvPr>
            <p:ph type="sldNum" sz="quarter" idx="16"/>
          </p:nvPr>
        </p:nvSpPr>
        <p:spPr/>
        <p:txBody>
          <a:bodyPr/>
          <a:lstStyle/>
          <a:p>
            <a:fld id="{9E82CC3C-1DC0-4FDA-9590-6CC506AB67F8}" type="slidenum">
              <a:rPr lang="en-US" smtClean="0"/>
              <a:pPr/>
              <a:t>‹#›</a:t>
            </a:fld>
            <a:endParaRPr lang="en-US" dirty="0"/>
          </a:p>
        </p:txBody>
      </p:sp>
    </p:spTree>
    <p:extLst>
      <p:ext uri="{BB962C8B-B14F-4D97-AF65-F5344CB8AC3E}">
        <p14:creationId xmlns:p14="http://schemas.microsoft.com/office/powerpoint/2010/main" val="5255925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Vergleich">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Mastertitelformat bearbeiten</a:t>
            </a:r>
            <a:endParaRPr lang="de-DE" dirty="0"/>
          </a:p>
        </p:txBody>
      </p:sp>
      <p:sp>
        <p:nvSpPr>
          <p:cNvPr id="11" name="Textplatzhalter 7"/>
          <p:cNvSpPr>
            <a:spLocks noGrp="1"/>
          </p:cNvSpPr>
          <p:nvPr>
            <p:ph type="body" sz="quarter" idx="13" hasCustomPrompt="1"/>
          </p:nvPr>
        </p:nvSpPr>
        <p:spPr>
          <a:xfrm>
            <a:off x="468000" y="716400"/>
            <a:ext cx="8208000" cy="276225"/>
          </a:xfrm>
        </p:spPr>
        <p:txBody>
          <a:bodyPr lIns="0" tIns="0" rIns="0" bIns="0"/>
          <a:lstStyle>
            <a:lvl1pPr marL="0" indent="0">
              <a:buNone/>
              <a:defRPr sz="1800" baseline="0"/>
            </a:lvl1pPr>
          </a:lstStyle>
          <a:p>
            <a:pPr lvl="0"/>
            <a:r>
              <a:rPr lang="de-DE" dirty="0"/>
              <a:t>Untertitel durch Klicken bearbeiten</a:t>
            </a:r>
          </a:p>
        </p:txBody>
      </p:sp>
      <p:sp>
        <p:nvSpPr>
          <p:cNvPr id="3" name="Text Placeholder 2"/>
          <p:cNvSpPr>
            <a:spLocks noGrp="1"/>
          </p:cNvSpPr>
          <p:nvPr>
            <p:ph type="body" idx="1"/>
          </p:nvPr>
        </p:nvSpPr>
        <p:spPr>
          <a:xfrm>
            <a:off x="468000" y="1597026"/>
            <a:ext cx="3960000" cy="239148"/>
          </a:xfrm>
        </p:spPr>
        <p:txBody>
          <a:bodyPr anchor="b"/>
          <a:lstStyle>
            <a:lvl1pPr marL="0" indent="0">
              <a:buNone/>
              <a:defRPr sz="140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de-DE"/>
              <a:t>Mastertextformat bearbeiten</a:t>
            </a:r>
          </a:p>
        </p:txBody>
      </p:sp>
      <p:sp>
        <p:nvSpPr>
          <p:cNvPr id="4" name="Content Placeholder 3"/>
          <p:cNvSpPr>
            <a:spLocks noGrp="1"/>
          </p:cNvSpPr>
          <p:nvPr>
            <p:ph sz="half" idx="2"/>
          </p:nvPr>
        </p:nvSpPr>
        <p:spPr>
          <a:xfrm>
            <a:off x="468000" y="1909916"/>
            <a:ext cx="3960000" cy="3179609"/>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14" name="Text Placeholder 2"/>
          <p:cNvSpPr>
            <a:spLocks noGrp="1"/>
          </p:cNvSpPr>
          <p:nvPr>
            <p:ph type="body" idx="14"/>
          </p:nvPr>
        </p:nvSpPr>
        <p:spPr>
          <a:xfrm>
            <a:off x="4715688" y="1597026"/>
            <a:ext cx="3960000" cy="239148"/>
          </a:xfrm>
        </p:spPr>
        <p:txBody>
          <a:bodyPr anchor="b"/>
          <a:lstStyle>
            <a:lvl1pPr marL="0" indent="0">
              <a:buNone/>
              <a:defRPr sz="140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de-DE"/>
              <a:t>Mastertextformat bearbeiten</a:t>
            </a:r>
          </a:p>
        </p:txBody>
      </p:sp>
      <p:sp>
        <p:nvSpPr>
          <p:cNvPr id="15" name="Content Placeholder 3"/>
          <p:cNvSpPr>
            <a:spLocks noGrp="1"/>
          </p:cNvSpPr>
          <p:nvPr>
            <p:ph sz="half" idx="15"/>
          </p:nvPr>
        </p:nvSpPr>
        <p:spPr>
          <a:xfrm>
            <a:off x="4715688" y="1909916"/>
            <a:ext cx="3960000" cy="3179609"/>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5" name="Datumsplatzhalter 4">
            <a:extLst>
              <a:ext uri="{FF2B5EF4-FFF2-40B4-BE49-F238E27FC236}">
                <a16:creationId xmlns:a16="http://schemas.microsoft.com/office/drawing/2014/main" id="{6A2763DE-E993-4C54-9EB4-57823F47B4DB}"/>
              </a:ext>
              <a:ext uri="{C183D7F6-B498-43B3-948B-1728B52AA6E4}">
                <adec:decorative xmlns:adec="http://schemas.microsoft.com/office/drawing/2017/decorative" val="1"/>
              </a:ext>
            </a:extLst>
          </p:cNvPr>
          <p:cNvSpPr>
            <a:spLocks noGrp="1"/>
          </p:cNvSpPr>
          <p:nvPr>
            <p:ph type="dt" sz="half" idx="16"/>
          </p:nvPr>
        </p:nvSpPr>
        <p:spPr/>
        <p:txBody>
          <a:bodyPr/>
          <a:lstStyle/>
          <a:p>
            <a:r>
              <a:rPr lang="de-DE" dirty="0"/>
              <a:t>20.08.2020</a:t>
            </a:r>
            <a:endParaRPr lang="en-US" dirty="0"/>
          </a:p>
        </p:txBody>
      </p:sp>
      <p:sp>
        <p:nvSpPr>
          <p:cNvPr id="6" name="Fußzeilenplatzhalter 5">
            <a:extLst>
              <a:ext uri="{FF2B5EF4-FFF2-40B4-BE49-F238E27FC236}">
                <a16:creationId xmlns:a16="http://schemas.microsoft.com/office/drawing/2014/main" id="{96A88E20-BEF3-412F-B5CC-9F30DBE77BF5}"/>
              </a:ext>
              <a:ext uri="{C183D7F6-B498-43B3-948B-1728B52AA6E4}">
                <adec:decorative xmlns:adec="http://schemas.microsoft.com/office/drawing/2017/decorative" val="1"/>
              </a:ext>
            </a:extLst>
          </p:cNvPr>
          <p:cNvSpPr>
            <a:spLocks noGrp="1"/>
          </p:cNvSpPr>
          <p:nvPr>
            <p:ph type="ftr" sz="quarter" idx="17"/>
          </p:nvPr>
        </p:nvSpPr>
        <p:spPr/>
        <p:txBody>
          <a:bodyPr/>
          <a:lstStyle/>
          <a:p>
            <a:r>
              <a:rPr lang="en-US" dirty="0"/>
              <a:t>Universität Stuttgart</a:t>
            </a:r>
          </a:p>
        </p:txBody>
      </p:sp>
      <p:sp>
        <p:nvSpPr>
          <p:cNvPr id="10" name="Foliennummernplatzhalter 9">
            <a:extLst>
              <a:ext uri="{FF2B5EF4-FFF2-40B4-BE49-F238E27FC236}">
                <a16:creationId xmlns:a16="http://schemas.microsoft.com/office/drawing/2014/main" id="{BDA55BF9-B1F4-450F-A27B-C72BFC74AAC5}"/>
              </a:ext>
              <a:ext uri="{C183D7F6-B498-43B3-948B-1728B52AA6E4}">
                <adec:decorative xmlns:adec="http://schemas.microsoft.com/office/drawing/2017/decorative" val="1"/>
              </a:ext>
            </a:extLst>
          </p:cNvPr>
          <p:cNvSpPr>
            <a:spLocks noGrp="1"/>
          </p:cNvSpPr>
          <p:nvPr>
            <p:ph type="sldNum" sz="quarter" idx="18"/>
          </p:nvPr>
        </p:nvSpPr>
        <p:spPr/>
        <p:txBody>
          <a:bodyPr/>
          <a:lstStyle/>
          <a:p>
            <a:fld id="{9E82CC3C-1DC0-4FDA-9590-6CC506AB67F8}" type="slidenum">
              <a:rPr lang="en-US" smtClean="0"/>
              <a:pPr/>
              <a:t>‹#›</a:t>
            </a:fld>
            <a:endParaRPr lang="en-US" dirty="0"/>
          </a:p>
        </p:txBody>
      </p:sp>
    </p:spTree>
    <p:extLst>
      <p:ext uri="{BB962C8B-B14F-4D97-AF65-F5344CB8AC3E}">
        <p14:creationId xmlns:p14="http://schemas.microsoft.com/office/powerpoint/2010/main" val="9661635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xt und Bilder vertika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Mastertitelformat bearbeiten</a:t>
            </a:r>
            <a:endParaRPr lang="de-DE" dirty="0"/>
          </a:p>
        </p:txBody>
      </p:sp>
      <p:sp>
        <p:nvSpPr>
          <p:cNvPr id="8" name="Textplatzhalter 7"/>
          <p:cNvSpPr>
            <a:spLocks noGrp="1"/>
          </p:cNvSpPr>
          <p:nvPr>
            <p:ph type="body" sz="quarter" idx="13" hasCustomPrompt="1"/>
          </p:nvPr>
        </p:nvSpPr>
        <p:spPr>
          <a:xfrm>
            <a:off x="468000" y="716400"/>
            <a:ext cx="8208000" cy="276225"/>
          </a:xfrm>
        </p:spPr>
        <p:txBody>
          <a:bodyPr lIns="0" tIns="0" rIns="0" bIns="0"/>
          <a:lstStyle>
            <a:lvl1pPr marL="0" indent="0">
              <a:buNone/>
              <a:defRPr sz="1800" baseline="0"/>
            </a:lvl1pPr>
          </a:lstStyle>
          <a:p>
            <a:pPr lvl="0"/>
            <a:r>
              <a:rPr lang="de-DE" dirty="0"/>
              <a:t>Untertitel durch Klicken bearbeiten</a:t>
            </a:r>
          </a:p>
        </p:txBody>
      </p:sp>
      <p:sp>
        <p:nvSpPr>
          <p:cNvPr id="3" name="Content Placeholder 2"/>
          <p:cNvSpPr>
            <a:spLocks noGrp="1"/>
          </p:cNvSpPr>
          <p:nvPr>
            <p:ph sz="half" idx="1"/>
          </p:nvPr>
        </p:nvSpPr>
        <p:spPr>
          <a:xfrm>
            <a:off x="468000" y="1597025"/>
            <a:ext cx="4176000" cy="3492500"/>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10" name="Bildplatzhalter 9"/>
          <p:cNvSpPr>
            <a:spLocks noGrp="1"/>
          </p:cNvSpPr>
          <p:nvPr>
            <p:ph type="pic" sz="quarter" idx="14"/>
          </p:nvPr>
        </p:nvSpPr>
        <p:spPr>
          <a:xfrm>
            <a:off x="4895688" y="1597024"/>
            <a:ext cx="3780000" cy="1728000"/>
          </a:xfrm>
          <a:solidFill>
            <a:schemeClr val="bg1">
              <a:lumMod val="95000"/>
            </a:schemeClr>
          </a:solidFill>
        </p:spPr>
        <p:txBody>
          <a:bodyPr/>
          <a:lstStyle/>
          <a:p>
            <a:r>
              <a:rPr lang="de-DE" dirty="0"/>
              <a:t>Bild durch Klicken auf Symbol hinzufügen</a:t>
            </a:r>
            <a:endParaRPr lang="en-US" dirty="0"/>
          </a:p>
        </p:txBody>
      </p:sp>
      <p:sp>
        <p:nvSpPr>
          <p:cNvPr id="11" name="Bildplatzhalter 9"/>
          <p:cNvSpPr>
            <a:spLocks noGrp="1"/>
          </p:cNvSpPr>
          <p:nvPr>
            <p:ph type="pic" sz="quarter" idx="15"/>
          </p:nvPr>
        </p:nvSpPr>
        <p:spPr>
          <a:xfrm>
            <a:off x="4895688" y="3361525"/>
            <a:ext cx="3780000" cy="1728000"/>
          </a:xfrm>
          <a:solidFill>
            <a:schemeClr val="bg1">
              <a:lumMod val="95000"/>
            </a:schemeClr>
          </a:solidFill>
        </p:spPr>
        <p:txBody>
          <a:bodyPr/>
          <a:lstStyle/>
          <a:p>
            <a:r>
              <a:rPr lang="de-DE" dirty="0"/>
              <a:t>Bild durch Klicken auf Symbol hinzufügen</a:t>
            </a:r>
            <a:endParaRPr lang="en-US" dirty="0"/>
          </a:p>
        </p:txBody>
      </p:sp>
      <p:sp>
        <p:nvSpPr>
          <p:cNvPr id="4" name="Datumsplatzhalter 3">
            <a:extLst>
              <a:ext uri="{FF2B5EF4-FFF2-40B4-BE49-F238E27FC236}">
                <a16:creationId xmlns:a16="http://schemas.microsoft.com/office/drawing/2014/main" id="{D1AFBA3D-330D-4D08-B196-CB0D25F26EBD}"/>
              </a:ext>
              <a:ext uri="{C183D7F6-B498-43B3-948B-1728B52AA6E4}">
                <adec:decorative xmlns:adec="http://schemas.microsoft.com/office/drawing/2017/decorative" val="1"/>
              </a:ext>
            </a:extLst>
          </p:cNvPr>
          <p:cNvSpPr>
            <a:spLocks noGrp="1"/>
          </p:cNvSpPr>
          <p:nvPr>
            <p:ph type="dt" sz="half" idx="16"/>
          </p:nvPr>
        </p:nvSpPr>
        <p:spPr/>
        <p:txBody>
          <a:bodyPr/>
          <a:lstStyle/>
          <a:p>
            <a:r>
              <a:rPr lang="de-DE" dirty="0"/>
              <a:t>20.08.2020</a:t>
            </a:r>
            <a:endParaRPr lang="en-US" dirty="0"/>
          </a:p>
        </p:txBody>
      </p:sp>
      <p:sp>
        <p:nvSpPr>
          <p:cNvPr id="9" name="Fußzeilenplatzhalter 8">
            <a:extLst>
              <a:ext uri="{FF2B5EF4-FFF2-40B4-BE49-F238E27FC236}">
                <a16:creationId xmlns:a16="http://schemas.microsoft.com/office/drawing/2014/main" id="{B48C0834-AC03-4A0F-A71C-440431F3C129}"/>
              </a:ext>
              <a:ext uri="{C183D7F6-B498-43B3-948B-1728B52AA6E4}">
                <adec:decorative xmlns:adec="http://schemas.microsoft.com/office/drawing/2017/decorative" val="1"/>
              </a:ext>
            </a:extLst>
          </p:cNvPr>
          <p:cNvSpPr>
            <a:spLocks noGrp="1"/>
          </p:cNvSpPr>
          <p:nvPr>
            <p:ph type="ftr" sz="quarter" idx="17"/>
          </p:nvPr>
        </p:nvSpPr>
        <p:spPr/>
        <p:txBody>
          <a:bodyPr/>
          <a:lstStyle/>
          <a:p>
            <a:r>
              <a:rPr lang="en-US" dirty="0"/>
              <a:t>Universität Stuttgart</a:t>
            </a:r>
          </a:p>
        </p:txBody>
      </p:sp>
      <p:sp>
        <p:nvSpPr>
          <p:cNvPr id="12" name="Foliennummernplatzhalter 11">
            <a:extLst>
              <a:ext uri="{FF2B5EF4-FFF2-40B4-BE49-F238E27FC236}">
                <a16:creationId xmlns:a16="http://schemas.microsoft.com/office/drawing/2014/main" id="{CC35F795-F004-4706-B525-1B7AE2C348AD}"/>
              </a:ext>
              <a:ext uri="{C183D7F6-B498-43B3-948B-1728B52AA6E4}">
                <adec:decorative xmlns:adec="http://schemas.microsoft.com/office/drawing/2017/decorative" val="1"/>
              </a:ext>
            </a:extLst>
          </p:cNvPr>
          <p:cNvSpPr>
            <a:spLocks noGrp="1"/>
          </p:cNvSpPr>
          <p:nvPr>
            <p:ph type="sldNum" sz="quarter" idx="18"/>
          </p:nvPr>
        </p:nvSpPr>
        <p:spPr/>
        <p:txBody>
          <a:bodyPr/>
          <a:lstStyle/>
          <a:p>
            <a:fld id="{9E82CC3C-1DC0-4FDA-9590-6CC506AB67F8}" type="slidenum">
              <a:rPr lang="en-US" smtClean="0"/>
              <a:pPr/>
              <a:t>‹#›</a:t>
            </a:fld>
            <a:endParaRPr lang="en-US" dirty="0"/>
          </a:p>
        </p:txBody>
      </p:sp>
    </p:spTree>
    <p:extLst>
      <p:ext uri="{BB962C8B-B14F-4D97-AF65-F5344CB8AC3E}">
        <p14:creationId xmlns:p14="http://schemas.microsoft.com/office/powerpoint/2010/main" val="23659125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 und Bild Hochforma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Mastertitelformat bearbeiten</a:t>
            </a:r>
            <a:endParaRPr lang="de-DE" dirty="0"/>
          </a:p>
        </p:txBody>
      </p:sp>
      <p:sp>
        <p:nvSpPr>
          <p:cNvPr id="8" name="Textplatzhalter 7"/>
          <p:cNvSpPr>
            <a:spLocks noGrp="1"/>
          </p:cNvSpPr>
          <p:nvPr>
            <p:ph type="body" sz="quarter" idx="13" hasCustomPrompt="1"/>
          </p:nvPr>
        </p:nvSpPr>
        <p:spPr>
          <a:xfrm>
            <a:off x="468000" y="716400"/>
            <a:ext cx="8208000" cy="276225"/>
          </a:xfrm>
        </p:spPr>
        <p:txBody>
          <a:bodyPr lIns="0" tIns="0" rIns="0" bIns="0"/>
          <a:lstStyle>
            <a:lvl1pPr marL="0" indent="0">
              <a:buNone/>
              <a:defRPr sz="1800" baseline="0"/>
            </a:lvl1pPr>
          </a:lstStyle>
          <a:p>
            <a:pPr lvl="0"/>
            <a:r>
              <a:rPr lang="de-DE" dirty="0"/>
              <a:t>Untertitel durch Klicken bearbeiten</a:t>
            </a:r>
          </a:p>
        </p:txBody>
      </p:sp>
      <p:sp>
        <p:nvSpPr>
          <p:cNvPr id="3" name="Content Placeholder 2"/>
          <p:cNvSpPr>
            <a:spLocks noGrp="1"/>
          </p:cNvSpPr>
          <p:nvPr>
            <p:ph sz="half" idx="1"/>
          </p:nvPr>
        </p:nvSpPr>
        <p:spPr>
          <a:xfrm>
            <a:off x="468000" y="1597025"/>
            <a:ext cx="4176860" cy="3492500"/>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10" name="Bildplatzhalter 9"/>
          <p:cNvSpPr>
            <a:spLocks noGrp="1"/>
          </p:cNvSpPr>
          <p:nvPr>
            <p:ph type="pic" sz="quarter" idx="14"/>
          </p:nvPr>
        </p:nvSpPr>
        <p:spPr>
          <a:xfrm>
            <a:off x="4895688" y="1597025"/>
            <a:ext cx="3780000" cy="3492500"/>
          </a:xfrm>
          <a:solidFill>
            <a:schemeClr val="bg1">
              <a:lumMod val="95000"/>
            </a:schemeClr>
          </a:solidFill>
        </p:spPr>
        <p:txBody>
          <a:bodyPr/>
          <a:lstStyle/>
          <a:p>
            <a:r>
              <a:rPr lang="de-DE" dirty="0"/>
              <a:t>Bild durch Klicken auf Symbol hinzufügen</a:t>
            </a:r>
            <a:endParaRPr lang="en-US" dirty="0"/>
          </a:p>
        </p:txBody>
      </p:sp>
      <p:sp>
        <p:nvSpPr>
          <p:cNvPr id="4" name="Datumsplatzhalter 3">
            <a:extLst>
              <a:ext uri="{FF2B5EF4-FFF2-40B4-BE49-F238E27FC236}">
                <a16:creationId xmlns:a16="http://schemas.microsoft.com/office/drawing/2014/main" id="{917BF4C6-1D2C-4285-AE26-4B0EEB8E06EE}"/>
              </a:ext>
              <a:ext uri="{C183D7F6-B498-43B3-948B-1728B52AA6E4}">
                <adec:decorative xmlns:adec="http://schemas.microsoft.com/office/drawing/2017/decorative" val="1"/>
              </a:ext>
            </a:extLst>
          </p:cNvPr>
          <p:cNvSpPr>
            <a:spLocks noGrp="1"/>
          </p:cNvSpPr>
          <p:nvPr>
            <p:ph type="dt" sz="half" idx="15"/>
          </p:nvPr>
        </p:nvSpPr>
        <p:spPr/>
        <p:txBody>
          <a:bodyPr/>
          <a:lstStyle/>
          <a:p>
            <a:r>
              <a:rPr lang="de-DE" dirty="0"/>
              <a:t>20.08.2020</a:t>
            </a:r>
            <a:endParaRPr lang="en-US" dirty="0"/>
          </a:p>
        </p:txBody>
      </p:sp>
      <p:sp>
        <p:nvSpPr>
          <p:cNvPr id="9" name="Fußzeilenplatzhalter 8">
            <a:extLst>
              <a:ext uri="{FF2B5EF4-FFF2-40B4-BE49-F238E27FC236}">
                <a16:creationId xmlns:a16="http://schemas.microsoft.com/office/drawing/2014/main" id="{9AF3D281-64DD-47E3-8C78-907590F82C40}"/>
              </a:ext>
              <a:ext uri="{C183D7F6-B498-43B3-948B-1728B52AA6E4}">
                <adec:decorative xmlns:adec="http://schemas.microsoft.com/office/drawing/2017/decorative" val="1"/>
              </a:ext>
            </a:extLst>
          </p:cNvPr>
          <p:cNvSpPr>
            <a:spLocks noGrp="1"/>
          </p:cNvSpPr>
          <p:nvPr>
            <p:ph type="ftr" sz="quarter" idx="16"/>
          </p:nvPr>
        </p:nvSpPr>
        <p:spPr/>
        <p:txBody>
          <a:bodyPr/>
          <a:lstStyle/>
          <a:p>
            <a:r>
              <a:rPr lang="en-US" dirty="0"/>
              <a:t>Universität Stuttgart</a:t>
            </a:r>
          </a:p>
        </p:txBody>
      </p:sp>
      <p:sp>
        <p:nvSpPr>
          <p:cNvPr id="11" name="Foliennummernplatzhalter 10">
            <a:extLst>
              <a:ext uri="{FF2B5EF4-FFF2-40B4-BE49-F238E27FC236}">
                <a16:creationId xmlns:a16="http://schemas.microsoft.com/office/drawing/2014/main" id="{5565C6D8-D4BA-4E66-82DB-2C8461B3BDE0}"/>
              </a:ext>
              <a:ext uri="{C183D7F6-B498-43B3-948B-1728B52AA6E4}">
                <adec:decorative xmlns:adec="http://schemas.microsoft.com/office/drawing/2017/decorative" val="1"/>
              </a:ext>
            </a:extLst>
          </p:cNvPr>
          <p:cNvSpPr>
            <a:spLocks noGrp="1"/>
          </p:cNvSpPr>
          <p:nvPr>
            <p:ph type="sldNum" sz="quarter" idx="17"/>
          </p:nvPr>
        </p:nvSpPr>
        <p:spPr/>
        <p:txBody>
          <a:bodyPr/>
          <a:lstStyle/>
          <a:p>
            <a:fld id="{9E82CC3C-1DC0-4FDA-9590-6CC506AB67F8}" type="slidenum">
              <a:rPr lang="en-US" smtClean="0"/>
              <a:pPr/>
              <a:t>‹#›</a:t>
            </a:fld>
            <a:endParaRPr lang="en-US" dirty="0"/>
          </a:p>
        </p:txBody>
      </p:sp>
    </p:spTree>
    <p:extLst>
      <p:ext uri="{BB962C8B-B14F-4D97-AF65-F5344CB8AC3E}">
        <p14:creationId xmlns:p14="http://schemas.microsoft.com/office/powerpoint/2010/main" val="14450162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5 Bilder">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de-DE"/>
              <a:t>Mastertitelformat bearbeiten</a:t>
            </a:r>
            <a:endParaRPr lang="de-DE" dirty="0"/>
          </a:p>
        </p:txBody>
      </p:sp>
      <p:sp>
        <p:nvSpPr>
          <p:cNvPr id="6" name="Textplatzhalter 7"/>
          <p:cNvSpPr>
            <a:spLocks noGrp="1"/>
          </p:cNvSpPr>
          <p:nvPr>
            <p:ph type="body" sz="quarter" idx="13" hasCustomPrompt="1"/>
          </p:nvPr>
        </p:nvSpPr>
        <p:spPr>
          <a:xfrm>
            <a:off x="468000" y="716400"/>
            <a:ext cx="8208000" cy="276225"/>
          </a:xfrm>
        </p:spPr>
        <p:txBody>
          <a:bodyPr lIns="0" tIns="0" rIns="0" bIns="0"/>
          <a:lstStyle>
            <a:lvl1pPr marL="0" indent="0">
              <a:buNone/>
              <a:defRPr sz="1800" baseline="0"/>
            </a:lvl1pPr>
          </a:lstStyle>
          <a:p>
            <a:pPr lvl="0"/>
            <a:r>
              <a:rPr lang="de-DE" dirty="0"/>
              <a:t>Untertitel durch Klicken bearbeiten</a:t>
            </a:r>
          </a:p>
        </p:txBody>
      </p:sp>
      <p:sp>
        <p:nvSpPr>
          <p:cNvPr id="13" name="Bildplatzhalter 7"/>
          <p:cNvSpPr>
            <a:spLocks noGrp="1"/>
          </p:cNvSpPr>
          <p:nvPr>
            <p:ph type="pic" sz="quarter" idx="19"/>
          </p:nvPr>
        </p:nvSpPr>
        <p:spPr>
          <a:xfrm>
            <a:off x="0" y="1597025"/>
            <a:ext cx="3240000" cy="2059200"/>
          </a:xfrm>
          <a:solidFill>
            <a:schemeClr val="bg1">
              <a:lumMod val="95000"/>
            </a:schemeClr>
          </a:solidFill>
        </p:spPr>
        <p:txBody>
          <a:bodyPr/>
          <a:lstStyle/>
          <a:p>
            <a:r>
              <a:rPr lang="de-DE" dirty="0"/>
              <a:t>Bild durch Klicken auf Symbol hinzufügen</a:t>
            </a:r>
            <a:endParaRPr lang="en-US" dirty="0"/>
          </a:p>
        </p:txBody>
      </p:sp>
      <p:sp>
        <p:nvSpPr>
          <p:cNvPr id="10" name="Bildplatzhalter 7"/>
          <p:cNvSpPr>
            <a:spLocks noGrp="1"/>
          </p:cNvSpPr>
          <p:nvPr>
            <p:ph type="pic" sz="quarter" idx="16"/>
          </p:nvPr>
        </p:nvSpPr>
        <p:spPr>
          <a:xfrm>
            <a:off x="3240000" y="1597025"/>
            <a:ext cx="3240000" cy="2059200"/>
          </a:xfrm>
          <a:solidFill>
            <a:schemeClr val="bg1">
              <a:lumMod val="95000"/>
            </a:schemeClr>
          </a:solidFill>
        </p:spPr>
        <p:txBody>
          <a:bodyPr/>
          <a:lstStyle/>
          <a:p>
            <a:r>
              <a:rPr lang="de-DE" dirty="0"/>
              <a:t>Bild durch Klicken auf Symbol hinzufügen</a:t>
            </a:r>
            <a:endParaRPr lang="en-US" dirty="0"/>
          </a:p>
        </p:txBody>
      </p:sp>
      <p:sp>
        <p:nvSpPr>
          <p:cNvPr id="14" name="Bildplatzhalter 7"/>
          <p:cNvSpPr>
            <a:spLocks noGrp="1"/>
          </p:cNvSpPr>
          <p:nvPr>
            <p:ph type="pic" sz="quarter" idx="20"/>
          </p:nvPr>
        </p:nvSpPr>
        <p:spPr>
          <a:xfrm>
            <a:off x="0" y="3655800"/>
            <a:ext cx="3240000" cy="2059200"/>
          </a:xfrm>
          <a:solidFill>
            <a:schemeClr val="bg1">
              <a:lumMod val="95000"/>
            </a:schemeClr>
          </a:solidFill>
        </p:spPr>
        <p:txBody>
          <a:bodyPr/>
          <a:lstStyle/>
          <a:p>
            <a:r>
              <a:rPr lang="de-DE" dirty="0"/>
              <a:t>Bild durch Klicken auf Symbol hinzufügen</a:t>
            </a:r>
            <a:endParaRPr lang="en-US" dirty="0"/>
          </a:p>
        </p:txBody>
      </p:sp>
      <p:sp>
        <p:nvSpPr>
          <p:cNvPr id="11" name="Bildplatzhalter 7"/>
          <p:cNvSpPr>
            <a:spLocks noGrp="1"/>
          </p:cNvSpPr>
          <p:nvPr>
            <p:ph type="pic" sz="quarter" idx="17"/>
          </p:nvPr>
        </p:nvSpPr>
        <p:spPr>
          <a:xfrm>
            <a:off x="3240000" y="3655800"/>
            <a:ext cx="3240000" cy="2059200"/>
          </a:xfrm>
          <a:solidFill>
            <a:schemeClr val="bg1">
              <a:lumMod val="95000"/>
            </a:schemeClr>
          </a:solidFill>
        </p:spPr>
        <p:txBody>
          <a:bodyPr/>
          <a:lstStyle/>
          <a:p>
            <a:r>
              <a:rPr lang="de-DE" dirty="0"/>
              <a:t>Bild durch Klicken auf Symbol hinzufügen</a:t>
            </a:r>
            <a:endParaRPr lang="en-US" dirty="0"/>
          </a:p>
        </p:txBody>
      </p:sp>
      <p:sp>
        <p:nvSpPr>
          <p:cNvPr id="12" name="Bildplatzhalter 7"/>
          <p:cNvSpPr>
            <a:spLocks noGrp="1"/>
          </p:cNvSpPr>
          <p:nvPr>
            <p:ph type="pic" sz="quarter" idx="18"/>
          </p:nvPr>
        </p:nvSpPr>
        <p:spPr>
          <a:xfrm>
            <a:off x="6480000" y="1597025"/>
            <a:ext cx="2664000" cy="4117976"/>
          </a:xfrm>
          <a:solidFill>
            <a:schemeClr val="bg1">
              <a:lumMod val="95000"/>
            </a:schemeClr>
          </a:solidFill>
        </p:spPr>
        <p:txBody>
          <a:bodyPr/>
          <a:lstStyle/>
          <a:p>
            <a:r>
              <a:rPr lang="de-DE" dirty="0"/>
              <a:t>Bild durch Klicken auf Symbol hinzufügen</a:t>
            </a:r>
            <a:endParaRPr lang="en-US" dirty="0"/>
          </a:p>
        </p:txBody>
      </p:sp>
    </p:spTree>
    <p:extLst>
      <p:ext uri="{BB962C8B-B14F-4D97-AF65-F5344CB8AC3E}">
        <p14:creationId xmlns:p14="http://schemas.microsoft.com/office/powerpoint/2010/main" val="421688285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ext mit runden Bildern">
    <p:spTree>
      <p:nvGrpSpPr>
        <p:cNvPr id="1" name=""/>
        <p:cNvGrpSpPr/>
        <p:nvPr/>
      </p:nvGrpSpPr>
      <p:grpSpPr>
        <a:xfrm>
          <a:off x="0" y="0"/>
          <a:ext cx="0" cy="0"/>
          <a:chOff x="0" y="0"/>
          <a:chExt cx="0" cy="0"/>
        </a:xfrm>
      </p:grpSpPr>
      <p:sp>
        <p:nvSpPr>
          <p:cNvPr id="6" name="Titel 5"/>
          <p:cNvSpPr>
            <a:spLocks noGrp="1"/>
          </p:cNvSpPr>
          <p:nvPr>
            <p:ph type="title"/>
          </p:nvPr>
        </p:nvSpPr>
        <p:spPr/>
        <p:txBody>
          <a:bodyPr/>
          <a:lstStyle/>
          <a:p>
            <a:r>
              <a:rPr lang="de-DE"/>
              <a:t>Mastertitelformat bearbeiten</a:t>
            </a:r>
            <a:endParaRPr lang="de-DE" dirty="0"/>
          </a:p>
        </p:txBody>
      </p:sp>
      <p:sp>
        <p:nvSpPr>
          <p:cNvPr id="8" name="Bildplatzhalter 7"/>
          <p:cNvSpPr>
            <a:spLocks noGrp="1" noChangeAspect="1"/>
          </p:cNvSpPr>
          <p:nvPr>
            <p:ph type="pic" sz="quarter" idx="14"/>
          </p:nvPr>
        </p:nvSpPr>
        <p:spPr>
          <a:xfrm>
            <a:off x="482226" y="1115373"/>
            <a:ext cx="1080000" cy="1080000"/>
          </a:xfrm>
          <a:prstGeom prst="ellipse">
            <a:avLst/>
          </a:prstGeom>
          <a:solidFill>
            <a:schemeClr val="bg1">
              <a:lumMod val="95000"/>
            </a:schemeClr>
          </a:solidFill>
        </p:spPr>
        <p:txBody>
          <a:bodyPr tIns="0"/>
          <a:lstStyle>
            <a:lvl1pPr marL="0" indent="0" algn="ctr">
              <a:buNone/>
              <a:defRPr sz="1200"/>
            </a:lvl1pPr>
          </a:lstStyle>
          <a:p>
            <a:r>
              <a:rPr lang="de-DE" dirty="0"/>
              <a:t>Bild durch Klicken auf Symbol hinzufügen</a:t>
            </a:r>
            <a:endParaRPr lang="en-US" dirty="0"/>
          </a:p>
        </p:txBody>
      </p:sp>
      <p:sp>
        <p:nvSpPr>
          <p:cNvPr id="12" name="Textplatzhalter 10"/>
          <p:cNvSpPr>
            <a:spLocks noGrp="1"/>
          </p:cNvSpPr>
          <p:nvPr>
            <p:ph type="body" sz="quarter" idx="16"/>
          </p:nvPr>
        </p:nvSpPr>
        <p:spPr>
          <a:xfrm>
            <a:off x="1818000" y="1245972"/>
            <a:ext cx="5936400" cy="818802"/>
          </a:xfrm>
        </p:spPr>
        <p:txBody>
          <a:bodyPr anchor="ctr"/>
          <a:lstStyle>
            <a:lvl1pPr marL="0" indent="0">
              <a:buNone/>
              <a:defRPr sz="1400" b="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de-DE"/>
              <a:t>Mastertextformat bearbeiten</a:t>
            </a:r>
          </a:p>
        </p:txBody>
      </p:sp>
      <p:sp>
        <p:nvSpPr>
          <p:cNvPr id="21" name="Bildplatzhalter 7"/>
          <p:cNvSpPr>
            <a:spLocks noGrp="1" noChangeAspect="1"/>
          </p:cNvSpPr>
          <p:nvPr>
            <p:ph type="pic" sz="quarter" idx="17"/>
          </p:nvPr>
        </p:nvSpPr>
        <p:spPr>
          <a:xfrm>
            <a:off x="482226" y="2573224"/>
            <a:ext cx="1080000" cy="1080000"/>
          </a:xfrm>
          <a:prstGeom prst="ellipse">
            <a:avLst/>
          </a:prstGeom>
          <a:solidFill>
            <a:schemeClr val="bg1">
              <a:lumMod val="95000"/>
            </a:schemeClr>
          </a:solidFill>
        </p:spPr>
        <p:txBody>
          <a:bodyPr tIns="0"/>
          <a:lstStyle>
            <a:lvl1pPr marL="0" indent="0" algn="ctr">
              <a:buNone/>
              <a:defRPr sz="1200"/>
            </a:lvl1pPr>
          </a:lstStyle>
          <a:p>
            <a:r>
              <a:rPr lang="de-DE" dirty="0"/>
              <a:t>Bild durch Klicken auf Symbol hinzufügen</a:t>
            </a:r>
            <a:endParaRPr lang="en-US" dirty="0"/>
          </a:p>
        </p:txBody>
      </p:sp>
      <p:sp>
        <p:nvSpPr>
          <p:cNvPr id="22" name="Textplatzhalter 10"/>
          <p:cNvSpPr>
            <a:spLocks noGrp="1"/>
          </p:cNvSpPr>
          <p:nvPr>
            <p:ph type="body" sz="quarter" idx="18"/>
          </p:nvPr>
        </p:nvSpPr>
        <p:spPr>
          <a:xfrm>
            <a:off x="1818000" y="2703823"/>
            <a:ext cx="5936400" cy="818802"/>
          </a:xfrm>
        </p:spPr>
        <p:txBody>
          <a:bodyPr anchor="ctr"/>
          <a:lstStyle>
            <a:lvl1pPr marL="0" indent="0">
              <a:buNone/>
              <a:defRPr sz="1400" b="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de-DE"/>
              <a:t>Mastertextformat bearbeiten</a:t>
            </a:r>
          </a:p>
        </p:txBody>
      </p:sp>
      <p:sp>
        <p:nvSpPr>
          <p:cNvPr id="23" name="Bildplatzhalter 7"/>
          <p:cNvSpPr>
            <a:spLocks noGrp="1" noChangeAspect="1"/>
          </p:cNvSpPr>
          <p:nvPr>
            <p:ph type="pic" sz="quarter" idx="19"/>
          </p:nvPr>
        </p:nvSpPr>
        <p:spPr>
          <a:xfrm>
            <a:off x="482226" y="3996000"/>
            <a:ext cx="1080000" cy="1080000"/>
          </a:xfrm>
          <a:prstGeom prst="ellipse">
            <a:avLst/>
          </a:prstGeom>
          <a:solidFill>
            <a:schemeClr val="bg1">
              <a:lumMod val="95000"/>
            </a:schemeClr>
          </a:solidFill>
        </p:spPr>
        <p:txBody>
          <a:bodyPr tIns="0"/>
          <a:lstStyle>
            <a:lvl1pPr marL="0" indent="0" algn="ctr">
              <a:buNone/>
              <a:defRPr sz="1200"/>
            </a:lvl1pPr>
          </a:lstStyle>
          <a:p>
            <a:r>
              <a:rPr lang="de-DE" dirty="0"/>
              <a:t>Bild durch Klicken auf Symbol hinzufügen</a:t>
            </a:r>
            <a:endParaRPr lang="en-US" dirty="0"/>
          </a:p>
        </p:txBody>
      </p:sp>
      <p:sp>
        <p:nvSpPr>
          <p:cNvPr id="24" name="Textplatzhalter 10"/>
          <p:cNvSpPr>
            <a:spLocks noGrp="1"/>
          </p:cNvSpPr>
          <p:nvPr>
            <p:ph type="body" sz="quarter" idx="20"/>
          </p:nvPr>
        </p:nvSpPr>
        <p:spPr>
          <a:xfrm>
            <a:off x="1818000" y="4126599"/>
            <a:ext cx="5936400" cy="818802"/>
          </a:xfrm>
        </p:spPr>
        <p:txBody>
          <a:bodyPr anchor="ctr"/>
          <a:lstStyle>
            <a:lvl1pPr marL="0" indent="0">
              <a:buNone/>
              <a:defRPr sz="1400" b="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de-DE"/>
              <a:t>Mastertextformat bearbeiten</a:t>
            </a:r>
          </a:p>
        </p:txBody>
      </p:sp>
      <p:sp>
        <p:nvSpPr>
          <p:cNvPr id="2" name="Datumsplatzhalter 1">
            <a:extLst>
              <a:ext uri="{FF2B5EF4-FFF2-40B4-BE49-F238E27FC236}">
                <a16:creationId xmlns:a16="http://schemas.microsoft.com/office/drawing/2014/main" id="{D604592D-94D8-49C0-A139-6207511469C3}"/>
              </a:ext>
              <a:ext uri="{C183D7F6-B498-43B3-948B-1728B52AA6E4}">
                <adec:decorative xmlns:adec="http://schemas.microsoft.com/office/drawing/2017/decorative" val="1"/>
              </a:ext>
            </a:extLst>
          </p:cNvPr>
          <p:cNvSpPr>
            <a:spLocks noGrp="1"/>
          </p:cNvSpPr>
          <p:nvPr>
            <p:ph type="dt" sz="half" idx="21"/>
          </p:nvPr>
        </p:nvSpPr>
        <p:spPr/>
        <p:txBody>
          <a:bodyPr/>
          <a:lstStyle/>
          <a:p>
            <a:r>
              <a:rPr lang="de-DE" dirty="0"/>
              <a:t>20.08.2020</a:t>
            </a:r>
            <a:endParaRPr lang="en-US" dirty="0"/>
          </a:p>
        </p:txBody>
      </p:sp>
      <p:sp>
        <p:nvSpPr>
          <p:cNvPr id="7" name="Fußzeilenplatzhalter 6">
            <a:extLst>
              <a:ext uri="{FF2B5EF4-FFF2-40B4-BE49-F238E27FC236}">
                <a16:creationId xmlns:a16="http://schemas.microsoft.com/office/drawing/2014/main" id="{A49FB25F-4591-495A-A077-58DE3C12C5C1}"/>
              </a:ext>
              <a:ext uri="{C183D7F6-B498-43B3-948B-1728B52AA6E4}">
                <adec:decorative xmlns:adec="http://schemas.microsoft.com/office/drawing/2017/decorative" val="1"/>
              </a:ext>
            </a:extLst>
          </p:cNvPr>
          <p:cNvSpPr>
            <a:spLocks noGrp="1"/>
          </p:cNvSpPr>
          <p:nvPr>
            <p:ph type="ftr" sz="quarter" idx="22"/>
          </p:nvPr>
        </p:nvSpPr>
        <p:spPr/>
        <p:txBody>
          <a:bodyPr/>
          <a:lstStyle/>
          <a:p>
            <a:r>
              <a:rPr lang="en-US" dirty="0"/>
              <a:t>Universität Stuttgart</a:t>
            </a:r>
          </a:p>
        </p:txBody>
      </p:sp>
      <p:sp>
        <p:nvSpPr>
          <p:cNvPr id="9" name="Foliennummernplatzhalter 8">
            <a:extLst>
              <a:ext uri="{FF2B5EF4-FFF2-40B4-BE49-F238E27FC236}">
                <a16:creationId xmlns:a16="http://schemas.microsoft.com/office/drawing/2014/main" id="{DBE3E210-0786-440A-9E97-048D1B124AEA}"/>
              </a:ext>
              <a:ext uri="{C183D7F6-B498-43B3-948B-1728B52AA6E4}">
                <adec:decorative xmlns:adec="http://schemas.microsoft.com/office/drawing/2017/decorative" val="1"/>
              </a:ext>
            </a:extLst>
          </p:cNvPr>
          <p:cNvSpPr>
            <a:spLocks noGrp="1"/>
          </p:cNvSpPr>
          <p:nvPr>
            <p:ph type="sldNum" sz="quarter" idx="23"/>
          </p:nvPr>
        </p:nvSpPr>
        <p:spPr/>
        <p:txBody>
          <a:bodyPr/>
          <a:lstStyle/>
          <a:p>
            <a:fld id="{9E82CC3C-1DC0-4FDA-9590-6CC506AB67F8}" type="slidenum">
              <a:rPr lang="en-US" smtClean="0"/>
              <a:pPr/>
              <a:t>‹#›</a:t>
            </a:fld>
            <a:endParaRPr lang="en-US" dirty="0"/>
          </a:p>
        </p:txBody>
      </p:sp>
    </p:spTree>
    <p:extLst>
      <p:ext uri="{BB962C8B-B14F-4D97-AF65-F5344CB8AC3E}">
        <p14:creationId xmlns:p14="http://schemas.microsoft.com/office/powerpoint/2010/main" val="130318662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ext mit eckigen Bildern">
    <p:spTree>
      <p:nvGrpSpPr>
        <p:cNvPr id="1" name=""/>
        <p:cNvGrpSpPr/>
        <p:nvPr/>
      </p:nvGrpSpPr>
      <p:grpSpPr>
        <a:xfrm>
          <a:off x="0" y="0"/>
          <a:ext cx="0" cy="0"/>
          <a:chOff x="0" y="0"/>
          <a:chExt cx="0" cy="0"/>
        </a:xfrm>
      </p:grpSpPr>
      <p:sp>
        <p:nvSpPr>
          <p:cNvPr id="6" name="Titel 5"/>
          <p:cNvSpPr>
            <a:spLocks noGrp="1"/>
          </p:cNvSpPr>
          <p:nvPr>
            <p:ph type="title"/>
          </p:nvPr>
        </p:nvSpPr>
        <p:spPr/>
        <p:txBody>
          <a:bodyPr/>
          <a:lstStyle/>
          <a:p>
            <a:r>
              <a:rPr lang="de-DE"/>
              <a:t>Mastertitelformat bearbeiten</a:t>
            </a:r>
          </a:p>
        </p:txBody>
      </p:sp>
      <p:sp>
        <p:nvSpPr>
          <p:cNvPr id="8" name="Bildplatzhalter 7"/>
          <p:cNvSpPr>
            <a:spLocks noGrp="1"/>
          </p:cNvSpPr>
          <p:nvPr>
            <p:ph type="pic" sz="quarter" idx="14"/>
          </p:nvPr>
        </p:nvSpPr>
        <p:spPr>
          <a:xfrm>
            <a:off x="476250" y="1115373"/>
            <a:ext cx="1440000" cy="1080000"/>
          </a:xfrm>
          <a:prstGeom prst="rect">
            <a:avLst/>
          </a:prstGeom>
          <a:solidFill>
            <a:schemeClr val="bg1">
              <a:lumMod val="95000"/>
            </a:schemeClr>
          </a:solidFill>
        </p:spPr>
        <p:txBody>
          <a:bodyPr tIns="0"/>
          <a:lstStyle>
            <a:lvl1pPr marL="0" indent="0" algn="ctr">
              <a:buNone/>
              <a:defRPr sz="1200"/>
            </a:lvl1pPr>
          </a:lstStyle>
          <a:p>
            <a:r>
              <a:rPr lang="de-DE" dirty="0"/>
              <a:t>Bild durch Klicken auf Symbol hinzufügen</a:t>
            </a:r>
            <a:endParaRPr lang="en-US" dirty="0"/>
          </a:p>
        </p:txBody>
      </p:sp>
      <p:sp>
        <p:nvSpPr>
          <p:cNvPr id="12" name="Textplatzhalter 10"/>
          <p:cNvSpPr>
            <a:spLocks noGrp="1"/>
          </p:cNvSpPr>
          <p:nvPr>
            <p:ph type="body" sz="quarter" idx="16"/>
          </p:nvPr>
        </p:nvSpPr>
        <p:spPr>
          <a:xfrm>
            <a:off x="2144110" y="1245972"/>
            <a:ext cx="5610290" cy="818802"/>
          </a:xfrm>
        </p:spPr>
        <p:txBody>
          <a:bodyPr anchor="ctr"/>
          <a:lstStyle>
            <a:lvl1pPr marL="0" indent="0">
              <a:buNone/>
              <a:defRPr sz="1400" b="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de-DE"/>
              <a:t>Mastertextformat bearbeiten</a:t>
            </a:r>
          </a:p>
        </p:txBody>
      </p:sp>
      <p:sp>
        <p:nvSpPr>
          <p:cNvPr id="13" name="Bildplatzhalter 7"/>
          <p:cNvSpPr>
            <a:spLocks noGrp="1"/>
          </p:cNvSpPr>
          <p:nvPr>
            <p:ph type="pic" sz="quarter" idx="21"/>
          </p:nvPr>
        </p:nvSpPr>
        <p:spPr>
          <a:xfrm>
            <a:off x="476250" y="2576311"/>
            <a:ext cx="1440000" cy="1080000"/>
          </a:xfrm>
          <a:prstGeom prst="rect">
            <a:avLst/>
          </a:prstGeom>
          <a:solidFill>
            <a:schemeClr val="bg1">
              <a:lumMod val="95000"/>
            </a:schemeClr>
          </a:solidFill>
        </p:spPr>
        <p:txBody>
          <a:bodyPr tIns="0"/>
          <a:lstStyle>
            <a:lvl1pPr marL="0" indent="0" algn="ctr">
              <a:buNone/>
              <a:defRPr sz="1200"/>
            </a:lvl1pPr>
          </a:lstStyle>
          <a:p>
            <a:r>
              <a:rPr lang="de-DE" dirty="0"/>
              <a:t>Bild durch Klicken auf Symbol hinzufügen</a:t>
            </a:r>
            <a:endParaRPr lang="en-US" dirty="0"/>
          </a:p>
        </p:txBody>
      </p:sp>
      <p:sp>
        <p:nvSpPr>
          <p:cNvPr id="14" name="Textplatzhalter 10"/>
          <p:cNvSpPr>
            <a:spLocks noGrp="1"/>
          </p:cNvSpPr>
          <p:nvPr>
            <p:ph type="body" sz="quarter" idx="22"/>
          </p:nvPr>
        </p:nvSpPr>
        <p:spPr>
          <a:xfrm>
            <a:off x="2144110" y="2706910"/>
            <a:ext cx="5610290" cy="818802"/>
          </a:xfrm>
        </p:spPr>
        <p:txBody>
          <a:bodyPr anchor="ctr"/>
          <a:lstStyle>
            <a:lvl1pPr marL="0" indent="0">
              <a:buNone/>
              <a:defRPr sz="1400" b="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de-DE"/>
              <a:t>Mastertextformat bearbeiten</a:t>
            </a:r>
          </a:p>
        </p:txBody>
      </p:sp>
      <p:sp>
        <p:nvSpPr>
          <p:cNvPr id="15" name="Bildplatzhalter 7"/>
          <p:cNvSpPr>
            <a:spLocks noGrp="1"/>
          </p:cNvSpPr>
          <p:nvPr>
            <p:ph type="pic" sz="quarter" idx="23"/>
          </p:nvPr>
        </p:nvSpPr>
        <p:spPr>
          <a:xfrm>
            <a:off x="476250" y="4007159"/>
            <a:ext cx="1440000" cy="1080000"/>
          </a:xfrm>
          <a:prstGeom prst="rect">
            <a:avLst/>
          </a:prstGeom>
          <a:solidFill>
            <a:schemeClr val="bg1">
              <a:lumMod val="95000"/>
            </a:schemeClr>
          </a:solidFill>
        </p:spPr>
        <p:txBody>
          <a:bodyPr tIns="0"/>
          <a:lstStyle>
            <a:lvl1pPr marL="0" indent="0" algn="ctr">
              <a:buNone/>
              <a:defRPr sz="1200"/>
            </a:lvl1pPr>
          </a:lstStyle>
          <a:p>
            <a:r>
              <a:rPr lang="de-DE" dirty="0"/>
              <a:t>Bild durch Klicken auf Symbol hinzufügen</a:t>
            </a:r>
            <a:endParaRPr lang="en-US" dirty="0"/>
          </a:p>
        </p:txBody>
      </p:sp>
      <p:sp>
        <p:nvSpPr>
          <p:cNvPr id="16" name="Textplatzhalter 10"/>
          <p:cNvSpPr>
            <a:spLocks noGrp="1"/>
          </p:cNvSpPr>
          <p:nvPr>
            <p:ph type="body" sz="quarter" idx="24"/>
          </p:nvPr>
        </p:nvSpPr>
        <p:spPr>
          <a:xfrm>
            <a:off x="2144110" y="4137758"/>
            <a:ext cx="5610290" cy="818802"/>
          </a:xfrm>
        </p:spPr>
        <p:txBody>
          <a:bodyPr anchor="ctr"/>
          <a:lstStyle>
            <a:lvl1pPr marL="0" indent="0">
              <a:buNone/>
              <a:defRPr sz="1400" b="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de-DE"/>
              <a:t>Mastertextformat bearbeiten</a:t>
            </a:r>
          </a:p>
        </p:txBody>
      </p:sp>
      <p:sp>
        <p:nvSpPr>
          <p:cNvPr id="2" name="Datumsplatzhalter 1">
            <a:extLst>
              <a:ext uri="{FF2B5EF4-FFF2-40B4-BE49-F238E27FC236}">
                <a16:creationId xmlns:a16="http://schemas.microsoft.com/office/drawing/2014/main" id="{6ECE80AC-5F36-488E-A3B9-626EEAEFE098}"/>
              </a:ext>
              <a:ext uri="{C183D7F6-B498-43B3-948B-1728B52AA6E4}">
                <adec:decorative xmlns:adec="http://schemas.microsoft.com/office/drawing/2017/decorative" val="1"/>
              </a:ext>
            </a:extLst>
          </p:cNvPr>
          <p:cNvSpPr>
            <a:spLocks noGrp="1"/>
          </p:cNvSpPr>
          <p:nvPr>
            <p:ph type="dt" sz="half" idx="25"/>
          </p:nvPr>
        </p:nvSpPr>
        <p:spPr/>
        <p:txBody>
          <a:bodyPr/>
          <a:lstStyle/>
          <a:p>
            <a:r>
              <a:rPr lang="de-DE" dirty="0"/>
              <a:t>20.08.2020</a:t>
            </a:r>
            <a:endParaRPr lang="en-US" dirty="0"/>
          </a:p>
        </p:txBody>
      </p:sp>
      <p:sp>
        <p:nvSpPr>
          <p:cNvPr id="7" name="Fußzeilenplatzhalter 6">
            <a:extLst>
              <a:ext uri="{FF2B5EF4-FFF2-40B4-BE49-F238E27FC236}">
                <a16:creationId xmlns:a16="http://schemas.microsoft.com/office/drawing/2014/main" id="{966AD329-AD09-4DDC-A022-603D0AC9418B}"/>
              </a:ext>
              <a:ext uri="{C183D7F6-B498-43B3-948B-1728B52AA6E4}">
                <adec:decorative xmlns:adec="http://schemas.microsoft.com/office/drawing/2017/decorative" val="1"/>
              </a:ext>
            </a:extLst>
          </p:cNvPr>
          <p:cNvSpPr>
            <a:spLocks noGrp="1"/>
          </p:cNvSpPr>
          <p:nvPr>
            <p:ph type="ftr" sz="quarter" idx="26"/>
          </p:nvPr>
        </p:nvSpPr>
        <p:spPr/>
        <p:txBody>
          <a:bodyPr/>
          <a:lstStyle/>
          <a:p>
            <a:r>
              <a:rPr lang="en-US" dirty="0"/>
              <a:t>Universität Stuttgart</a:t>
            </a:r>
          </a:p>
        </p:txBody>
      </p:sp>
      <p:sp>
        <p:nvSpPr>
          <p:cNvPr id="9" name="Foliennummernplatzhalter 8">
            <a:extLst>
              <a:ext uri="{FF2B5EF4-FFF2-40B4-BE49-F238E27FC236}">
                <a16:creationId xmlns:a16="http://schemas.microsoft.com/office/drawing/2014/main" id="{85C01D1F-AA88-4E20-9806-A2E134B049CA}"/>
              </a:ext>
              <a:ext uri="{C183D7F6-B498-43B3-948B-1728B52AA6E4}">
                <adec:decorative xmlns:adec="http://schemas.microsoft.com/office/drawing/2017/decorative" val="1"/>
              </a:ext>
            </a:extLst>
          </p:cNvPr>
          <p:cNvSpPr>
            <a:spLocks noGrp="1"/>
          </p:cNvSpPr>
          <p:nvPr>
            <p:ph type="sldNum" sz="quarter" idx="27"/>
          </p:nvPr>
        </p:nvSpPr>
        <p:spPr/>
        <p:txBody>
          <a:bodyPr/>
          <a:lstStyle/>
          <a:p>
            <a:fld id="{9E82CC3C-1DC0-4FDA-9590-6CC506AB67F8}" type="slidenum">
              <a:rPr lang="en-US" smtClean="0"/>
              <a:pPr/>
              <a:t>‹#›</a:t>
            </a:fld>
            <a:endParaRPr lang="en-US" dirty="0"/>
          </a:p>
        </p:txBody>
      </p:sp>
    </p:spTree>
    <p:extLst>
      <p:ext uri="{BB962C8B-B14F-4D97-AF65-F5344CB8AC3E}">
        <p14:creationId xmlns:p14="http://schemas.microsoft.com/office/powerpoint/2010/main" val="390936339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 Personen">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de-DE"/>
              <a:t>Mastertitelformat bearbeiten</a:t>
            </a:r>
            <a:endParaRPr lang="de-DE" dirty="0"/>
          </a:p>
        </p:txBody>
      </p:sp>
      <p:sp>
        <p:nvSpPr>
          <p:cNvPr id="6" name="Textplatzhalter 7"/>
          <p:cNvSpPr>
            <a:spLocks noGrp="1"/>
          </p:cNvSpPr>
          <p:nvPr>
            <p:ph type="body" sz="quarter" idx="13" hasCustomPrompt="1"/>
          </p:nvPr>
        </p:nvSpPr>
        <p:spPr>
          <a:xfrm>
            <a:off x="468000" y="716400"/>
            <a:ext cx="8208000" cy="276225"/>
          </a:xfrm>
        </p:spPr>
        <p:txBody>
          <a:bodyPr lIns="0" tIns="0" rIns="0" bIns="0"/>
          <a:lstStyle>
            <a:lvl1pPr marL="0" indent="0">
              <a:buNone/>
              <a:defRPr sz="1800" baseline="0"/>
            </a:lvl1pPr>
          </a:lstStyle>
          <a:p>
            <a:pPr lvl="0"/>
            <a:r>
              <a:rPr lang="de-DE" dirty="0"/>
              <a:t>Untertitel durch Klicken bearbeiten</a:t>
            </a:r>
          </a:p>
        </p:txBody>
      </p:sp>
      <p:sp>
        <p:nvSpPr>
          <p:cNvPr id="9" name="Rechteck 8">
            <a:extLst>
              <a:ext uri="{C183D7F6-B498-43B3-948B-1728B52AA6E4}">
                <adec:decorative xmlns:adec="http://schemas.microsoft.com/office/drawing/2017/decorative" val="1"/>
              </a:ext>
            </a:extLst>
          </p:cNvPr>
          <p:cNvSpPr/>
          <p:nvPr userDrawn="1"/>
        </p:nvSpPr>
        <p:spPr>
          <a:xfrm>
            <a:off x="475245" y="2315783"/>
            <a:ext cx="2814039" cy="277374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8" name="Bildplatzhalter 7">
            <a:extLst>
              <a:ext uri="{C183D7F6-B498-43B3-948B-1728B52AA6E4}">
                <adec:decorative xmlns:adec="http://schemas.microsoft.com/office/drawing/2017/decorative" val="1"/>
              </a:ext>
            </a:extLst>
          </p:cNvPr>
          <p:cNvSpPr>
            <a:spLocks noGrp="1" noChangeAspect="1"/>
          </p:cNvSpPr>
          <p:nvPr>
            <p:ph type="pic" sz="quarter" idx="14"/>
          </p:nvPr>
        </p:nvSpPr>
        <p:spPr>
          <a:xfrm>
            <a:off x="1169244" y="1587600"/>
            <a:ext cx="1440000" cy="1440000"/>
          </a:xfrm>
          <a:prstGeom prst="ellipse">
            <a:avLst/>
          </a:prstGeom>
          <a:solidFill>
            <a:schemeClr val="bg1">
              <a:lumMod val="95000"/>
            </a:schemeClr>
          </a:solidFill>
        </p:spPr>
        <p:txBody>
          <a:bodyPr tIns="0"/>
          <a:lstStyle>
            <a:lvl1pPr marL="0" indent="0" algn="ctr">
              <a:buNone/>
              <a:defRPr sz="1200"/>
            </a:lvl1pPr>
          </a:lstStyle>
          <a:p>
            <a:r>
              <a:rPr lang="de-DE" dirty="0"/>
              <a:t>Bild durch Klicken auf Symbol hinzufügen</a:t>
            </a:r>
            <a:endParaRPr lang="en-US" dirty="0"/>
          </a:p>
        </p:txBody>
      </p:sp>
      <p:sp>
        <p:nvSpPr>
          <p:cNvPr id="11" name="Textplatzhalter 10"/>
          <p:cNvSpPr>
            <a:spLocks noGrp="1"/>
          </p:cNvSpPr>
          <p:nvPr>
            <p:ph type="body" sz="quarter" idx="15" hasCustomPrompt="1"/>
          </p:nvPr>
        </p:nvSpPr>
        <p:spPr>
          <a:xfrm>
            <a:off x="720000" y="3214800"/>
            <a:ext cx="2340290" cy="252000"/>
          </a:xfrm>
        </p:spPr>
        <p:txBody>
          <a:bodyPr/>
          <a:lstStyle>
            <a:lvl1pPr marL="0" indent="0">
              <a:buNone/>
              <a:defRPr sz="1200" b="1">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de-DE" dirty="0"/>
              <a:t>Name</a:t>
            </a:r>
          </a:p>
        </p:txBody>
      </p:sp>
      <p:sp>
        <p:nvSpPr>
          <p:cNvPr id="12" name="Textplatzhalter 10"/>
          <p:cNvSpPr>
            <a:spLocks noGrp="1"/>
          </p:cNvSpPr>
          <p:nvPr>
            <p:ph type="body" sz="quarter" idx="16" hasCustomPrompt="1"/>
          </p:nvPr>
        </p:nvSpPr>
        <p:spPr>
          <a:xfrm>
            <a:off x="720000" y="3600000"/>
            <a:ext cx="2340290" cy="1194250"/>
          </a:xfrm>
        </p:spPr>
        <p:txBody>
          <a:bodyPr/>
          <a:lstStyle>
            <a:lvl1pPr marL="0" indent="0">
              <a:spcBef>
                <a:spcPts val="1200"/>
              </a:spcBef>
              <a:buNone/>
              <a:defRPr sz="1200" b="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de-DE" dirty="0"/>
              <a:t>Institut und Professur</a:t>
            </a:r>
          </a:p>
        </p:txBody>
      </p:sp>
      <p:sp>
        <p:nvSpPr>
          <p:cNvPr id="21" name="Rechteck 20">
            <a:extLst>
              <a:ext uri="{C183D7F6-B498-43B3-948B-1728B52AA6E4}">
                <adec:decorative xmlns:adec="http://schemas.microsoft.com/office/drawing/2017/decorative" val="1"/>
              </a:ext>
            </a:extLst>
          </p:cNvPr>
          <p:cNvSpPr/>
          <p:nvPr userDrawn="1"/>
        </p:nvSpPr>
        <p:spPr>
          <a:xfrm>
            <a:off x="3896476" y="2315783"/>
            <a:ext cx="2814039" cy="277374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22" name="Bildplatzhalter 7">
            <a:extLst>
              <a:ext uri="{C183D7F6-B498-43B3-948B-1728B52AA6E4}">
                <adec:decorative xmlns:adec="http://schemas.microsoft.com/office/drawing/2017/decorative" val="1"/>
              </a:ext>
            </a:extLst>
          </p:cNvPr>
          <p:cNvSpPr>
            <a:spLocks noGrp="1" noChangeAspect="1"/>
          </p:cNvSpPr>
          <p:nvPr>
            <p:ph type="pic" sz="quarter" idx="17"/>
          </p:nvPr>
        </p:nvSpPr>
        <p:spPr>
          <a:xfrm>
            <a:off x="4583495" y="1587600"/>
            <a:ext cx="1440000" cy="1440000"/>
          </a:xfrm>
          <a:prstGeom prst="ellipse">
            <a:avLst/>
          </a:prstGeom>
          <a:solidFill>
            <a:schemeClr val="bg1">
              <a:lumMod val="95000"/>
            </a:schemeClr>
          </a:solidFill>
        </p:spPr>
        <p:txBody>
          <a:bodyPr tIns="0"/>
          <a:lstStyle>
            <a:lvl1pPr marL="0" indent="0" algn="ctr">
              <a:buNone/>
              <a:defRPr sz="1200"/>
            </a:lvl1pPr>
          </a:lstStyle>
          <a:p>
            <a:r>
              <a:rPr lang="de-DE" dirty="0"/>
              <a:t>Bild durch Klicken auf Symbol hinzufügen</a:t>
            </a:r>
            <a:endParaRPr lang="en-US" dirty="0"/>
          </a:p>
        </p:txBody>
      </p:sp>
      <p:sp>
        <p:nvSpPr>
          <p:cNvPr id="23" name="Textplatzhalter 10"/>
          <p:cNvSpPr>
            <a:spLocks noGrp="1"/>
          </p:cNvSpPr>
          <p:nvPr>
            <p:ph type="body" sz="quarter" idx="18" hasCustomPrompt="1"/>
          </p:nvPr>
        </p:nvSpPr>
        <p:spPr>
          <a:xfrm>
            <a:off x="4134251" y="3214800"/>
            <a:ext cx="2340290" cy="252000"/>
          </a:xfrm>
        </p:spPr>
        <p:txBody>
          <a:bodyPr/>
          <a:lstStyle>
            <a:lvl1pPr marL="0" indent="0">
              <a:buNone/>
              <a:defRPr sz="1200" b="1">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de-DE" dirty="0"/>
              <a:t>Name</a:t>
            </a:r>
          </a:p>
        </p:txBody>
      </p:sp>
      <p:sp>
        <p:nvSpPr>
          <p:cNvPr id="24" name="Textplatzhalter 10"/>
          <p:cNvSpPr>
            <a:spLocks noGrp="1"/>
          </p:cNvSpPr>
          <p:nvPr>
            <p:ph type="body" sz="quarter" idx="19" hasCustomPrompt="1"/>
          </p:nvPr>
        </p:nvSpPr>
        <p:spPr>
          <a:xfrm>
            <a:off x="4134251" y="3600000"/>
            <a:ext cx="2340290" cy="1194250"/>
          </a:xfrm>
        </p:spPr>
        <p:txBody>
          <a:bodyPr/>
          <a:lstStyle>
            <a:lvl1pPr marL="0" indent="0">
              <a:spcBef>
                <a:spcPts val="1200"/>
              </a:spcBef>
              <a:buNone/>
              <a:defRPr sz="1200" b="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de-DE" dirty="0"/>
              <a:t>Institut und Professur</a:t>
            </a:r>
          </a:p>
        </p:txBody>
      </p:sp>
      <p:sp>
        <p:nvSpPr>
          <p:cNvPr id="3" name="Datumsplatzhalter 2">
            <a:extLst>
              <a:ext uri="{C183D7F6-B498-43B3-948B-1728B52AA6E4}">
                <adec:decorative xmlns:adec="http://schemas.microsoft.com/office/drawing/2017/decorative" val="1"/>
              </a:ext>
            </a:extLst>
          </p:cNvPr>
          <p:cNvSpPr>
            <a:spLocks noGrp="1"/>
          </p:cNvSpPr>
          <p:nvPr>
            <p:ph type="dt" sz="half" idx="10"/>
          </p:nvPr>
        </p:nvSpPr>
        <p:spPr/>
        <p:txBody>
          <a:bodyPr/>
          <a:lstStyle/>
          <a:p>
            <a:r>
              <a:rPr lang="de-DE" dirty="0"/>
              <a:t>20.08.2020</a:t>
            </a:r>
          </a:p>
        </p:txBody>
      </p:sp>
      <p:sp>
        <p:nvSpPr>
          <p:cNvPr id="4" name="Fußzeilenplatzhalter 3">
            <a:extLst>
              <a:ext uri="{C183D7F6-B498-43B3-948B-1728B52AA6E4}">
                <adec:decorative xmlns:adec="http://schemas.microsoft.com/office/drawing/2017/decorative" val="1"/>
              </a:ext>
            </a:extLst>
          </p:cNvPr>
          <p:cNvSpPr>
            <a:spLocks noGrp="1"/>
          </p:cNvSpPr>
          <p:nvPr>
            <p:ph type="ftr" sz="quarter" idx="11"/>
          </p:nvPr>
        </p:nvSpPr>
        <p:spPr/>
        <p:txBody>
          <a:bodyPr/>
          <a:lstStyle/>
          <a:p>
            <a:r>
              <a:rPr lang="de-DE" dirty="0"/>
              <a:t>Universität Stuttgart</a:t>
            </a:r>
          </a:p>
        </p:txBody>
      </p:sp>
      <p:sp>
        <p:nvSpPr>
          <p:cNvPr id="5" name="Foliennummernplatzhalter 4">
            <a:extLst>
              <a:ext uri="{C183D7F6-B498-43B3-948B-1728B52AA6E4}">
                <adec:decorative xmlns:adec="http://schemas.microsoft.com/office/drawing/2017/decorative" val="1"/>
              </a:ext>
            </a:extLst>
          </p:cNvPr>
          <p:cNvSpPr>
            <a:spLocks noGrp="1"/>
          </p:cNvSpPr>
          <p:nvPr>
            <p:ph type="sldNum" sz="quarter" idx="12"/>
          </p:nvPr>
        </p:nvSpPr>
        <p:spPr/>
        <p:txBody>
          <a:bodyPr/>
          <a:lstStyle/>
          <a:p>
            <a:fld id="{9E82CC3C-1DC0-4FDA-9590-6CC506AB67F8}" type="slidenum">
              <a:rPr lang="de-DE" smtClean="0"/>
              <a:pPr/>
              <a:t>‹#›</a:t>
            </a:fld>
            <a:endParaRPr lang="de-DE" dirty="0"/>
          </a:p>
        </p:txBody>
      </p:sp>
    </p:spTree>
    <p:extLst>
      <p:ext uri="{BB962C8B-B14F-4D97-AF65-F5344CB8AC3E}">
        <p14:creationId xmlns:p14="http://schemas.microsoft.com/office/powerpoint/2010/main" val="87417991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3 Personen">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de-DE"/>
              <a:t>Mastertitelformat bearbeiten</a:t>
            </a:r>
            <a:endParaRPr lang="de-DE" dirty="0"/>
          </a:p>
        </p:txBody>
      </p:sp>
      <p:sp>
        <p:nvSpPr>
          <p:cNvPr id="6" name="Textplatzhalter 7"/>
          <p:cNvSpPr>
            <a:spLocks noGrp="1"/>
          </p:cNvSpPr>
          <p:nvPr>
            <p:ph type="body" sz="quarter" idx="13" hasCustomPrompt="1"/>
          </p:nvPr>
        </p:nvSpPr>
        <p:spPr>
          <a:xfrm>
            <a:off x="468000" y="716400"/>
            <a:ext cx="8208000" cy="276225"/>
          </a:xfrm>
        </p:spPr>
        <p:txBody>
          <a:bodyPr lIns="0" tIns="0" rIns="0" bIns="0"/>
          <a:lstStyle>
            <a:lvl1pPr marL="0" indent="0">
              <a:buNone/>
              <a:defRPr sz="1800" baseline="0"/>
            </a:lvl1pPr>
          </a:lstStyle>
          <a:p>
            <a:pPr lvl="0"/>
            <a:r>
              <a:rPr lang="de-DE" dirty="0"/>
              <a:t>Untertitel durch Klicken bearbeiten</a:t>
            </a:r>
          </a:p>
        </p:txBody>
      </p:sp>
      <p:sp>
        <p:nvSpPr>
          <p:cNvPr id="9" name="Rechteck 8">
            <a:extLst>
              <a:ext uri="{C183D7F6-B498-43B3-948B-1728B52AA6E4}">
                <adec:decorative xmlns:adec="http://schemas.microsoft.com/office/drawing/2017/decorative" val="1"/>
              </a:ext>
            </a:extLst>
          </p:cNvPr>
          <p:cNvSpPr/>
          <p:nvPr userDrawn="1"/>
        </p:nvSpPr>
        <p:spPr>
          <a:xfrm>
            <a:off x="475246" y="2315783"/>
            <a:ext cx="2520000" cy="277374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8" name="Bildplatzhalter 7">
            <a:extLst>
              <a:ext uri="{C183D7F6-B498-43B3-948B-1728B52AA6E4}">
                <adec:decorative xmlns:adec="http://schemas.microsoft.com/office/drawing/2017/decorative" val="1"/>
              </a:ext>
            </a:extLst>
          </p:cNvPr>
          <p:cNvSpPr>
            <a:spLocks noGrp="1" noChangeAspect="1"/>
          </p:cNvSpPr>
          <p:nvPr>
            <p:ph type="pic" sz="quarter" idx="14"/>
          </p:nvPr>
        </p:nvSpPr>
        <p:spPr>
          <a:xfrm>
            <a:off x="1022226" y="1587600"/>
            <a:ext cx="1440000" cy="1440000"/>
          </a:xfrm>
          <a:prstGeom prst="ellipse">
            <a:avLst/>
          </a:prstGeom>
          <a:solidFill>
            <a:schemeClr val="bg1">
              <a:lumMod val="95000"/>
            </a:schemeClr>
          </a:solidFill>
        </p:spPr>
        <p:txBody>
          <a:bodyPr tIns="0"/>
          <a:lstStyle>
            <a:lvl1pPr marL="0" indent="0" algn="ctr">
              <a:buNone/>
              <a:defRPr sz="1200"/>
            </a:lvl1pPr>
          </a:lstStyle>
          <a:p>
            <a:r>
              <a:rPr lang="de-DE" dirty="0"/>
              <a:t>Bild durch Klicken auf Symbol hinzufügen</a:t>
            </a:r>
            <a:endParaRPr lang="en-US" dirty="0"/>
          </a:p>
        </p:txBody>
      </p:sp>
      <p:sp>
        <p:nvSpPr>
          <p:cNvPr id="11" name="Textplatzhalter 10"/>
          <p:cNvSpPr>
            <a:spLocks noGrp="1"/>
          </p:cNvSpPr>
          <p:nvPr>
            <p:ph type="body" sz="quarter" idx="15" hasCustomPrompt="1"/>
          </p:nvPr>
        </p:nvSpPr>
        <p:spPr>
          <a:xfrm>
            <a:off x="720000" y="3214800"/>
            <a:ext cx="2160000" cy="252000"/>
          </a:xfrm>
        </p:spPr>
        <p:txBody>
          <a:bodyPr/>
          <a:lstStyle>
            <a:lvl1pPr marL="0" indent="0">
              <a:buNone/>
              <a:defRPr sz="1200" b="1">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de-DE" dirty="0"/>
              <a:t>Name</a:t>
            </a:r>
          </a:p>
        </p:txBody>
      </p:sp>
      <p:sp>
        <p:nvSpPr>
          <p:cNvPr id="12" name="Textplatzhalter 10"/>
          <p:cNvSpPr>
            <a:spLocks noGrp="1"/>
          </p:cNvSpPr>
          <p:nvPr>
            <p:ph type="body" sz="quarter" idx="16" hasCustomPrompt="1"/>
          </p:nvPr>
        </p:nvSpPr>
        <p:spPr>
          <a:xfrm>
            <a:off x="720000" y="3600000"/>
            <a:ext cx="2160000" cy="1194250"/>
          </a:xfrm>
        </p:spPr>
        <p:txBody>
          <a:bodyPr/>
          <a:lstStyle>
            <a:lvl1pPr marL="0" indent="0">
              <a:spcBef>
                <a:spcPts val="1200"/>
              </a:spcBef>
              <a:buNone/>
              <a:defRPr sz="1200" b="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de-DE" dirty="0"/>
              <a:t>Institut und Professur</a:t>
            </a:r>
          </a:p>
        </p:txBody>
      </p:sp>
      <p:sp>
        <p:nvSpPr>
          <p:cNvPr id="13" name="Rechteck 12">
            <a:extLst>
              <a:ext uri="{C183D7F6-B498-43B3-948B-1728B52AA6E4}">
                <adec:decorative xmlns:adec="http://schemas.microsoft.com/office/drawing/2017/decorative" val="1"/>
              </a:ext>
            </a:extLst>
          </p:cNvPr>
          <p:cNvSpPr/>
          <p:nvPr userDrawn="1"/>
        </p:nvSpPr>
        <p:spPr>
          <a:xfrm>
            <a:off x="3318957" y="2315783"/>
            <a:ext cx="2520000" cy="277374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4" name="Bildplatzhalter 7">
            <a:extLst>
              <a:ext uri="{C183D7F6-B498-43B3-948B-1728B52AA6E4}">
                <adec:decorative xmlns:adec="http://schemas.microsoft.com/office/drawing/2017/decorative" val="1"/>
              </a:ext>
            </a:extLst>
          </p:cNvPr>
          <p:cNvSpPr>
            <a:spLocks noGrp="1" noChangeAspect="1"/>
          </p:cNvSpPr>
          <p:nvPr>
            <p:ph type="pic" sz="quarter" idx="17"/>
          </p:nvPr>
        </p:nvSpPr>
        <p:spPr>
          <a:xfrm>
            <a:off x="3858957" y="1587600"/>
            <a:ext cx="1440000" cy="1440000"/>
          </a:xfrm>
          <a:prstGeom prst="ellipse">
            <a:avLst/>
          </a:prstGeom>
          <a:solidFill>
            <a:schemeClr val="bg1">
              <a:lumMod val="95000"/>
            </a:schemeClr>
          </a:solidFill>
        </p:spPr>
        <p:txBody>
          <a:bodyPr tIns="0"/>
          <a:lstStyle>
            <a:lvl1pPr marL="0" indent="0" algn="ctr">
              <a:buNone/>
              <a:defRPr sz="1200"/>
            </a:lvl1pPr>
          </a:lstStyle>
          <a:p>
            <a:r>
              <a:rPr lang="de-DE" dirty="0"/>
              <a:t>Bild durch Klicken auf Symbol hinzufügen</a:t>
            </a:r>
            <a:endParaRPr lang="en-US" dirty="0"/>
          </a:p>
        </p:txBody>
      </p:sp>
      <p:sp>
        <p:nvSpPr>
          <p:cNvPr id="15" name="Textplatzhalter 10"/>
          <p:cNvSpPr>
            <a:spLocks noGrp="1"/>
          </p:cNvSpPr>
          <p:nvPr>
            <p:ph type="body" sz="quarter" idx="18" hasCustomPrompt="1"/>
          </p:nvPr>
        </p:nvSpPr>
        <p:spPr>
          <a:xfrm>
            <a:off x="3556731" y="3214800"/>
            <a:ext cx="2160000" cy="252000"/>
          </a:xfrm>
        </p:spPr>
        <p:txBody>
          <a:bodyPr/>
          <a:lstStyle>
            <a:lvl1pPr marL="0" indent="0">
              <a:buNone/>
              <a:defRPr sz="1200" b="1">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de-DE" dirty="0"/>
              <a:t>Name</a:t>
            </a:r>
          </a:p>
        </p:txBody>
      </p:sp>
      <p:sp>
        <p:nvSpPr>
          <p:cNvPr id="16" name="Textplatzhalter 10"/>
          <p:cNvSpPr>
            <a:spLocks noGrp="1"/>
          </p:cNvSpPr>
          <p:nvPr>
            <p:ph type="body" sz="quarter" idx="19" hasCustomPrompt="1"/>
          </p:nvPr>
        </p:nvSpPr>
        <p:spPr>
          <a:xfrm>
            <a:off x="3556731" y="3600000"/>
            <a:ext cx="2160000" cy="1194250"/>
          </a:xfrm>
        </p:spPr>
        <p:txBody>
          <a:bodyPr/>
          <a:lstStyle>
            <a:lvl1pPr marL="0" indent="0">
              <a:spcBef>
                <a:spcPts val="1200"/>
              </a:spcBef>
              <a:buNone/>
              <a:defRPr sz="1200" b="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de-DE" dirty="0"/>
              <a:t>Institut und Professur</a:t>
            </a:r>
          </a:p>
        </p:txBody>
      </p:sp>
      <p:sp>
        <p:nvSpPr>
          <p:cNvPr id="17" name="Rechteck 16">
            <a:extLst>
              <a:ext uri="{C183D7F6-B498-43B3-948B-1728B52AA6E4}">
                <adec:decorative xmlns:adec="http://schemas.microsoft.com/office/drawing/2017/decorative" val="1"/>
              </a:ext>
            </a:extLst>
          </p:cNvPr>
          <p:cNvSpPr/>
          <p:nvPr userDrawn="1"/>
        </p:nvSpPr>
        <p:spPr>
          <a:xfrm>
            <a:off x="6155688" y="2315784"/>
            <a:ext cx="2520000" cy="27737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8" name="Bildplatzhalter 7">
            <a:extLst>
              <a:ext uri="{C183D7F6-B498-43B3-948B-1728B52AA6E4}">
                <adec:decorative xmlns:adec="http://schemas.microsoft.com/office/drawing/2017/decorative" val="1"/>
              </a:ext>
            </a:extLst>
          </p:cNvPr>
          <p:cNvSpPr>
            <a:spLocks noGrp="1" noChangeAspect="1"/>
          </p:cNvSpPr>
          <p:nvPr>
            <p:ph type="pic" sz="quarter" idx="20"/>
          </p:nvPr>
        </p:nvSpPr>
        <p:spPr>
          <a:xfrm>
            <a:off x="6695688" y="1587600"/>
            <a:ext cx="1440000" cy="1440000"/>
          </a:xfrm>
          <a:prstGeom prst="ellipse">
            <a:avLst/>
          </a:prstGeom>
          <a:solidFill>
            <a:schemeClr val="bg1">
              <a:lumMod val="95000"/>
            </a:schemeClr>
          </a:solidFill>
        </p:spPr>
        <p:txBody>
          <a:bodyPr tIns="0"/>
          <a:lstStyle>
            <a:lvl1pPr marL="0" indent="0" algn="ctr">
              <a:buNone/>
              <a:defRPr sz="1200"/>
            </a:lvl1pPr>
          </a:lstStyle>
          <a:p>
            <a:r>
              <a:rPr lang="de-DE" dirty="0"/>
              <a:t>Bild durch Klicken auf Symbol hinzufügen</a:t>
            </a:r>
            <a:endParaRPr lang="en-US" dirty="0"/>
          </a:p>
        </p:txBody>
      </p:sp>
      <p:sp>
        <p:nvSpPr>
          <p:cNvPr id="19" name="Textplatzhalter 10"/>
          <p:cNvSpPr>
            <a:spLocks noGrp="1"/>
          </p:cNvSpPr>
          <p:nvPr>
            <p:ph type="body" sz="quarter" idx="21" hasCustomPrompt="1"/>
          </p:nvPr>
        </p:nvSpPr>
        <p:spPr>
          <a:xfrm>
            <a:off x="6393462" y="3214800"/>
            <a:ext cx="2160000" cy="252000"/>
          </a:xfrm>
        </p:spPr>
        <p:txBody>
          <a:bodyPr/>
          <a:lstStyle>
            <a:lvl1pPr marL="0" indent="0">
              <a:buNone/>
              <a:defRPr sz="1200" b="1">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de-DE" dirty="0"/>
              <a:t>Name</a:t>
            </a:r>
          </a:p>
        </p:txBody>
      </p:sp>
      <p:sp>
        <p:nvSpPr>
          <p:cNvPr id="20" name="Textplatzhalter 10"/>
          <p:cNvSpPr>
            <a:spLocks noGrp="1"/>
          </p:cNvSpPr>
          <p:nvPr>
            <p:ph type="body" sz="quarter" idx="22" hasCustomPrompt="1"/>
          </p:nvPr>
        </p:nvSpPr>
        <p:spPr>
          <a:xfrm>
            <a:off x="6393462" y="3600000"/>
            <a:ext cx="2160000" cy="1194250"/>
          </a:xfrm>
        </p:spPr>
        <p:txBody>
          <a:bodyPr/>
          <a:lstStyle>
            <a:lvl1pPr marL="0" indent="0">
              <a:spcBef>
                <a:spcPts val="1200"/>
              </a:spcBef>
              <a:buNone/>
              <a:defRPr sz="1200" b="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de-DE" dirty="0"/>
              <a:t>Institut und Professur</a:t>
            </a:r>
          </a:p>
        </p:txBody>
      </p:sp>
      <p:sp>
        <p:nvSpPr>
          <p:cNvPr id="2" name="Datumsplatzhalter 1">
            <a:extLst>
              <a:ext uri="{FF2B5EF4-FFF2-40B4-BE49-F238E27FC236}">
                <a16:creationId xmlns:a16="http://schemas.microsoft.com/office/drawing/2014/main" id="{824431FB-EFCC-433E-869E-058B2C94611C}"/>
              </a:ext>
              <a:ext uri="{C183D7F6-B498-43B3-948B-1728B52AA6E4}">
                <adec:decorative xmlns:adec="http://schemas.microsoft.com/office/drawing/2017/decorative" val="1"/>
              </a:ext>
            </a:extLst>
          </p:cNvPr>
          <p:cNvSpPr>
            <a:spLocks noGrp="1"/>
          </p:cNvSpPr>
          <p:nvPr>
            <p:ph type="dt" sz="half" idx="23"/>
          </p:nvPr>
        </p:nvSpPr>
        <p:spPr/>
        <p:txBody>
          <a:bodyPr/>
          <a:lstStyle/>
          <a:p>
            <a:r>
              <a:rPr lang="de-DE" dirty="0"/>
              <a:t>20.08.2020</a:t>
            </a:r>
            <a:endParaRPr lang="en-US" dirty="0"/>
          </a:p>
        </p:txBody>
      </p:sp>
      <p:sp>
        <p:nvSpPr>
          <p:cNvPr id="10" name="Fußzeilenplatzhalter 9">
            <a:extLst>
              <a:ext uri="{FF2B5EF4-FFF2-40B4-BE49-F238E27FC236}">
                <a16:creationId xmlns:a16="http://schemas.microsoft.com/office/drawing/2014/main" id="{3B2EB504-E380-47C4-87B1-5F87EF1CD005}"/>
              </a:ext>
              <a:ext uri="{C183D7F6-B498-43B3-948B-1728B52AA6E4}">
                <adec:decorative xmlns:adec="http://schemas.microsoft.com/office/drawing/2017/decorative" val="1"/>
              </a:ext>
            </a:extLst>
          </p:cNvPr>
          <p:cNvSpPr>
            <a:spLocks noGrp="1"/>
          </p:cNvSpPr>
          <p:nvPr>
            <p:ph type="ftr" sz="quarter" idx="24"/>
          </p:nvPr>
        </p:nvSpPr>
        <p:spPr/>
        <p:txBody>
          <a:bodyPr/>
          <a:lstStyle/>
          <a:p>
            <a:r>
              <a:rPr lang="en-US" dirty="0"/>
              <a:t>Universität Stuttgart</a:t>
            </a:r>
          </a:p>
        </p:txBody>
      </p:sp>
      <p:sp>
        <p:nvSpPr>
          <p:cNvPr id="21" name="Foliennummernplatzhalter 20">
            <a:extLst>
              <a:ext uri="{FF2B5EF4-FFF2-40B4-BE49-F238E27FC236}">
                <a16:creationId xmlns:a16="http://schemas.microsoft.com/office/drawing/2014/main" id="{6C6781C3-6BAA-45AB-8A24-986DA5C0CD68}"/>
              </a:ext>
              <a:ext uri="{C183D7F6-B498-43B3-948B-1728B52AA6E4}">
                <adec:decorative xmlns:adec="http://schemas.microsoft.com/office/drawing/2017/decorative" val="1"/>
              </a:ext>
            </a:extLst>
          </p:cNvPr>
          <p:cNvSpPr>
            <a:spLocks noGrp="1"/>
          </p:cNvSpPr>
          <p:nvPr>
            <p:ph type="sldNum" sz="quarter" idx="25"/>
          </p:nvPr>
        </p:nvSpPr>
        <p:spPr/>
        <p:txBody>
          <a:bodyPr/>
          <a:lstStyle/>
          <a:p>
            <a:fld id="{9E82CC3C-1DC0-4FDA-9590-6CC506AB67F8}" type="slidenum">
              <a:rPr lang="en-US" smtClean="0"/>
              <a:pPr/>
              <a:t>‹#›</a:t>
            </a:fld>
            <a:endParaRPr lang="en-US" dirty="0"/>
          </a:p>
        </p:txBody>
      </p:sp>
    </p:spTree>
    <p:extLst>
      <p:ext uri="{BB962C8B-B14F-4D97-AF65-F5344CB8AC3E}">
        <p14:creationId xmlns:p14="http://schemas.microsoft.com/office/powerpoint/2010/main" val="15046906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4 Personen">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de-DE"/>
              <a:t>Mastertitelformat bearbeiten</a:t>
            </a:r>
            <a:endParaRPr lang="de-DE" dirty="0"/>
          </a:p>
        </p:txBody>
      </p:sp>
      <p:sp>
        <p:nvSpPr>
          <p:cNvPr id="6" name="Textplatzhalter 7"/>
          <p:cNvSpPr>
            <a:spLocks noGrp="1"/>
          </p:cNvSpPr>
          <p:nvPr>
            <p:ph type="body" sz="quarter" idx="13" hasCustomPrompt="1"/>
          </p:nvPr>
        </p:nvSpPr>
        <p:spPr>
          <a:xfrm>
            <a:off x="468000" y="716400"/>
            <a:ext cx="8208000" cy="276225"/>
          </a:xfrm>
        </p:spPr>
        <p:txBody>
          <a:bodyPr lIns="0" tIns="0" rIns="0" bIns="0"/>
          <a:lstStyle>
            <a:lvl1pPr marL="0" indent="0">
              <a:buNone/>
              <a:defRPr sz="1800" baseline="0"/>
            </a:lvl1pPr>
          </a:lstStyle>
          <a:p>
            <a:pPr lvl="0"/>
            <a:r>
              <a:rPr lang="de-DE" dirty="0"/>
              <a:t>Untertitel durch Klicken bearbeiten</a:t>
            </a:r>
          </a:p>
        </p:txBody>
      </p:sp>
      <p:sp>
        <p:nvSpPr>
          <p:cNvPr id="9" name="Rechteck 8">
            <a:extLst>
              <a:ext uri="{C183D7F6-B498-43B3-948B-1728B52AA6E4}">
                <adec:decorative xmlns:adec="http://schemas.microsoft.com/office/drawing/2017/decorative" val="1"/>
              </a:ext>
            </a:extLst>
          </p:cNvPr>
          <p:cNvSpPr/>
          <p:nvPr userDrawn="1"/>
        </p:nvSpPr>
        <p:spPr>
          <a:xfrm>
            <a:off x="466725" y="2315783"/>
            <a:ext cx="2031501" cy="277374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8" name="Bildplatzhalter 7">
            <a:extLst>
              <a:ext uri="{C183D7F6-B498-43B3-948B-1728B52AA6E4}">
                <adec:decorative xmlns:adec="http://schemas.microsoft.com/office/drawing/2017/decorative" val="1"/>
              </a:ext>
            </a:extLst>
          </p:cNvPr>
          <p:cNvSpPr>
            <a:spLocks noGrp="1" noChangeAspect="1"/>
          </p:cNvSpPr>
          <p:nvPr>
            <p:ph type="pic" sz="quarter" idx="14"/>
          </p:nvPr>
        </p:nvSpPr>
        <p:spPr>
          <a:xfrm>
            <a:off x="840865" y="1587600"/>
            <a:ext cx="1298723" cy="1298723"/>
          </a:xfrm>
          <a:prstGeom prst="ellipse">
            <a:avLst/>
          </a:prstGeom>
          <a:solidFill>
            <a:schemeClr val="bg1">
              <a:lumMod val="95000"/>
            </a:schemeClr>
          </a:solidFill>
        </p:spPr>
        <p:txBody>
          <a:bodyPr tIns="0"/>
          <a:lstStyle>
            <a:lvl1pPr marL="0" indent="0" algn="ctr">
              <a:buNone/>
              <a:defRPr sz="1200"/>
            </a:lvl1pPr>
          </a:lstStyle>
          <a:p>
            <a:r>
              <a:rPr lang="de-DE" dirty="0"/>
              <a:t>Bild durch Klicken auf Symbol hinzufügen</a:t>
            </a:r>
            <a:endParaRPr lang="en-US" dirty="0"/>
          </a:p>
        </p:txBody>
      </p:sp>
      <p:sp>
        <p:nvSpPr>
          <p:cNvPr id="11" name="Textplatzhalter 10"/>
          <p:cNvSpPr>
            <a:spLocks noGrp="1"/>
          </p:cNvSpPr>
          <p:nvPr>
            <p:ph type="body" sz="quarter" idx="15" hasCustomPrompt="1"/>
          </p:nvPr>
        </p:nvSpPr>
        <p:spPr>
          <a:xfrm>
            <a:off x="720000" y="3214799"/>
            <a:ext cx="1624994" cy="407775"/>
          </a:xfrm>
        </p:spPr>
        <p:txBody>
          <a:bodyPr/>
          <a:lstStyle>
            <a:lvl1pPr marL="0" indent="0">
              <a:buNone/>
              <a:defRPr sz="1200" b="1">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de-DE" dirty="0"/>
              <a:t>Name</a:t>
            </a:r>
          </a:p>
        </p:txBody>
      </p:sp>
      <p:sp>
        <p:nvSpPr>
          <p:cNvPr id="12" name="Textplatzhalter 10"/>
          <p:cNvSpPr>
            <a:spLocks noGrp="1"/>
          </p:cNvSpPr>
          <p:nvPr>
            <p:ph type="body" sz="quarter" idx="16" hasCustomPrompt="1"/>
          </p:nvPr>
        </p:nvSpPr>
        <p:spPr>
          <a:xfrm>
            <a:off x="720000" y="3809772"/>
            <a:ext cx="1624994" cy="1135960"/>
          </a:xfrm>
        </p:spPr>
        <p:txBody>
          <a:bodyPr/>
          <a:lstStyle>
            <a:lvl1pPr marL="0" indent="0">
              <a:spcBef>
                <a:spcPts val="1200"/>
              </a:spcBef>
              <a:buNone/>
              <a:defRPr sz="1200" b="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de-DE" dirty="0"/>
              <a:t>Institut und Professur</a:t>
            </a:r>
          </a:p>
        </p:txBody>
      </p:sp>
      <p:sp>
        <p:nvSpPr>
          <p:cNvPr id="24" name="Rechteck 23">
            <a:extLst>
              <a:ext uri="{C183D7F6-B498-43B3-948B-1728B52AA6E4}">
                <adec:decorative xmlns:adec="http://schemas.microsoft.com/office/drawing/2017/decorative" val="1"/>
              </a:ext>
            </a:extLst>
          </p:cNvPr>
          <p:cNvSpPr/>
          <p:nvPr userDrawn="1"/>
        </p:nvSpPr>
        <p:spPr>
          <a:xfrm>
            <a:off x="2545454" y="2315783"/>
            <a:ext cx="2016000" cy="277374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25" name="Bildplatzhalter 7">
            <a:extLst>
              <a:ext uri="{C183D7F6-B498-43B3-948B-1728B52AA6E4}">
                <adec:decorative xmlns:adec="http://schemas.microsoft.com/office/drawing/2017/decorative" val="1"/>
              </a:ext>
            </a:extLst>
          </p:cNvPr>
          <p:cNvSpPr>
            <a:spLocks noGrp="1" noChangeAspect="1"/>
          </p:cNvSpPr>
          <p:nvPr>
            <p:ph type="pic" sz="quarter" idx="17"/>
          </p:nvPr>
        </p:nvSpPr>
        <p:spPr>
          <a:xfrm>
            <a:off x="2904093" y="1587600"/>
            <a:ext cx="1298723" cy="1298723"/>
          </a:xfrm>
          <a:prstGeom prst="ellipse">
            <a:avLst/>
          </a:prstGeom>
          <a:solidFill>
            <a:schemeClr val="bg1">
              <a:lumMod val="95000"/>
            </a:schemeClr>
          </a:solidFill>
        </p:spPr>
        <p:txBody>
          <a:bodyPr tIns="0"/>
          <a:lstStyle>
            <a:lvl1pPr marL="0" indent="0" algn="ctr">
              <a:buNone/>
              <a:defRPr sz="1200"/>
            </a:lvl1pPr>
          </a:lstStyle>
          <a:p>
            <a:r>
              <a:rPr lang="de-DE" dirty="0"/>
              <a:t>Bild durch Klicken auf Symbol hinzufügen</a:t>
            </a:r>
            <a:endParaRPr lang="en-US" dirty="0"/>
          </a:p>
        </p:txBody>
      </p:sp>
      <p:sp>
        <p:nvSpPr>
          <p:cNvPr id="26" name="Textplatzhalter 10"/>
          <p:cNvSpPr>
            <a:spLocks noGrp="1"/>
          </p:cNvSpPr>
          <p:nvPr>
            <p:ph type="body" sz="quarter" idx="18" hasCustomPrompt="1"/>
          </p:nvPr>
        </p:nvSpPr>
        <p:spPr>
          <a:xfrm>
            <a:off x="2779437" y="3214799"/>
            <a:ext cx="1624994" cy="407775"/>
          </a:xfrm>
        </p:spPr>
        <p:txBody>
          <a:bodyPr/>
          <a:lstStyle>
            <a:lvl1pPr marL="0" indent="0">
              <a:buNone/>
              <a:defRPr sz="1200" b="1">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de-DE" dirty="0"/>
              <a:t>Name</a:t>
            </a:r>
          </a:p>
        </p:txBody>
      </p:sp>
      <p:sp>
        <p:nvSpPr>
          <p:cNvPr id="27" name="Textplatzhalter 10"/>
          <p:cNvSpPr>
            <a:spLocks noGrp="1"/>
          </p:cNvSpPr>
          <p:nvPr>
            <p:ph type="body" sz="quarter" idx="19" hasCustomPrompt="1"/>
          </p:nvPr>
        </p:nvSpPr>
        <p:spPr>
          <a:xfrm>
            <a:off x="2779437" y="3809772"/>
            <a:ext cx="1624994" cy="1135960"/>
          </a:xfrm>
        </p:spPr>
        <p:txBody>
          <a:bodyPr/>
          <a:lstStyle>
            <a:lvl1pPr marL="0" indent="0">
              <a:spcBef>
                <a:spcPts val="1200"/>
              </a:spcBef>
              <a:buNone/>
              <a:defRPr sz="1200" b="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de-DE" dirty="0"/>
              <a:t>Institut und Professur</a:t>
            </a:r>
          </a:p>
        </p:txBody>
      </p:sp>
      <p:sp>
        <p:nvSpPr>
          <p:cNvPr id="28" name="Rechteck 27">
            <a:extLst>
              <a:ext uri="{C183D7F6-B498-43B3-948B-1728B52AA6E4}">
                <adec:decorative xmlns:adec="http://schemas.microsoft.com/office/drawing/2017/decorative" val="1"/>
              </a:ext>
            </a:extLst>
          </p:cNvPr>
          <p:cNvSpPr/>
          <p:nvPr userDrawn="1"/>
        </p:nvSpPr>
        <p:spPr>
          <a:xfrm>
            <a:off x="4608682" y="2315783"/>
            <a:ext cx="2016000" cy="277374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29" name="Bildplatzhalter 7">
            <a:extLst>
              <a:ext uri="{C183D7F6-B498-43B3-948B-1728B52AA6E4}">
                <adec:decorative xmlns:adec="http://schemas.microsoft.com/office/drawing/2017/decorative" val="1"/>
              </a:ext>
            </a:extLst>
          </p:cNvPr>
          <p:cNvSpPr>
            <a:spLocks noGrp="1" noChangeAspect="1"/>
          </p:cNvSpPr>
          <p:nvPr>
            <p:ph type="pic" sz="quarter" idx="20"/>
          </p:nvPr>
        </p:nvSpPr>
        <p:spPr>
          <a:xfrm>
            <a:off x="4967321" y="1587600"/>
            <a:ext cx="1298723" cy="1298723"/>
          </a:xfrm>
          <a:prstGeom prst="ellipse">
            <a:avLst/>
          </a:prstGeom>
          <a:solidFill>
            <a:schemeClr val="bg1">
              <a:lumMod val="95000"/>
            </a:schemeClr>
          </a:solidFill>
        </p:spPr>
        <p:txBody>
          <a:bodyPr tIns="0"/>
          <a:lstStyle>
            <a:lvl1pPr marL="0" indent="0" algn="ctr">
              <a:buNone/>
              <a:defRPr sz="1200"/>
            </a:lvl1pPr>
          </a:lstStyle>
          <a:p>
            <a:r>
              <a:rPr lang="de-DE" dirty="0"/>
              <a:t>Bild durch Klicken auf Symbol hinzufügen</a:t>
            </a:r>
            <a:endParaRPr lang="en-US" dirty="0"/>
          </a:p>
        </p:txBody>
      </p:sp>
      <p:sp>
        <p:nvSpPr>
          <p:cNvPr id="30" name="Textplatzhalter 10"/>
          <p:cNvSpPr>
            <a:spLocks noGrp="1"/>
          </p:cNvSpPr>
          <p:nvPr>
            <p:ph type="body" sz="quarter" idx="21" hasCustomPrompt="1"/>
          </p:nvPr>
        </p:nvSpPr>
        <p:spPr>
          <a:xfrm>
            <a:off x="4844560" y="3214799"/>
            <a:ext cx="1624994" cy="407775"/>
          </a:xfrm>
        </p:spPr>
        <p:txBody>
          <a:bodyPr/>
          <a:lstStyle>
            <a:lvl1pPr marL="0" indent="0">
              <a:buNone/>
              <a:defRPr sz="1200" b="1">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de-DE" dirty="0"/>
              <a:t>Name</a:t>
            </a:r>
          </a:p>
        </p:txBody>
      </p:sp>
      <p:sp>
        <p:nvSpPr>
          <p:cNvPr id="31" name="Textplatzhalter 10"/>
          <p:cNvSpPr>
            <a:spLocks noGrp="1"/>
          </p:cNvSpPr>
          <p:nvPr>
            <p:ph type="body" sz="quarter" idx="22" hasCustomPrompt="1"/>
          </p:nvPr>
        </p:nvSpPr>
        <p:spPr>
          <a:xfrm>
            <a:off x="4844560" y="3809772"/>
            <a:ext cx="1624994" cy="1135960"/>
          </a:xfrm>
        </p:spPr>
        <p:txBody>
          <a:bodyPr/>
          <a:lstStyle>
            <a:lvl1pPr marL="0" indent="0">
              <a:spcBef>
                <a:spcPts val="1200"/>
              </a:spcBef>
              <a:buNone/>
              <a:defRPr sz="1200" b="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de-DE" dirty="0"/>
              <a:t>Institut und Professur</a:t>
            </a:r>
          </a:p>
        </p:txBody>
      </p:sp>
      <p:sp>
        <p:nvSpPr>
          <p:cNvPr id="32" name="Rechteck 31">
            <a:extLst>
              <a:ext uri="{C183D7F6-B498-43B3-948B-1728B52AA6E4}">
                <adec:decorative xmlns:adec="http://schemas.microsoft.com/office/drawing/2017/decorative" val="1"/>
              </a:ext>
            </a:extLst>
          </p:cNvPr>
          <p:cNvSpPr/>
          <p:nvPr userDrawn="1"/>
        </p:nvSpPr>
        <p:spPr>
          <a:xfrm>
            <a:off x="6671909" y="2315783"/>
            <a:ext cx="2016000" cy="277374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33" name="Bildplatzhalter 7">
            <a:extLst>
              <a:ext uri="{C183D7F6-B498-43B3-948B-1728B52AA6E4}">
                <adec:decorative xmlns:adec="http://schemas.microsoft.com/office/drawing/2017/decorative" val="1"/>
              </a:ext>
            </a:extLst>
          </p:cNvPr>
          <p:cNvSpPr>
            <a:spLocks noGrp="1" noChangeAspect="1"/>
          </p:cNvSpPr>
          <p:nvPr>
            <p:ph type="pic" sz="quarter" idx="23"/>
          </p:nvPr>
        </p:nvSpPr>
        <p:spPr>
          <a:xfrm>
            <a:off x="7030548" y="1587600"/>
            <a:ext cx="1298723" cy="1298723"/>
          </a:xfrm>
          <a:prstGeom prst="ellipse">
            <a:avLst/>
          </a:prstGeom>
          <a:solidFill>
            <a:schemeClr val="bg1">
              <a:lumMod val="95000"/>
            </a:schemeClr>
          </a:solidFill>
        </p:spPr>
        <p:txBody>
          <a:bodyPr tIns="0"/>
          <a:lstStyle>
            <a:lvl1pPr marL="0" indent="0" algn="ctr">
              <a:buNone/>
              <a:defRPr sz="1200"/>
            </a:lvl1pPr>
          </a:lstStyle>
          <a:p>
            <a:r>
              <a:rPr lang="de-DE" dirty="0"/>
              <a:t>Bild durch Klicken auf Symbol hinzufügen</a:t>
            </a:r>
            <a:endParaRPr lang="en-US" dirty="0"/>
          </a:p>
        </p:txBody>
      </p:sp>
      <p:sp>
        <p:nvSpPr>
          <p:cNvPr id="34" name="Textplatzhalter 10"/>
          <p:cNvSpPr>
            <a:spLocks noGrp="1"/>
          </p:cNvSpPr>
          <p:nvPr>
            <p:ph type="body" sz="quarter" idx="24" hasCustomPrompt="1"/>
          </p:nvPr>
        </p:nvSpPr>
        <p:spPr>
          <a:xfrm>
            <a:off x="6909683" y="3214799"/>
            <a:ext cx="1624994" cy="407775"/>
          </a:xfrm>
        </p:spPr>
        <p:txBody>
          <a:bodyPr/>
          <a:lstStyle>
            <a:lvl1pPr marL="0" indent="0">
              <a:buNone/>
              <a:defRPr sz="1200" b="1">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de-DE" dirty="0"/>
              <a:t>Name</a:t>
            </a:r>
          </a:p>
        </p:txBody>
      </p:sp>
      <p:sp>
        <p:nvSpPr>
          <p:cNvPr id="35" name="Textplatzhalter 10"/>
          <p:cNvSpPr>
            <a:spLocks noGrp="1"/>
          </p:cNvSpPr>
          <p:nvPr>
            <p:ph type="body" sz="quarter" idx="25" hasCustomPrompt="1"/>
          </p:nvPr>
        </p:nvSpPr>
        <p:spPr>
          <a:xfrm>
            <a:off x="6909683" y="3809772"/>
            <a:ext cx="1624994" cy="1135960"/>
          </a:xfrm>
        </p:spPr>
        <p:txBody>
          <a:bodyPr/>
          <a:lstStyle>
            <a:lvl1pPr marL="0" indent="0">
              <a:spcBef>
                <a:spcPts val="1200"/>
              </a:spcBef>
              <a:buNone/>
              <a:defRPr sz="1200" b="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de-DE" dirty="0"/>
              <a:t>Institut und Professur</a:t>
            </a:r>
          </a:p>
        </p:txBody>
      </p:sp>
      <p:sp>
        <p:nvSpPr>
          <p:cNvPr id="2" name="Datumsplatzhalter 1">
            <a:extLst>
              <a:ext uri="{FF2B5EF4-FFF2-40B4-BE49-F238E27FC236}">
                <a16:creationId xmlns:a16="http://schemas.microsoft.com/office/drawing/2014/main" id="{AAC06559-6477-4FE4-827E-1F3DDA49DDEE}"/>
              </a:ext>
              <a:ext uri="{C183D7F6-B498-43B3-948B-1728B52AA6E4}">
                <adec:decorative xmlns:adec="http://schemas.microsoft.com/office/drawing/2017/decorative" val="1"/>
              </a:ext>
            </a:extLst>
          </p:cNvPr>
          <p:cNvSpPr>
            <a:spLocks noGrp="1"/>
          </p:cNvSpPr>
          <p:nvPr>
            <p:ph type="dt" sz="half" idx="26"/>
          </p:nvPr>
        </p:nvSpPr>
        <p:spPr/>
        <p:txBody>
          <a:bodyPr/>
          <a:lstStyle/>
          <a:p>
            <a:r>
              <a:rPr lang="de-DE" dirty="0"/>
              <a:t>20.08.2020</a:t>
            </a:r>
            <a:endParaRPr lang="en-US" dirty="0"/>
          </a:p>
        </p:txBody>
      </p:sp>
      <p:sp>
        <p:nvSpPr>
          <p:cNvPr id="10" name="Fußzeilenplatzhalter 9">
            <a:extLst>
              <a:ext uri="{FF2B5EF4-FFF2-40B4-BE49-F238E27FC236}">
                <a16:creationId xmlns:a16="http://schemas.microsoft.com/office/drawing/2014/main" id="{E90E0F3B-CD69-457E-AD18-2576C237D589}"/>
              </a:ext>
              <a:ext uri="{C183D7F6-B498-43B3-948B-1728B52AA6E4}">
                <adec:decorative xmlns:adec="http://schemas.microsoft.com/office/drawing/2017/decorative" val="1"/>
              </a:ext>
            </a:extLst>
          </p:cNvPr>
          <p:cNvSpPr>
            <a:spLocks noGrp="1"/>
          </p:cNvSpPr>
          <p:nvPr>
            <p:ph type="ftr" sz="quarter" idx="27"/>
          </p:nvPr>
        </p:nvSpPr>
        <p:spPr/>
        <p:txBody>
          <a:bodyPr/>
          <a:lstStyle/>
          <a:p>
            <a:r>
              <a:rPr lang="en-US" dirty="0"/>
              <a:t>Universität Stuttgart</a:t>
            </a:r>
          </a:p>
        </p:txBody>
      </p:sp>
      <p:sp>
        <p:nvSpPr>
          <p:cNvPr id="13" name="Foliennummernplatzhalter 12">
            <a:extLst>
              <a:ext uri="{FF2B5EF4-FFF2-40B4-BE49-F238E27FC236}">
                <a16:creationId xmlns:a16="http://schemas.microsoft.com/office/drawing/2014/main" id="{38BE1051-4F1D-48D1-B33E-899957CCC509}"/>
              </a:ext>
              <a:ext uri="{C183D7F6-B498-43B3-948B-1728B52AA6E4}">
                <adec:decorative xmlns:adec="http://schemas.microsoft.com/office/drawing/2017/decorative" val="1"/>
              </a:ext>
            </a:extLst>
          </p:cNvPr>
          <p:cNvSpPr>
            <a:spLocks noGrp="1"/>
          </p:cNvSpPr>
          <p:nvPr>
            <p:ph type="sldNum" sz="quarter" idx="28"/>
          </p:nvPr>
        </p:nvSpPr>
        <p:spPr/>
        <p:txBody>
          <a:bodyPr/>
          <a:lstStyle/>
          <a:p>
            <a:fld id="{9E82CC3C-1DC0-4FDA-9590-6CC506AB67F8}" type="slidenum">
              <a:rPr lang="en-US" smtClean="0"/>
              <a:pPr/>
              <a:t>‹#›</a:t>
            </a:fld>
            <a:endParaRPr lang="en-US" dirty="0"/>
          </a:p>
        </p:txBody>
      </p:sp>
    </p:spTree>
    <p:extLst>
      <p:ext uri="{BB962C8B-B14F-4D97-AF65-F5344CB8AC3E}">
        <p14:creationId xmlns:p14="http://schemas.microsoft.com/office/powerpoint/2010/main" val="24251796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 2 Institute Sublogo Kreis">
    <p:spTree>
      <p:nvGrpSpPr>
        <p:cNvPr id="1" name=""/>
        <p:cNvGrpSpPr/>
        <p:nvPr/>
      </p:nvGrpSpPr>
      <p:grpSpPr>
        <a:xfrm>
          <a:off x="0" y="0"/>
          <a:ext cx="0" cy="0"/>
          <a:chOff x="0" y="0"/>
          <a:chExt cx="0" cy="0"/>
        </a:xfrm>
      </p:grpSpPr>
      <p:pic>
        <p:nvPicPr>
          <p:cNvPr id="11" name="Grafik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06800" y="344528"/>
            <a:ext cx="2056867" cy="431998"/>
          </a:xfrm>
          <a:prstGeom prst="rect">
            <a:avLst/>
          </a:prstGeom>
        </p:spPr>
      </p:pic>
      <p:sp>
        <p:nvSpPr>
          <p:cNvPr id="10" name="Textplatzhalter 9"/>
          <p:cNvSpPr>
            <a:spLocks noGrp="1"/>
          </p:cNvSpPr>
          <p:nvPr>
            <p:ph type="body" sz="quarter" idx="13" hasCustomPrompt="1"/>
          </p:nvPr>
        </p:nvSpPr>
        <p:spPr>
          <a:xfrm>
            <a:off x="952451" y="648000"/>
            <a:ext cx="3561913" cy="483423"/>
          </a:xfrm>
        </p:spPr>
        <p:txBody>
          <a:bodyPr/>
          <a:lstStyle>
            <a:lvl1pPr marL="0" indent="0">
              <a:lnSpc>
                <a:spcPct val="100000"/>
              </a:lnSpc>
              <a:buFontTx/>
              <a:buNone/>
              <a:defRPr sz="1200"/>
            </a:lvl1pPr>
          </a:lstStyle>
          <a:p>
            <a:pPr lvl="0"/>
            <a:r>
              <a:rPr lang="de-DE" dirty="0"/>
              <a:t>Institutsname max. 2-zeilig, bitte hier klicken und überschreiben</a:t>
            </a:r>
          </a:p>
        </p:txBody>
      </p:sp>
      <p:sp>
        <p:nvSpPr>
          <p:cNvPr id="8" name="Bildplatzhalter 8"/>
          <p:cNvSpPr>
            <a:spLocks noGrp="1"/>
          </p:cNvSpPr>
          <p:nvPr>
            <p:ph type="pic" sz="quarter" idx="10"/>
          </p:nvPr>
        </p:nvSpPr>
        <p:spPr>
          <a:xfrm>
            <a:off x="0" y="1407600"/>
            <a:ext cx="4514364" cy="4309200"/>
          </a:xfrm>
          <a:solidFill>
            <a:schemeClr val="bg1">
              <a:lumMod val="85000"/>
            </a:schemeClr>
          </a:solidFill>
        </p:spPr>
        <p:txBody>
          <a:bodyPr lIns="72000"/>
          <a:lstStyle>
            <a:lvl1pPr marL="0" indent="0">
              <a:buNone/>
              <a:defRPr/>
            </a:lvl1pPr>
          </a:lstStyle>
          <a:p>
            <a:r>
              <a:rPr lang="de-DE" dirty="0"/>
              <a:t>Bild durch Klicken auf Symbol hinzufügen</a:t>
            </a:r>
            <a:endParaRPr lang="en-US" dirty="0"/>
          </a:p>
        </p:txBody>
      </p:sp>
      <p:sp>
        <p:nvSpPr>
          <p:cNvPr id="15" name="Titel 14"/>
          <p:cNvSpPr>
            <a:spLocks noGrp="1" noChangeAspect="1"/>
          </p:cNvSpPr>
          <p:nvPr>
            <p:ph type="ctrTitle"/>
          </p:nvPr>
        </p:nvSpPr>
        <p:spPr>
          <a:xfrm>
            <a:off x="3606692" y="342727"/>
            <a:ext cx="5540464" cy="5372273"/>
          </a:xfrm>
          <a:custGeom>
            <a:avLst/>
            <a:gdLst>
              <a:gd name="connsiteX0" fmla="*/ 3208825 w 5540464"/>
              <a:gd name="connsiteY0" fmla="*/ 0 h 5372273"/>
              <a:gd name="connsiteX1" fmla="*/ 5477807 w 5540464"/>
              <a:gd name="connsiteY1" fmla="*/ 939843 h 5372273"/>
              <a:gd name="connsiteX2" fmla="*/ 5540464 w 5540464"/>
              <a:gd name="connsiteY2" fmla="*/ 1008784 h 5372273"/>
              <a:gd name="connsiteX3" fmla="*/ 5540464 w 5540464"/>
              <a:gd name="connsiteY3" fmla="*/ 5372273 h 5372273"/>
              <a:gd name="connsiteX4" fmla="*/ 843928 w 5540464"/>
              <a:gd name="connsiteY4" fmla="*/ 5372273 h 5372273"/>
              <a:gd name="connsiteX5" fmla="*/ 732740 w 5540464"/>
              <a:gd name="connsiteY5" fmla="*/ 5249936 h 5372273"/>
              <a:gd name="connsiteX6" fmla="*/ 0 w 5540464"/>
              <a:gd name="connsiteY6" fmla="*/ 3208825 h 5372273"/>
              <a:gd name="connsiteX7" fmla="*/ 3208825 w 5540464"/>
              <a:gd name="connsiteY7" fmla="*/ 0 h 53722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540464" h="5372273">
                <a:moveTo>
                  <a:pt x="3208825" y="0"/>
                </a:moveTo>
                <a:cubicBezTo>
                  <a:pt x="4094918" y="0"/>
                  <a:pt x="4897124" y="359160"/>
                  <a:pt x="5477807" y="939843"/>
                </a:cubicBezTo>
                <a:lnTo>
                  <a:pt x="5540464" y="1008784"/>
                </a:lnTo>
                <a:lnTo>
                  <a:pt x="5540464" y="5372273"/>
                </a:lnTo>
                <a:lnTo>
                  <a:pt x="843928" y="5372273"/>
                </a:lnTo>
                <a:lnTo>
                  <a:pt x="732740" y="5249936"/>
                </a:lnTo>
                <a:cubicBezTo>
                  <a:pt x="274982" y="4695262"/>
                  <a:pt x="0" y="3984156"/>
                  <a:pt x="0" y="3208825"/>
                </a:cubicBezTo>
                <a:cubicBezTo>
                  <a:pt x="0" y="1436640"/>
                  <a:pt x="1436640" y="0"/>
                  <a:pt x="3208825" y="0"/>
                </a:cubicBezTo>
                <a:close/>
              </a:path>
            </a:pathLst>
          </a:custGeom>
          <a:solidFill>
            <a:schemeClr val="accent1"/>
          </a:solidFill>
        </p:spPr>
        <p:txBody>
          <a:bodyPr wrap="square" lIns="1008000" tIns="0" rIns="0" bIns="1044000" anchor="ctr" anchorCtr="0">
            <a:noAutofit/>
          </a:bodyPr>
          <a:lstStyle>
            <a:lvl1pPr marL="0" indent="0" algn="l">
              <a:lnSpc>
                <a:spcPct val="90000"/>
              </a:lnSpc>
              <a:defRPr sz="800" b="1" baseline="0">
                <a:solidFill>
                  <a:schemeClr val="accent1"/>
                </a:solidFill>
              </a:defRPr>
            </a:lvl1pPr>
          </a:lstStyle>
          <a:p>
            <a:r>
              <a:rPr lang="de-DE"/>
              <a:t>Mastertitelformat bearbeiten</a:t>
            </a:r>
            <a:endParaRPr lang="de-DE" dirty="0"/>
          </a:p>
        </p:txBody>
      </p:sp>
      <p:sp>
        <p:nvSpPr>
          <p:cNvPr id="7" name="Textplatzhalter 6"/>
          <p:cNvSpPr>
            <a:spLocks noGrp="1"/>
          </p:cNvSpPr>
          <p:nvPr>
            <p:ph type="body" sz="quarter" idx="16" hasCustomPrompt="1"/>
          </p:nvPr>
        </p:nvSpPr>
        <p:spPr>
          <a:xfrm>
            <a:off x="4514364" y="1747872"/>
            <a:ext cx="4210378" cy="2974440"/>
          </a:xfrm>
        </p:spPr>
        <p:txBody>
          <a:bodyPr anchor="b"/>
          <a:lstStyle>
            <a:lvl1pPr marL="0" indent="0">
              <a:lnSpc>
                <a:spcPct val="90000"/>
              </a:lnSpc>
              <a:spcBef>
                <a:spcPts val="0"/>
              </a:spcBef>
              <a:buFontTx/>
              <a:buNone/>
              <a:defRPr sz="2800" b="1">
                <a:solidFill>
                  <a:schemeClr val="bg1"/>
                </a:solidFill>
                <a:highlight>
                  <a:srgbClr val="000000"/>
                </a:highlight>
              </a:defRPr>
            </a:lvl1pPr>
            <a:lvl2pPr marL="176213" indent="0">
              <a:buFontTx/>
              <a:buNone/>
              <a:defRPr sz="2800" b="1">
                <a:solidFill>
                  <a:schemeClr val="bg1"/>
                </a:solidFill>
              </a:defRPr>
            </a:lvl2pPr>
            <a:lvl3pPr marL="360362" indent="0">
              <a:buFontTx/>
              <a:buNone/>
              <a:defRPr sz="2800" b="1">
                <a:solidFill>
                  <a:schemeClr val="bg1"/>
                </a:solidFill>
              </a:defRPr>
            </a:lvl3pPr>
            <a:lvl4pPr marL="536575" indent="0">
              <a:buFontTx/>
              <a:buNone/>
              <a:defRPr sz="2800" b="1">
                <a:solidFill>
                  <a:schemeClr val="bg1"/>
                </a:solidFill>
              </a:defRPr>
            </a:lvl4pPr>
            <a:lvl5pPr marL="720725" indent="0">
              <a:buFontTx/>
              <a:buNone/>
              <a:defRPr sz="2800" b="1">
                <a:solidFill>
                  <a:schemeClr val="bg1"/>
                </a:solidFill>
              </a:defRPr>
            </a:lvl5pPr>
          </a:lstStyle>
          <a:p>
            <a:pPr lvl="0"/>
            <a:r>
              <a:rPr lang="de-DE" dirty="0"/>
              <a:t>Barrierefreier  Titel – Text durch Klicken </a:t>
            </a:r>
            <a:br>
              <a:rPr lang="de-DE" dirty="0"/>
            </a:br>
            <a:r>
              <a:rPr lang="de-DE" dirty="0"/>
              <a:t>hinzufügen</a:t>
            </a:r>
          </a:p>
        </p:txBody>
      </p:sp>
      <p:sp>
        <p:nvSpPr>
          <p:cNvPr id="13" name="Subtitle 2"/>
          <p:cNvSpPr>
            <a:spLocks noGrp="1"/>
          </p:cNvSpPr>
          <p:nvPr>
            <p:ph type="subTitle" idx="1" hasCustomPrompt="1"/>
          </p:nvPr>
        </p:nvSpPr>
        <p:spPr>
          <a:xfrm>
            <a:off x="4514364" y="4820635"/>
            <a:ext cx="4197836" cy="428400"/>
          </a:xfrm>
        </p:spPr>
        <p:txBody>
          <a:bodyPr lIns="0" tIns="0" rIns="0" bIns="0">
            <a:noAutofit/>
          </a:bodyPr>
          <a:lstStyle>
            <a:lvl1pPr marL="0" indent="0" algn="l">
              <a:lnSpc>
                <a:spcPct val="110000"/>
              </a:lnSpc>
              <a:spcBef>
                <a:spcPts val="0"/>
              </a:spcBef>
              <a:buNone/>
              <a:defRPr sz="1600">
                <a:solidFill>
                  <a:schemeClr val="bg1"/>
                </a:solidFill>
                <a:highlight>
                  <a:srgbClr val="000000"/>
                </a:highlight>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de-DE" dirty="0"/>
              <a:t>Formatvorlage des Untertitelmasters durch Klicken bearbeiten</a:t>
            </a:r>
          </a:p>
        </p:txBody>
      </p:sp>
      <p:sp>
        <p:nvSpPr>
          <p:cNvPr id="5" name="Bildplatzhalter 4"/>
          <p:cNvSpPr>
            <a:spLocks noGrp="1" noChangeAspect="1"/>
          </p:cNvSpPr>
          <p:nvPr>
            <p:ph type="pic" sz="quarter" idx="14" hasCustomPrompt="1"/>
          </p:nvPr>
        </p:nvSpPr>
        <p:spPr>
          <a:xfrm>
            <a:off x="2589447" y="2096930"/>
            <a:ext cx="1606735" cy="1557959"/>
          </a:xfrm>
          <a:prstGeom prst="ellipse">
            <a:avLst/>
          </a:prstGeom>
          <a:solidFill>
            <a:schemeClr val="bg1"/>
          </a:solidFill>
        </p:spPr>
        <p:txBody>
          <a:bodyPr/>
          <a:lstStyle>
            <a:lvl1pPr marL="0" indent="0">
              <a:buFontTx/>
              <a:buNone/>
              <a:defRPr sz="900" baseline="0"/>
            </a:lvl1pPr>
          </a:lstStyle>
          <a:p>
            <a:r>
              <a:rPr lang="de-DE" dirty="0"/>
              <a:t>Sublogo einfügen</a:t>
            </a:r>
          </a:p>
        </p:txBody>
      </p:sp>
    </p:spTree>
    <p:extLst>
      <p:ext uri="{BB962C8B-B14F-4D97-AF65-F5344CB8AC3E}">
        <p14:creationId xmlns:p14="http://schemas.microsoft.com/office/powerpoint/2010/main" val="301766171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Nur Titel">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de-DE"/>
              <a:t>Mastertitelformat bearbeiten</a:t>
            </a:r>
            <a:endParaRPr lang="de-DE" dirty="0"/>
          </a:p>
        </p:txBody>
      </p:sp>
      <p:sp>
        <p:nvSpPr>
          <p:cNvPr id="6" name="Textplatzhalter 7"/>
          <p:cNvSpPr>
            <a:spLocks noGrp="1"/>
          </p:cNvSpPr>
          <p:nvPr>
            <p:ph type="body" sz="quarter" idx="13" hasCustomPrompt="1"/>
          </p:nvPr>
        </p:nvSpPr>
        <p:spPr>
          <a:xfrm>
            <a:off x="468000" y="716400"/>
            <a:ext cx="8208000" cy="276225"/>
          </a:xfrm>
        </p:spPr>
        <p:txBody>
          <a:bodyPr lIns="0" tIns="0" rIns="0" bIns="0"/>
          <a:lstStyle>
            <a:lvl1pPr marL="0" indent="0">
              <a:buNone/>
              <a:defRPr sz="1800" baseline="0"/>
            </a:lvl1pPr>
          </a:lstStyle>
          <a:p>
            <a:pPr lvl="0"/>
            <a:r>
              <a:rPr lang="de-DE" dirty="0"/>
              <a:t>Untertitel durch Klicken bearbeiten</a:t>
            </a:r>
          </a:p>
        </p:txBody>
      </p:sp>
      <p:sp>
        <p:nvSpPr>
          <p:cNvPr id="2" name="Datumsplatzhalter 1">
            <a:extLst>
              <a:ext uri="{FF2B5EF4-FFF2-40B4-BE49-F238E27FC236}">
                <a16:creationId xmlns:a16="http://schemas.microsoft.com/office/drawing/2014/main" id="{C2E6EE1B-43A1-4126-A55E-663A16546123}"/>
              </a:ext>
              <a:ext uri="{C183D7F6-B498-43B3-948B-1728B52AA6E4}">
                <adec:decorative xmlns:adec="http://schemas.microsoft.com/office/drawing/2017/decorative" val="1"/>
              </a:ext>
            </a:extLst>
          </p:cNvPr>
          <p:cNvSpPr>
            <a:spLocks noGrp="1"/>
          </p:cNvSpPr>
          <p:nvPr>
            <p:ph type="dt" sz="half" idx="14"/>
          </p:nvPr>
        </p:nvSpPr>
        <p:spPr/>
        <p:txBody>
          <a:bodyPr/>
          <a:lstStyle/>
          <a:p>
            <a:r>
              <a:rPr lang="de-DE" dirty="0"/>
              <a:t>20.08.2020</a:t>
            </a:r>
            <a:endParaRPr lang="en-US" dirty="0"/>
          </a:p>
        </p:txBody>
      </p:sp>
      <p:sp>
        <p:nvSpPr>
          <p:cNvPr id="8" name="Fußzeilenplatzhalter 7">
            <a:extLst>
              <a:ext uri="{FF2B5EF4-FFF2-40B4-BE49-F238E27FC236}">
                <a16:creationId xmlns:a16="http://schemas.microsoft.com/office/drawing/2014/main" id="{9483D116-931D-4CD7-AE89-C9CCED73232F}"/>
              </a:ext>
              <a:ext uri="{C183D7F6-B498-43B3-948B-1728B52AA6E4}">
                <adec:decorative xmlns:adec="http://schemas.microsoft.com/office/drawing/2017/decorative" val="1"/>
              </a:ext>
            </a:extLst>
          </p:cNvPr>
          <p:cNvSpPr>
            <a:spLocks noGrp="1"/>
          </p:cNvSpPr>
          <p:nvPr>
            <p:ph type="ftr" sz="quarter" idx="15"/>
          </p:nvPr>
        </p:nvSpPr>
        <p:spPr/>
        <p:txBody>
          <a:bodyPr/>
          <a:lstStyle/>
          <a:p>
            <a:r>
              <a:rPr lang="en-US" dirty="0"/>
              <a:t>Universität Stuttgart</a:t>
            </a:r>
          </a:p>
        </p:txBody>
      </p:sp>
      <p:sp>
        <p:nvSpPr>
          <p:cNvPr id="9" name="Foliennummernplatzhalter 8">
            <a:extLst>
              <a:ext uri="{FF2B5EF4-FFF2-40B4-BE49-F238E27FC236}">
                <a16:creationId xmlns:a16="http://schemas.microsoft.com/office/drawing/2014/main" id="{5E65C01F-335D-46A1-8A1D-312C75AB17E6}"/>
              </a:ext>
              <a:ext uri="{C183D7F6-B498-43B3-948B-1728B52AA6E4}">
                <adec:decorative xmlns:adec="http://schemas.microsoft.com/office/drawing/2017/decorative" val="1"/>
              </a:ext>
            </a:extLst>
          </p:cNvPr>
          <p:cNvSpPr>
            <a:spLocks noGrp="1"/>
          </p:cNvSpPr>
          <p:nvPr>
            <p:ph type="sldNum" sz="quarter" idx="16"/>
          </p:nvPr>
        </p:nvSpPr>
        <p:spPr/>
        <p:txBody>
          <a:bodyPr/>
          <a:lstStyle/>
          <a:p>
            <a:fld id="{9E82CC3C-1DC0-4FDA-9590-6CC506AB67F8}" type="slidenum">
              <a:rPr lang="en-US" smtClean="0"/>
              <a:pPr/>
              <a:t>‹#›</a:t>
            </a:fld>
            <a:endParaRPr lang="en-US" dirty="0"/>
          </a:p>
        </p:txBody>
      </p:sp>
    </p:spTree>
    <p:extLst>
      <p:ext uri="{BB962C8B-B14F-4D97-AF65-F5344CB8AC3E}">
        <p14:creationId xmlns:p14="http://schemas.microsoft.com/office/powerpoint/2010/main" val="244426536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5" name="Datumsplatzhalter 4">
            <a:extLst>
              <a:ext uri="{FF2B5EF4-FFF2-40B4-BE49-F238E27FC236}">
                <a16:creationId xmlns:a16="http://schemas.microsoft.com/office/drawing/2014/main" id="{BEA79D05-0FD2-49E6-9AF9-460FBBB8B256}"/>
              </a:ext>
              <a:ext uri="{C183D7F6-B498-43B3-948B-1728B52AA6E4}">
                <adec:decorative xmlns:adec="http://schemas.microsoft.com/office/drawing/2017/decorative" val="1"/>
              </a:ext>
            </a:extLst>
          </p:cNvPr>
          <p:cNvSpPr>
            <a:spLocks noGrp="1"/>
          </p:cNvSpPr>
          <p:nvPr>
            <p:ph type="dt" sz="half" idx="10"/>
          </p:nvPr>
        </p:nvSpPr>
        <p:spPr/>
        <p:txBody>
          <a:bodyPr/>
          <a:lstStyle/>
          <a:p>
            <a:r>
              <a:rPr lang="de-DE" dirty="0"/>
              <a:t>20.08.2020</a:t>
            </a:r>
            <a:endParaRPr lang="en-US" dirty="0"/>
          </a:p>
        </p:txBody>
      </p:sp>
      <p:sp>
        <p:nvSpPr>
          <p:cNvPr id="6" name="Fußzeilenplatzhalter 5">
            <a:extLst>
              <a:ext uri="{FF2B5EF4-FFF2-40B4-BE49-F238E27FC236}">
                <a16:creationId xmlns:a16="http://schemas.microsoft.com/office/drawing/2014/main" id="{041806C6-C8B4-4859-93B0-A6F9A829A302}"/>
              </a:ext>
              <a:ext uri="{C183D7F6-B498-43B3-948B-1728B52AA6E4}">
                <adec:decorative xmlns:adec="http://schemas.microsoft.com/office/drawing/2017/decorative" val="1"/>
              </a:ext>
            </a:extLst>
          </p:cNvPr>
          <p:cNvSpPr>
            <a:spLocks noGrp="1"/>
          </p:cNvSpPr>
          <p:nvPr>
            <p:ph type="ftr" sz="quarter" idx="11"/>
          </p:nvPr>
        </p:nvSpPr>
        <p:spPr/>
        <p:txBody>
          <a:bodyPr/>
          <a:lstStyle/>
          <a:p>
            <a:r>
              <a:rPr lang="en-US" dirty="0"/>
              <a:t>Universität Stuttgart</a:t>
            </a:r>
          </a:p>
        </p:txBody>
      </p:sp>
      <p:sp>
        <p:nvSpPr>
          <p:cNvPr id="7" name="Foliennummernplatzhalter 6">
            <a:extLst>
              <a:ext uri="{FF2B5EF4-FFF2-40B4-BE49-F238E27FC236}">
                <a16:creationId xmlns:a16="http://schemas.microsoft.com/office/drawing/2014/main" id="{A6AAC8F7-D9A3-41A1-A5E8-F8B3DE13B451}"/>
              </a:ext>
              <a:ext uri="{C183D7F6-B498-43B3-948B-1728B52AA6E4}">
                <adec:decorative xmlns:adec="http://schemas.microsoft.com/office/drawing/2017/decorative" val="1"/>
              </a:ext>
            </a:extLst>
          </p:cNvPr>
          <p:cNvSpPr>
            <a:spLocks noGrp="1"/>
          </p:cNvSpPr>
          <p:nvPr>
            <p:ph type="sldNum" sz="quarter" idx="12"/>
          </p:nvPr>
        </p:nvSpPr>
        <p:spPr/>
        <p:txBody>
          <a:bodyPr/>
          <a:lstStyle/>
          <a:p>
            <a:fld id="{9E82CC3C-1DC0-4FDA-9590-6CC506AB67F8}" type="slidenum">
              <a:rPr lang="en-US" smtClean="0"/>
              <a:pPr/>
              <a:t>‹#›</a:t>
            </a:fld>
            <a:endParaRPr lang="en-US" dirty="0"/>
          </a:p>
        </p:txBody>
      </p:sp>
    </p:spTree>
    <p:extLst>
      <p:ext uri="{BB962C8B-B14F-4D97-AF65-F5344CB8AC3E}">
        <p14:creationId xmlns:p14="http://schemas.microsoft.com/office/powerpoint/2010/main" val="354484368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Institute_Schlussfolie">
    <p:spTree>
      <p:nvGrpSpPr>
        <p:cNvPr id="1" name=""/>
        <p:cNvGrpSpPr/>
        <p:nvPr/>
      </p:nvGrpSpPr>
      <p:grpSpPr>
        <a:xfrm>
          <a:off x="0" y="0"/>
          <a:ext cx="0" cy="0"/>
          <a:chOff x="0" y="0"/>
          <a:chExt cx="0" cy="0"/>
        </a:xfrm>
      </p:grpSpPr>
      <p:pic>
        <p:nvPicPr>
          <p:cNvPr id="14" name="Grafik 13">
            <a:extLs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06800" y="344528"/>
            <a:ext cx="2056867" cy="431998"/>
          </a:xfrm>
          <a:prstGeom prst="rect">
            <a:avLst/>
          </a:prstGeom>
        </p:spPr>
      </p:pic>
      <p:sp>
        <p:nvSpPr>
          <p:cNvPr id="17" name="Textplatzhalter 9"/>
          <p:cNvSpPr>
            <a:spLocks noGrp="1"/>
          </p:cNvSpPr>
          <p:nvPr>
            <p:ph type="body" sz="quarter" idx="13" hasCustomPrompt="1"/>
          </p:nvPr>
        </p:nvSpPr>
        <p:spPr>
          <a:xfrm>
            <a:off x="952451" y="648000"/>
            <a:ext cx="3561913" cy="483423"/>
          </a:xfrm>
        </p:spPr>
        <p:txBody>
          <a:bodyPr/>
          <a:lstStyle>
            <a:lvl1pPr marL="0" indent="0">
              <a:lnSpc>
                <a:spcPct val="100000"/>
              </a:lnSpc>
              <a:buFontTx/>
              <a:buNone/>
              <a:defRPr sz="1200"/>
            </a:lvl1pPr>
          </a:lstStyle>
          <a:p>
            <a:pPr lvl="0"/>
            <a:r>
              <a:rPr lang="de-DE" dirty="0"/>
              <a:t>Institutsname max. 2-zeilig, bitte hier klicken und überschreiben</a:t>
            </a:r>
          </a:p>
        </p:txBody>
      </p:sp>
      <p:sp>
        <p:nvSpPr>
          <p:cNvPr id="16" name="Textfeld"/>
          <p:cNvSpPr txBox="1"/>
          <p:nvPr userDrawn="1"/>
        </p:nvSpPr>
        <p:spPr>
          <a:xfrm>
            <a:off x="396000" y="1512000"/>
            <a:ext cx="2160000" cy="324000"/>
          </a:xfrm>
          <a:prstGeom prst="rect">
            <a:avLst/>
          </a:prstGeom>
        </p:spPr>
        <p:txBody>
          <a:bodyPr vert="horz" lIns="0" tIns="0" rIns="0" bIns="0" rtlCol="0">
            <a:noAutofit/>
          </a:bodyPr>
          <a:lstStyle>
            <a:lvl1pPr lvl="0" indent="0" defTabSz="685800">
              <a:lnSpc>
                <a:spcPct val="120000"/>
              </a:lnSpc>
              <a:spcBef>
                <a:spcPts val="750"/>
              </a:spcBef>
              <a:buClr>
                <a:schemeClr val="accent2"/>
              </a:buClr>
              <a:buFont typeface="Arial" panose="020B0604020202020204" pitchFamily="34" charset="0"/>
              <a:buNone/>
              <a:defRPr sz="1200" b="0">
                <a:solidFill>
                  <a:schemeClr val="tx1">
                    <a:lumMod val="75000"/>
                    <a:lumOff val="25000"/>
                  </a:schemeClr>
                </a:solidFill>
              </a:defRPr>
            </a:lvl1pPr>
            <a:lvl2pPr marL="449263" indent="-273050" defTabSz="685800">
              <a:lnSpc>
                <a:spcPct val="120000"/>
              </a:lnSpc>
              <a:spcBef>
                <a:spcPts val="375"/>
              </a:spcBef>
              <a:buFont typeface="Arial" panose="020B0604020202020204" pitchFamily="34" charset="0"/>
              <a:buChar char="–"/>
              <a:defRPr sz="1800">
                <a:solidFill>
                  <a:schemeClr val="bg1"/>
                </a:solidFill>
              </a:defRPr>
            </a:lvl2pPr>
            <a:lvl3pPr marL="715963" indent="-266700" defTabSz="685800">
              <a:lnSpc>
                <a:spcPct val="120000"/>
              </a:lnSpc>
              <a:spcBef>
                <a:spcPts val="375"/>
              </a:spcBef>
              <a:buFont typeface="Arial" panose="020B0604020202020204" pitchFamily="34" charset="0"/>
              <a:buChar char="–"/>
              <a:defRPr sz="1800">
                <a:solidFill>
                  <a:schemeClr val="bg1"/>
                </a:solidFill>
              </a:defRPr>
            </a:lvl3pPr>
            <a:lvl4pPr marL="987425" indent="-271463" defTabSz="685800">
              <a:lnSpc>
                <a:spcPct val="120000"/>
              </a:lnSpc>
              <a:spcBef>
                <a:spcPts val="375"/>
              </a:spcBef>
              <a:buFont typeface="Arial" panose="020B0604020202020204" pitchFamily="34" charset="0"/>
              <a:buChar char="–"/>
              <a:defRPr sz="1800">
                <a:solidFill>
                  <a:schemeClr val="bg1"/>
                </a:solidFill>
              </a:defRPr>
            </a:lvl4pPr>
            <a:lvl5pPr marL="1254125" indent="-266700" defTabSz="685800">
              <a:lnSpc>
                <a:spcPct val="120000"/>
              </a:lnSpc>
              <a:spcBef>
                <a:spcPts val="375"/>
              </a:spcBef>
              <a:buFont typeface="Arial" panose="020B0604020202020204" pitchFamily="34" charset="0"/>
              <a:buChar char="–"/>
              <a:defRPr sz="1800">
                <a:solidFill>
                  <a:schemeClr val="bg1"/>
                </a:solidFill>
              </a:defRPr>
            </a:lvl5pPr>
            <a:lvl6pPr marL="1885950" indent="-171450" defTabSz="685800">
              <a:lnSpc>
                <a:spcPct val="90000"/>
              </a:lnSpc>
              <a:spcBef>
                <a:spcPts val="375"/>
              </a:spcBef>
              <a:buFont typeface="Arial" panose="020B0604020202020204" pitchFamily="34" charset="0"/>
              <a:buChar char="•"/>
              <a:defRPr sz="1350"/>
            </a:lvl6pPr>
            <a:lvl7pPr marL="2228850" indent="-171450" defTabSz="685800">
              <a:lnSpc>
                <a:spcPct val="90000"/>
              </a:lnSpc>
              <a:spcBef>
                <a:spcPts val="375"/>
              </a:spcBef>
              <a:buFont typeface="Arial" panose="020B0604020202020204" pitchFamily="34" charset="0"/>
              <a:buChar char="•"/>
              <a:defRPr sz="1350"/>
            </a:lvl7pPr>
            <a:lvl8pPr marL="2571750" indent="-171450" defTabSz="685800">
              <a:lnSpc>
                <a:spcPct val="90000"/>
              </a:lnSpc>
              <a:spcBef>
                <a:spcPts val="375"/>
              </a:spcBef>
              <a:buFont typeface="Arial" panose="020B0604020202020204" pitchFamily="34" charset="0"/>
              <a:buChar char="•"/>
              <a:defRPr sz="1350"/>
            </a:lvl8pPr>
            <a:lvl9pPr marL="2914650" indent="-171450" defTabSz="685800">
              <a:lnSpc>
                <a:spcPct val="90000"/>
              </a:lnSpc>
              <a:spcBef>
                <a:spcPts val="375"/>
              </a:spcBef>
              <a:buFont typeface="Arial" panose="020B0604020202020204" pitchFamily="34" charset="0"/>
              <a:buChar char="•"/>
              <a:defRPr sz="1350"/>
            </a:lvl9pPr>
          </a:lstStyle>
          <a:p>
            <a:pPr lvl="0">
              <a:spcBef>
                <a:spcPts val="200"/>
              </a:spcBef>
              <a:spcAft>
                <a:spcPts val="0"/>
              </a:spcAft>
              <a:tabLst>
                <a:tab pos="541338" algn="l"/>
              </a:tabLst>
            </a:pPr>
            <a:r>
              <a:rPr lang="de-DE" sz="2000" b="1" dirty="0">
                <a:solidFill>
                  <a:schemeClr val="tx1"/>
                </a:solidFill>
              </a:rPr>
              <a:t>Vielen Dank!</a:t>
            </a:r>
          </a:p>
        </p:txBody>
      </p:sp>
      <p:sp>
        <p:nvSpPr>
          <p:cNvPr id="6" name="Bildplatzhalter 7">
            <a:extLst>
              <a:ext uri="{C183D7F6-B498-43B3-948B-1728B52AA6E4}">
                <adec:decorative xmlns:adec="http://schemas.microsoft.com/office/drawing/2017/decorative" val="1"/>
              </a:ext>
            </a:extLst>
          </p:cNvPr>
          <p:cNvSpPr>
            <a:spLocks noGrp="1" noChangeAspect="1"/>
          </p:cNvSpPr>
          <p:nvPr>
            <p:ph type="pic" sz="quarter" idx="14"/>
          </p:nvPr>
        </p:nvSpPr>
        <p:spPr>
          <a:xfrm>
            <a:off x="410400" y="2124000"/>
            <a:ext cx="1440000" cy="1440000"/>
          </a:xfrm>
          <a:prstGeom prst="ellipse">
            <a:avLst/>
          </a:prstGeom>
          <a:solidFill>
            <a:schemeClr val="bg1">
              <a:lumMod val="95000"/>
            </a:schemeClr>
          </a:solidFill>
        </p:spPr>
        <p:txBody>
          <a:bodyPr tIns="0"/>
          <a:lstStyle>
            <a:lvl1pPr marL="0" indent="0" algn="ctr">
              <a:buNone/>
              <a:defRPr sz="1200"/>
            </a:lvl1pPr>
          </a:lstStyle>
          <a:p>
            <a:r>
              <a:rPr lang="de-DE" dirty="0"/>
              <a:t>Bild durch Klicken auf Symbol hinzufügen</a:t>
            </a:r>
            <a:endParaRPr lang="en-US" dirty="0"/>
          </a:p>
        </p:txBody>
      </p:sp>
      <p:sp>
        <p:nvSpPr>
          <p:cNvPr id="7" name="Textplatzhalter 10"/>
          <p:cNvSpPr>
            <a:spLocks noGrp="1"/>
          </p:cNvSpPr>
          <p:nvPr>
            <p:ph type="body" sz="quarter" idx="15" hasCustomPrompt="1"/>
          </p:nvPr>
        </p:nvSpPr>
        <p:spPr>
          <a:xfrm>
            <a:off x="2174400" y="2325600"/>
            <a:ext cx="3290054" cy="216000"/>
          </a:xfrm>
        </p:spPr>
        <p:txBody>
          <a:bodyPr/>
          <a:lstStyle>
            <a:lvl1pPr marL="0" indent="0">
              <a:buNone/>
              <a:defRPr sz="1200" b="1">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de-DE" dirty="0"/>
              <a:t>Name</a:t>
            </a:r>
          </a:p>
        </p:txBody>
      </p:sp>
      <p:sp>
        <p:nvSpPr>
          <p:cNvPr id="21" name="E-Mail">
            <a:extLst>
              <a:ext uri="{FF2B5EF4-FFF2-40B4-BE49-F238E27FC236}">
                <a16:creationId xmlns:a16="http://schemas.microsoft.com/office/drawing/2014/main" id="{D5315341-BD59-44A8-8F8B-4BFCDD91BB2A}"/>
              </a:ext>
            </a:extLst>
          </p:cNvPr>
          <p:cNvSpPr>
            <a:spLocks noGrp="1"/>
          </p:cNvSpPr>
          <p:nvPr>
            <p:ph type="body" sz="quarter" idx="31" hasCustomPrompt="1"/>
          </p:nvPr>
        </p:nvSpPr>
        <p:spPr>
          <a:xfrm>
            <a:off x="2174400" y="2749500"/>
            <a:ext cx="542646" cy="216482"/>
          </a:xfrm>
        </p:spPr>
        <p:txBody>
          <a:bodyPr/>
          <a:lstStyle>
            <a:lvl1pPr>
              <a:buFontTx/>
              <a:buNone/>
              <a:defRPr lang="de-DE" sz="1200" b="0" kern="1200" dirty="0" smtClean="0">
                <a:solidFill>
                  <a:schemeClr val="tx1"/>
                </a:solidFill>
                <a:latin typeface="+mn-lt"/>
                <a:ea typeface="+mn-ea"/>
                <a:cs typeface="+mn-cs"/>
              </a:defRPr>
            </a:lvl1pPr>
            <a:lvl2pPr>
              <a:defRPr lang="de-DE" sz="1200" b="0" kern="1200" dirty="0" smtClean="0">
                <a:solidFill>
                  <a:schemeClr val="tx1"/>
                </a:solidFill>
                <a:latin typeface="+mn-lt"/>
                <a:ea typeface="+mn-ea"/>
                <a:cs typeface="+mn-cs"/>
              </a:defRPr>
            </a:lvl2pPr>
            <a:lvl3pPr>
              <a:defRPr lang="de-DE" sz="1200" b="0" kern="1200" dirty="0" smtClean="0">
                <a:solidFill>
                  <a:schemeClr val="tx1"/>
                </a:solidFill>
                <a:latin typeface="+mn-lt"/>
                <a:ea typeface="+mn-ea"/>
                <a:cs typeface="+mn-cs"/>
              </a:defRPr>
            </a:lvl3pPr>
            <a:lvl4pPr>
              <a:defRPr lang="de-DE" sz="1200" b="0" kern="1200" dirty="0" smtClean="0">
                <a:solidFill>
                  <a:schemeClr val="tx1"/>
                </a:solidFill>
                <a:latin typeface="+mn-lt"/>
                <a:ea typeface="+mn-ea"/>
                <a:cs typeface="+mn-cs"/>
              </a:defRPr>
            </a:lvl4pPr>
            <a:lvl5pPr>
              <a:defRPr lang="de-DE" sz="1200" b="0" kern="1200" dirty="0">
                <a:solidFill>
                  <a:schemeClr val="tx1"/>
                </a:solidFill>
                <a:latin typeface="+mn-lt"/>
                <a:ea typeface="+mn-ea"/>
                <a:cs typeface="+mn-cs"/>
              </a:defRPr>
            </a:lvl5pPr>
          </a:lstStyle>
          <a:p>
            <a:pPr marL="0" lvl="0" indent="0" algn="l" defTabSz="571454" rtl="0" eaLnBrk="1" latinLnBrk="0" hangingPunct="1">
              <a:lnSpc>
                <a:spcPct val="120000"/>
              </a:lnSpc>
              <a:spcBef>
                <a:spcPts val="625"/>
              </a:spcBef>
              <a:buClr>
                <a:schemeClr val="accent1"/>
              </a:buClr>
              <a:buFont typeface="Arial" panose="020B0604020202020204" pitchFamily="34" charset="0"/>
              <a:buNone/>
            </a:pPr>
            <a:r>
              <a:rPr lang="de-DE" dirty="0"/>
              <a:t>E-Mail</a:t>
            </a:r>
          </a:p>
        </p:txBody>
      </p:sp>
      <p:sp>
        <p:nvSpPr>
          <p:cNvPr id="22" name="Email Adresse">
            <a:extLst>
              <a:ext uri="{FF2B5EF4-FFF2-40B4-BE49-F238E27FC236}">
                <a16:creationId xmlns:a16="http://schemas.microsoft.com/office/drawing/2014/main" id="{D9511ADD-F20D-416E-98D7-26878369F6CD}"/>
              </a:ext>
            </a:extLst>
          </p:cNvPr>
          <p:cNvSpPr>
            <a:spLocks noGrp="1"/>
          </p:cNvSpPr>
          <p:nvPr>
            <p:ph type="body" sz="quarter" idx="26" hasCustomPrompt="1"/>
          </p:nvPr>
        </p:nvSpPr>
        <p:spPr>
          <a:xfrm>
            <a:off x="2717046" y="2749500"/>
            <a:ext cx="2747409" cy="216000"/>
          </a:xfrm>
        </p:spPr>
        <p:txBody>
          <a:bodyPr/>
          <a:lstStyle>
            <a:lvl1pPr marL="0" indent="0">
              <a:buNone/>
              <a:defRPr sz="1200" b="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de-DE" dirty="0"/>
              <a:t>Adresse eingeben</a:t>
            </a:r>
          </a:p>
        </p:txBody>
      </p:sp>
      <p:sp>
        <p:nvSpPr>
          <p:cNvPr id="23" name="Telefonnummer">
            <a:extLst>
              <a:ext uri="{FF2B5EF4-FFF2-40B4-BE49-F238E27FC236}">
                <a16:creationId xmlns:a16="http://schemas.microsoft.com/office/drawing/2014/main" id="{C134C6A9-4BDB-4B43-8B22-34ED326E02F4}"/>
              </a:ext>
            </a:extLst>
          </p:cNvPr>
          <p:cNvSpPr>
            <a:spLocks noGrp="1"/>
          </p:cNvSpPr>
          <p:nvPr>
            <p:ph type="body" sz="quarter" idx="36" hasCustomPrompt="1"/>
          </p:nvPr>
        </p:nvSpPr>
        <p:spPr>
          <a:xfrm>
            <a:off x="2174400" y="2980868"/>
            <a:ext cx="1745931" cy="245786"/>
          </a:xfrm>
        </p:spPr>
        <p:txBody>
          <a:bodyPr/>
          <a:lstStyle>
            <a:lvl1pPr marL="0" indent="0">
              <a:buNone/>
              <a:defRPr sz="1200" b="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de-DE" dirty="0"/>
              <a:t>Telefon +49 (0) 711 685-</a:t>
            </a:r>
          </a:p>
        </p:txBody>
      </p:sp>
      <p:sp>
        <p:nvSpPr>
          <p:cNvPr id="24" name="Durchwahl">
            <a:extLst>
              <a:ext uri="{FF2B5EF4-FFF2-40B4-BE49-F238E27FC236}">
                <a16:creationId xmlns:a16="http://schemas.microsoft.com/office/drawing/2014/main" id="{1520D2F4-C375-4654-9D29-1390EA917DA6}"/>
              </a:ext>
            </a:extLst>
          </p:cNvPr>
          <p:cNvSpPr>
            <a:spLocks noGrp="1"/>
          </p:cNvSpPr>
          <p:nvPr>
            <p:ph type="body" sz="quarter" idx="23" hasCustomPrompt="1"/>
          </p:nvPr>
        </p:nvSpPr>
        <p:spPr>
          <a:xfrm>
            <a:off x="3827981" y="2980868"/>
            <a:ext cx="649267" cy="245786"/>
          </a:xfrm>
        </p:spPr>
        <p:txBody>
          <a:bodyPr/>
          <a:lstStyle>
            <a:lvl1pPr marL="0" indent="0">
              <a:buNone/>
              <a:defRPr sz="1200" b="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de-DE" dirty="0"/>
              <a:t>###-##</a:t>
            </a:r>
          </a:p>
        </p:txBody>
      </p:sp>
      <p:sp>
        <p:nvSpPr>
          <p:cNvPr id="25" name="www">
            <a:extLst>
              <a:ext uri="{FF2B5EF4-FFF2-40B4-BE49-F238E27FC236}">
                <a16:creationId xmlns:a16="http://schemas.microsoft.com/office/drawing/2014/main" id="{0FE69C40-B3C2-437C-B068-B2E3F2315EA4}"/>
              </a:ext>
            </a:extLst>
          </p:cNvPr>
          <p:cNvSpPr>
            <a:spLocks noGrp="1"/>
          </p:cNvSpPr>
          <p:nvPr>
            <p:ph type="body" sz="quarter" idx="33" hasCustomPrompt="1"/>
          </p:nvPr>
        </p:nvSpPr>
        <p:spPr>
          <a:xfrm>
            <a:off x="2174401" y="3241540"/>
            <a:ext cx="364806" cy="238329"/>
          </a:xfrm>
        </p:spPr>
        <p:txBody>
          <a:bodyPr/>
          <a:lstStyle>
            <a:lvl1pPr marL="0" indent="0">
              <a:buNone/>
              <a:defRPr sz="1200" b="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de-DE" dirty="0"/>
              <a:t>www.</a:t>
            </a:r>
          </a:p>
        </p:txBody>
      </p:sp>
      <p:sp>
        <p:nvSpPr>
          <p:cNvPr id="26" name="Webadresse">
            <a:extLst>
              <a:ext uri="{FF2B5EF4-FFF2-40B4-BE49-F238E27FC236}">
                <a16:creationId xmlns:a16="http://schemas.microsoft.com/office/drawing/2014/main" id="{C38233FD-CF37-4810-84B0-4E77F355CF68}"/>
              </a:ext>
            </a:extLst>
          </p:cNvPr>
          <p:cNvSpPr>
            <a:spLocks noGrp="1"/>
          </p:cNvSpPr>
          <p:nvPr>
            <p:ph type="body" sz="quarter" idx="24" hasCustomPrompt="1"/>
          </p:nvPr>
        </p:nvSpPr>
        <p:spPr>
          <a:xfrm>
            <a:off x="2539208" y="3241540"/>
            <a:ext cx="1838323" cy="238329"/>
          </a:xfrm>
        </p:spPr>
        <p:txBody>
          <a:bodyPr/>
          <a:lstStyle>
            <a:lvl1pPr marL="0" indent="0">
              <a:buNone/>
              <a:defRPr sz="1200" b="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de-DE" dirty="0"/>
              <a:t>Adresse eingeben</a:t>
            </a:r>
          </a:p>
        </p:txBody>
      </p:sp>
      <p:sp>
        <p:nvSpPr>
          <p:cNvPr id="27" name="Universität Stuttgart">
            <a:extLst>
              <a:ext uri="{FF2B5EF4-FFF2-40B4-BE49-F238E27FC236}">
                <a16:creationId xmlns:a16="http://schemas.microsoft.com/office/drawing/2014/main" id="{5CDE0E38-DFAD-45E8-A1E2-12CF77660E5F}"/>
              </a:ext>
            </a:extLst>
          </p:cNvPr>
          <p:cNvSpPr>
            <a:spLocks noGrp="1"/>
          </p:cNvSpPr>
          <p:nvPr>
            <p:ph type="body" sz="quarter" idx="34" hasCustomPrompt="1"/>
          </p:nvPr>
        </p:nvSpPr>
        <p:spPr>
          <a:xfrm>
            <a:off x="2174400" y="3685984"/>
            <a:ext cx="2500012" cy="218691"/>
          </a:xfrm>
        </p:spPr>
        <p:txBody>
          <a:bodyPr/>
          <a:lstStyle>
            <a:lvl1pPr marL="0" indent="0">
              <a:buNone/>
              <a:defRPr sz="1200" b="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marL="0" lvl="0" indent="0" algn="l" defTabSz="571454" rtl="0" eaLnBrk="1" latinLnBrk="0" hangingPunct="1">
              <a:lnSpc>
                <a:spcPct val="120000"/>
              </a:lnSpc>
              <a:spcBef>
                <a:spcPts val="625"/>
              </a:spcBef>
              <a:spcAft>
                <a:spcPts val="0"/>
              </a:spcAft>
              <a:buClr>
                <a:schemeClr val="accent1"/>
              </a:buClr>
              <a:buFont typeface="Arial" panose="020B0604020202020204" pitchFamily="34" charset="0"/>
              <a:buNone/>
              <a:tabLst>
                <a:tab pos="541338" algn="l"/>
              </a:tabLst>
            </a:pPr>
            <a:r>
              <a:rPr lang="de-DE" dirty="0"/>
              <a:t>Universität Stuttgart</a:t>
            </a:r>
          </a:p>
        </p:txBody>
      </p:sp>
      <p:sp>
        <p:nvSpPr>
          <p:cNvPr id="28" name="Abteilung Institut">
            <a:extLst>
              <a:ext uri="{FF2B5EF4-FFF2-40B4-BE49-F238E27FC236}">
                <a16:creationId xmlns:a16="http://schemas.microsoft.com/office/drawing/2014/main" id="{CB4F8128-FB5A-48A7-9D30-4F6B0E333882}"/>
              </a:ext>
            </a:extLst>
          </p:cNvPr>
          <p:cNvSpPr>
            <a:spLocks noGrp="1"/>
          </p:cNvSpPr>
          <p:nvPr>
            <p:ph type="body" sz="quarter" idx="25" hasCustomPrompt="1"/>
          </p:nvPr>
        </p:nvSpPr>
        <p:spPr>
          <a:xfrm>
            <a:off x="2174400" y="3924929"/>
            <a:ext cx="3290054" cy="216000"/>
          </a:xfrm>
        </p:spPr>
        <p:txBody>
          <a:bodyPr/>
          <a:lstStyle>
            <a:lvl1pPr marL="0" indent="0">
              <a:buNone/>
              <a:defRPr sz="1200" b="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de-DE" dirty="0"/>
              <a:t>Abteilung oder Institutsname</a:t>
            </a:r>
          </a:p>
        </p:txBody>
      </p:sp>
      <p:sp>
        <p:nvSpPr>
          <p:cNvPr id="29" name="Adressfeld">
            <a:extLst>
              <a:ext uri="{FF2B5EF4-FFF2-40B4-BE49-F238E27FC236}">
                <a16:creationId xmlns:a16="http://schemas.microsoft.com/office/drawing/2014/main" id="{DA45BBBC-CFAE-4B2D-9550-7111EC15C3BD}"/>
              </a:ext>
            </a:extLst>
          </p:cNvPr>
          <p:cNvSpPr>
            <a:spLocks noGrp="1"/>
          </p:cNvSpPr>
          <p:nvPr>
            <p:ph type="body" sz="quarter" idx="21" hasCustomPrompt="1"/>
          </p:nvPr>
        </p:nvSpPr>
        <p:spPr>
          <a:xfrm>
            <a:off x="2174400" y="4161183"/>
            <a:ext cx="3290054" cy="216000"/>
          </a:xfrm>
        </p:spPr>
        <p:txBody>
          <a:bodyPr/>
          <a:lstStyle>
            <a:lvl1pPr marL="0" indent="0">
              <a:buNone/>
              <a:defRPr sz="1200" b="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de-DE" dirty="0"/>
              <a:t>Adresse</a:t>
            </a:r>
          </a:p>
        </p:txBody>
      </p:sp>
    </p:spTree>
    <p:extLst>
      <p:ext uri="{BB962C8B-B14F-4D97-AF65-F5344CB8AC3E}">
        <p14:creationId xmlns:p14="http://schemas.microsoft.com/office/powerpoint/2010/main" val="399897485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Institute_Schlussfolie blau">
    <p:bg>
      <p:bgPr>
        <a:blipFill>
          <a:blip r:embed="rId2" cstate="print"/>
          <a:stretch>
            <a:fillRect/>
          </a:stretch>
        </a:blipFill>
        <a:effectLst/>
      </p:bgPr>
    </p:bg>
    <p:spTree>
      <p:nvGrpSpPr>
        <p:cNvPr id="1" name=""/>
        <p:cNvGrpSpPr/>
        <p:nvPr/>
      </p:nvGrpSpPr>
      <p:grpSpPr>
        <a:xfrm>
          <a:off x="0" y="0"/>
          <a:ext cx="0" cy="0"/>
          <a:chOff x="0" y="0"/>
          <a:chExt cx="0" cy="0"/>
        </a:xfrm>
      </p:grpSpPr>
      <p:pic>
        <p:nvPicPr>
          <p:cNvPr id="14" name="Grafik 13">
            <a:extLst>
              <a:ext uri="{C183D7F6-B498-43B3-948B-1728B52AA6E4}">
                <adec:decorative xmlns:adec="http://schemas.microsoft.com/office/drawing/2017/decorative" val="1"/>
              </a:ext>
            </a:extLst>
          </p:cNvPr>
          <p:cNvPicPr>
            <a:picLocks noChangeAspect="1"/>
          </p:cNvPicPr>
          <p:nvPr userDrawn="1"/>
        </p:nvPicPr>
        <p:blipFill>
          <a:blip r:embed="rId3">
            <a:biLevel thresh="25000"/>
            <a:extLst>
              <a:ext uri="{28A0092B-C50C-407E-A947-70E740481C1C}">
                <a14:useLocalDpi xmlns:a14="http://schemas.microsoft.com/office/drawing/2010/main" val="0"/>
              </a:ext>
            </a:extLst>
          </a:blip>
          <a:stretch>
            <a:fillRect/>
          </a:stretch>
        </p:blipFill>
        <p:spPr>
          <a:xfrm>
            <a:off x="406800" y="344528"/>
            <a:ext cx="2056867" cy="431998"/>
          </a:xfrm>
          <a:prstGeom prst="rect">
            <a:avLst/>
          </a:prstGeom>
        </p:spPr>
      </p:pic>
      <p:sp>
        <p:nvSpPr>
          <p:cNvPr id="17" name="Textplatzhalter 9"/>
          <p:cNvSpPr>
            <a:spLocks noGrp="1"/>
          </p:cNvSpPr>
          <p:nvPr>
            <p:ph type="body" sz="quarter" idx="13" hasCustomPrompt="1"/>
          </p:nvPr>
        </p:nvSpPr>
        <p:spPr>
          <a:xfrm>
            <a:off x="952451" y="648000"/>
            <a:ext cx="3561913" cy="483423"/>
          </a:xfrm>
        </p:spPr>
        <p:txBody>
          <a:bodyPr/>
          <a:lstStyle>
            <a:lvl1pPr marL="0" indent="0">
              <a:lnSpc>
                <a:spcPct val="100000"/>
              </a:lnSpc>
              <a:buFontTx/>
              <a:buNone/>
              <a:defRPr sz="1200">
                <a:solidFill>
                  <a:schemeClr val="bg1"/>
                </a:solidFill>
              </a:defRPr>
            </a:lvl1pPr>
          </a:lstStyle>
          <a:p>
            <a:pPr lvl="0"/>
            <a:r>
              <a:rPr lang="de-DE" dirty="0"/>
              <a:t>Institutsname max. 2-zeilig, bitte hier klicken und überschreiben</a:t>
            </a:r>
          </a:p>
        </p:txBody>
      </p:sp>
      <p:sp>
        <p:nvSpPr>
          <p:cNvPr id="16" name="Textfeld"/>
          <p:cNvSpPr txBox="1"/>
          <p:nvPr userDrawn="1"/>
        </p:nvSpPr>
        <p:spPr>
          <a:xfrm>
            <a:off x="396000" y="1512000"/>
            <a:ext cx="2160000" cy="324000"/>
          </a:xfrm>
          <a:prstGeom prst="rect">
            <a:avLst/>
          </a:prstGeom>
        </p:spPr>
        <p:txBody>
          <a:bodyPr vert="horz" lIns="0" tIns="0" rIns="0" bIns="0" rtlCol="0">
            <a:noAutofit/>
          </a:bodyPr>
          <a:lstStyle>
            <a:lvl1pPr lvl="0" indent="0" defTabSz="685800">
              <a:lnSpc>
                <a:spcPct val="120000"/>
              </a:lnSpc>
              <a:spcBef>
                <a:spcPts val="750"/>
              </a:spcBef>
              <a:buClr>
                <a:schemeClr val="accent2"/>
              </a:buClr>
              <a:buFont typeface="Arial" panose="020B0604020202020204" pitchFamily="34" charset="0"/>
              <a:buNone/>
              <a:defRPr sz="1200" b="0">
                <a:solidFill>
                  <a:schemeClr val="tx1">
                    <a:lumMod val="75000"/>
                    <a:lumOff val="25000"/>
                  </a:schemeClr>
                </a:solidFill>
              </a:defRPr>
            </a:lvl1pPr>
            <a:lvl2pPr marL="449263" indent="-273050" defTabSz="685800">
              <a:lnSpc>
                <a:spcPct val="120000"/>
              </a:lnSpc>
              <a:spcBef>
                <a:spcPts val="375"/>
              </a:spcBef>
              <a:buFont typeface="Arial" panose="020B0604020202020204" pitchFamily="34" charset="0"/>
              <a:buChar char="–"/>
              <a:defRPr sz="1800">
                <a:solidFill>
                  <a:schemeClr val="bg1"/>
                </a:solidFill>
              </a:defRPr>
            </a:lvl2pPr>
            <a:lvl3pPr marL="715963" indent="-266700" defTabSz="685800">
              <a:lnSpc>
                <a:spcPct val="120000"/>
              </a:lnSpc>
              <a:spcBef>
                <a:spcPts val="375"/>
              </a:spcBef>
              <a:buFont typeface="Arial" panose="020B0604020202020204" pitchFamily="34" charset="0"/>
              <a:buChar char="–"/>
              <a:defRPr sz="1800">
                <a:solidFill>
                  <a:schemeClr val="bg1"/>
                </a:solidFill>
              </a:defRPr>
            </a:lvl3pPr>
            <a:lvl4pPr marL="987425" indent="-271463" defTabSz="685800">
              <a:lnSpc>
                <a:spcPct val="120000"/>
              </a:lnSpc>
              <a:spcBef>
                <a:spcPts val="375"/>
              </a:spcBef>
              <a:buFont typeface="Arial" panose="020B0604020202020204" pitchFamily="34" charset="0"/>
              <a:buChar char="–"/>
              <a:defRPr sz="1800">
                <a:solidFill>
                  <a:schemeClr val="bg1"/>
                </a:solidFill>
              </a:defRPr>
            </a:lvl4pPr>
            <a:lvl5pPr marL="1254125" indent="-266700" defTabSz="685800">
              <a:lnSpc>
                <a:spcPct val="120000"/>
              </a:lnSpc>
              <a:spcBef>
                <a:spcPts val="375"/>
              </a:spcBef>
              <a:buFont typeface="Arial" panose="020B0604020202020204" pitchFamily="34" charset="0"/>
              <a:buChar char="–"/>
              <a:defRPr sz="1800">
                <a:solidFill>
                  <a:schemeClr val="bg1"/>
                </a:solidFill>
              </a:defRPr>
            </a:lvl5pPr>
            <a:lvl6pPr marL="1885950" indent="-171450" defTabSz="685800">
              <a:lnSpc>
                <a:spcPct val="90000"/>
              </a:lnSpc>
              <a:spcBef>
                <a:spcPts val="375"/>
              </a:spcBef>
              <a:buFont typeface="Arial" panose="020B0604020202020204" pitchFamily="34" charset="0"/>
              <a:buChar char="•"/>
              <a:defRPr sz="1350"/>
            </a:lvl6pPr>
            <a:lvl7pPr marL="2228850" indent="-171450" defTabSz="685800">
              <a:lnSpc>
                <a:spcPct val="90000"/>
              </a:lnSpc>
              <a:spcBef>
                <a:spcPts val="375"/>
              </a:spcBef>
              <a:buFont typeface="Arial" panose="020B0604020202020204" pitchFamily="34" charset="0"/>
              <a:buChar char="•"/>
              <a:defRPr sz="1350"/>
            </a:lvl7pPr>
            <a:lvl8pPr marL="2571750" indent="-171450" defTabSz="685800">
              <a:lnSpc>
                <a:spcPct val="90000"/>
              </a:lnSpc>
              <a:spcBef>
                <a:spcPts val="375"/>
              </a:spcBef>
              <a:buFont typeface="Arial" panose="020B0604020202020204" pitchFamily="34" charset="0"/>
              <a:buChar char="•"/>
              <a:defRPr sz="1350"/>
            </a:lvl8pPr>
            <a:lvl9pPr marL="2914650" indent="-171450" defTabSz="685800">
              <a:lnSpc>
                <a:spcPct val="90000"/>
              </a:lnSpc>
              <a:spcBef>
                <a:spcPts val="375"/>
              </a:spcBef>
              <a:buFont typeface="Arial" panose="020B0604020202020204" pitchFamily="34" charset="0"/>
              <a:buChar char="•"/>
              <a:defRPr sz="1350"/>
            </a:lvl9pPr>
          </a:lstStyle>
          <a:p>
            <a:pPr lvl="0">
              <a:spcBef>
                <a:spcPts val="200"/>
              </a:spcBef>
              <a:spcAft>
                <a:spcPts val="0"/>
              </a:spcAft>
              <a:tabLst>
                <a:tab pos="541338" algn="l"/>
              </a:tabLst>
            </a:pPr>
            <a:r>
              <a:rPr lang="de-DE" sz="2000" b="1" dirty="0">
                <a:solidFill>
                  <a:schemeClr val="bg1"/>
                </a:solidFill>
              </a:rPr>
              <a:t>Vielen Dank!</a:t>
            </a:r>
          </a:p>
        </p:txBody>
      </p:sp>
      <p:sp>
        <p:nvSpPr>
          <p:cNvPr id="6" name="Bildplatzhalter 7">
            <a:extLst>
              <a:ext uri="{C183D7F6-B498-43B3-948B-1728B52AA6E4}">
                <adec:decorative xmlns:adec="http://schemas.microsoft.com/office/drawing/2017/decorative" val="1"/>
              </a:ext>
            </a:extLst>
          </p:cNvPr>
          <p:cNvSpPr>
            <a:spLocks noGrp="1" noChangeAspect="1"/>
          </p:cNvSpPr>
          <p:nvPr>
            <p:ph type="pic" sz="quarter" idx="14"/>
          </p:nvPr>
        </p:nvSpPr>
        <p:spPr>
          <a:xfrm>
            <a:off x="410400" y="2124000"/>
            <a:ext cx="1440000" cy="1440000"/>
          </a:xfrm>
          <a:prstGeom prst="ellipse">
            <a:avLst/>
          </a:prstGeom>
          <a:solidFill>
            <a:schemeClr val="bg1"/>
          </a:solidFill>
        </p:spPr>
        <p:txBody>
          <a:bodyPr tIns="0"/>
          <a:lstStyle>
            <a:lvl1pPr marL="0" indent="0" algn="ctr">
              <a:buNone/>
              <a:defRPr sz="1200"/>
            </a:lvl1pPr>
          </a:lstStyle>
          <a:p>
            <a:r>
              <a:rPr lang="de-DE" dirty="0"/>
              <a:t>Bild durch Klicken auf Symbol hinzufügen</a:t>
            </a:r>
            <a:endParaRPr lang="en-US" dirty="0"/>
          </a:p>
        </p:txBody>
      </p:sp>
      <p:sp>
        <p:nvSpPr>
          <p:cNvPr id="7" name="Textplatzhalter 10"/>
          <p:cNvSpPr>
            <a:spLocks noGrp="1"/>
          </p:cNvSpPr>
          <p:nvPr>
            <p:ph type="body" sz="quarter" idx="15" hasCustomPrompt="1"/>
          </p:nvPr>
        </p:nvSpPr>
        <p:spPr>
          <a:xfrm>
            <a:off x="2174400" y="2325600"/>
            <a:ext cx="3290054" cy="216000"/>
          </a:xfrm>
        </p:spPr>
        <p:txBody>
          <a:bodyPr/>
          <a:lstStyle>
            <a:lvl1pPr marL="0" indent="0">
              <a:buNone/>
              <a:defRPr sz="1200" b="1">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de-DE" dirty="0"/>
              <a:t>Name</a:t>
            </a:r>
          </a:p>
        </p:txBody>
      </p:sp>
      <p:sp>
        <p:nvSpPr>
          <p:cNvPr id="22" name="E-Mail">
            <a:extLst>
              <a:ext uri="{FF2B5EF4-FFF2-40B4-BE49-F238E27FC236}">
                <a16:creationId xmlns:a16="http://schemas.microsoft.com/office/drawing/2014/main" id="{402741B8-B87F-45DE-9623-AB6595228A90}"/>
              </a:ext>
            </a:extLst>
          </p:cNvPr>
          <p:cNvSpPr>
            <a:spLocks noGrp="1"/>
          </p:cNvSpPr>
          <p:nvPr>
            <p:ph type="body" sz="quarter" idx="31" hasCustomPrompt="1"/>
          </p:nvPr>
        </p:nvSpPr>
        <p:spPr>
          <a:xfrm>
            <a:off x="2174399" y="2749500"/>
            <a:ext cx="542646" cy="216482"/>
          </a:xfrm>
        </p:spPr>
        <p:txBody>
          <a:bodyPr/>
          <a:lstStyle>
            <a:lvl1pPr>
              <a:buFontTx/>
              <a:buNone/>
              <a:defRPr lang="de-DE" sz="1200" b="0" kern="1200" dirty="0" smtClean="0">
                <a:solidFill>
                  <a:schemeClr val="bg1"/>
                </a:solidFill>
                <a:latin typeface="+mn-lt"/>
                <a:ea typeface="+mn-ea"/>
                <a:cs typeface="+mn-cs"/>
              </a:defRPr>
            </a:lvl1pPr>
            <a:lvl2pPr>
              <a:defRPr lang="de-DE" sz="1200" b="0" kern="1200" dirty="0" smtClean="0">
                <a:solidFill>
                  <a:schemeClr val="tx1"/>
                </a:solidFill>
                <a:latin typeface="+mn-lt"/>
                <a:ea typeface="+mn-ea"/>
                <a:cs typeface="+mn-cs"/>
              </a:defRPr>
            </a:lvl2pPr>
            <a:lvl3pPr>
              <a:defRPr lang="de-DE" sz="1200" b="0" kern="1200" dirty="0" smtClean="0">
                <a:solidFill>
                  <a:schemeClr val="tx1"/>
                </a:solidFill>
                <a:latin typeface="+mn-lt"/>
                <a:ea typeface="+mn-ea"/>
                <a:cs typeface="+mn-cs"/>
              </a:defRPr>
            </a:lvl3pPr>
            <a:lvl4pPr>
              <a:defRPr lang="de-DE" sz="1200" b="0" kern="1200" dirty="0" smtClean="0">
                <a:solidFill>
                  <a:schemeClr val="tx1"/>
                </a:solidFill>
                <a:latin typeface="+mn-lt"/>
                <a:ea typeface="+mn-ea"/>
                <a:cs typeface="+mn-cs"/>
              </a:defRPr>
            </a:lvl4pPr>
            <a:lvl5pPr>
              <a:defRPr lang="de-DE" sz="1200" b="0" kern="1200" dirty="0">
                <a:solidFill>
                  <a:schemeClr val="tx1"/>
                </a:solidFill>
                <a:latin typeface="+mn-lt"/>
                <a:ea typeface="+mn-ea"/>
                <a:cs typeface="+mn-cs"/>
              </a:defRPr>
            </a:lvl5pPr>
          </a:lstStyle>
          <a:p>
            <a:pPr marL="0" lvl="0" indent="0" algn="l" defTabSz="571454" rtl="0" eaLnBrk="1" latinLnBrk="0" hangingPunct="1">
              <a:lnSpc>
                <a:spcPct val="120000"/>
              </a:lnSpc>
              <a:spcBef>
                <a:spcPts val="625"/>
              </a:spcBef>
              <a:buClr>
                <a:schemeClr val="accent1"/>
              </a:buClr>
              <a:buFont typeface="Arial" panose="020B0604020202020204" pitchFamily="34" charset="0"/>
              <a:buNone/>
            </a:pPr>
            <a:r>
              <a:rPr lang="de-DE" dirty="0"/>
              <a:t>E-Mail</a:t>
            </a:r>
          </a:p>
        </p:txBody>
      </p:sp>
      <p:sp>
        <p:nvSpPr>
          <p:cNvPr id="23" name="Email Adresse">
            <a:extLst>
              <a:ext uri="{FF2B5EF4-FFF2-40B4-BE49-F238E27FC236}">
                <a16:creationId xmlns:a16="http://schemas.microsoft.com/office/drawing/2014/main" id="{29BCACA6-4595-4A9D-8CBE-3410159B4C5E}"/>
              </a:ext>
            </a:extLst>
          </p:cNvPr>
          <p:cNvSpPr>
            <a:spLocks noGrp="1"/>
          </p:cNvSpPr>
          <p:nvPr>
            <p:ph type="body" sz="quarter" idx="26" hasCustomPrompt="1"/>
          </p:nvPr>
        </p:nvSpPr>
        <p:spPr>
          <a:xfrm>
            <a:off x="2717045" y="2749500"/>
            <a:ext cx="2747409" cy="216000"/>
          </a:xfrm>
        </p:spPr>
        <p:txBody>
          <a:bodyPr/>
          <a:lstStyle>
            <a:lvl1pPr marL="0" indent="0">
              <a:buNone/>
              <a:defRPr sz="1200" b="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de-DE" dirty="0"/>
              <a:t>Adresse eingeben</a:t>
            </a:r>
          </a:p>
        </p:txBody>
      </p:sp>
      <p:sp>
        <p:nvSpPr>
          <p:cNvPr id="24" name="Telefonnummer">
            <a:extLst>
              <a:ext uri="{FF2B5EF4-FFF2-40B4-BE49-F238E27FC236}">
                <a16:creationId xmlns:a16="http://schemas.microsoft.com/office/drawing/2014/main" id="{D45B33A0-E01F-4270-898D-54E4182FD9A9}"/>
              </a:ext>
            </a:extLst>
          </p:cNvPr>
          <p:cNvSpPr>
            <a:spLocks noGrp="1"/>
          </p:cNvSpPr>
          <p:nvPr>
            <p:ph type="body" sz="quarter" idx="36" hasCustomPrompt="1"/>
          </p:nvPr>
        </p:nvSpPr>
        <p:spPr>
          <a:xfrm>
            <a:off x="2174399" y="2980868"/>
            <a:ext cx="1745931" cy="245786"/>
          </a:xfrm>
        </p:spPr>
        <p:txBody>
          <a:bodyPr/>
          <a:lstStyle>
            <a:lvl1pPr marL="0" indent="0">
              <a:buNone/>
              <a:defRPr sz="1200" b="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de-DE" dirty="0"/>
              <a:t>Telefon +49 (0) 711 685-</a:t>
            </a:r>
          </a:p>
        </p:txBody>
      </p:sp>
      <p:sp>
        <p:nvSpPr>
          <p:cNvPr id="25" name="Durchwahl">
            <a:extLst>
              <a:ext uri="{FF2B5EF4-FFF2-40B4-BE49-F238E27FC236}">
                <a16:creationId xmlns:a16="http://schemas.microsoft.com/office/drawing/2014/main" id="{19CAC76D-FFFB-48BD-A17E-4E7E3762741D}"/>
              </a:ext>
            </a:extLst>
          </p:cNvPr>
          <p:cNvSpPr>
            <a:spLocks noGrp="1"/>
          </p:cNvSpPr>
          <p:nvPr>
            <p:ph type="body" sz="quarter" idx="23" hasCustomPrompt="1"/>
          </p:nvPr>
        </p:nvSpPr>
        <p:spPr>
          <a:xfrm>
            <a:off x="3827980" y="2980868"/>
            <a:ext cx="649267" cy="245786"/>
          </a:xfrm>
        </p:spPr>
        <p:txBody>
          <a:bodyPr/>
          <a:lstStyle>
            <a:lvl1pPr marL="0" indent="0">
              <a:buNone/>
              <a:defRPr sz="1200" b="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de-DE" dirty="0"/>
              <a:t>###-##</a:t>
            </a:r>
          </a:p>
        </p:txBody>
      </p:sp>
      <p:sp>
        <p:nvSpPr>
          <p:cNvPr id="26" name="www">
            <a:extLst>
              <a:ext uri="{FF2B5EF4-FFF2-40B4-BE49-F238E27FC236}">
                <a16:creationId xmlns:a16="http://schemas.microsoft.com/office/drawing/2014/main" id="{69019E53-FC3B-43E9-B148-A4B685838D6A}"/>
              </a:ext>
            </a:extLst>
          </p:cNvPr>
          <p:cNvSpPr>
            <a:spLocks noGrp="1"/>
          </p:cNvSpPr>
          <p:nvPr>
            <p:ph type="body" sz="quarter" idx="33" hasCustomPrompt="1"/>
          </p:nvPr>
        </p:nvSpPr>
        <p:spPr>
          <a:xfrm>
            <a:off x="2174400" y="3241540"/>
            <a:ext cx="364806" cy="238329"/>
          </a:xfrm>
        </p:spPr>
        <p:txBody>
          <a:bodyPr/>
          <a:lstStyle>
            <a:lvl1pPr marL="0" indent="0">
              <a:buNone/>
              <a:defRPr sz="1200" b="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de-DE" dirty="0"/>
              <a:t>www.</a:t>
            </a:r>
          </a:p>
        </p:txBody>
      </p:sp>
      <p:sp>
        <p:nvSpPr>
          <p:cNvPr id="27" name="Webadresse">
            <a:extLst>
              <a:ext uri="{FF2B5EF4-FFF2-40B4-BE49-F238E27FC236}">
                <a16:creationId xmlns:a16="http://schemas.microsoft.com/office/drawing/2014/main" id="{2CC93E3B-0185-49A3-9571-2D5761FF40F0}"/>
              </a:ext>
            </a:extLst>
          </p:cNvPr>
          <p:cNvSpPr>
            <a:spLocks noGrp="1"/>
          </p:cNvSpPr>
          <p:nvPr>
            <p:ph type="body" sz="quarter" idx="24" hasCustomPrompt="1"/>
          </p:nvPr>
        </p:nvSpPr>
        <p:spPr>
          <a:xfrm>
            <a:off x="2539207" y="3241540"/>
            <a:ext cx="1838323" cy="238329"/>
          </a:xfrm>
        </p:spPr>
        <p:txBody>
          <a:bodyPr/>
          <a:lstStyle>
            <a:lvl1pPr marL="0" indent="0">
              <a:buNone/>
              <a:defRPr sz="1200" b="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de-DE" dirty="0"/>
              <a:t>Adresse eingeben</a:t>
            </a:r>
          </a:p>
        </p:txBody>
      </p:sp>
      <p:sp>
        <p:nvSpPr>
          <p:cNvPr id="28" name="Universität Stuttgart">
            <a:extLst>
              <a:ext uri="{FF2B5EF4-FFF2-40B4-BE49-F238E27FC236}">
                <a16:creationId xmlns:a16="http://schemas.microsoft.com/office/drawing/2014/main" id="{34DFE16B-7382-42E1-97A2-BAF10E4C3C01}"/>
              </a:ext>
            </a:extLst>
          </p:cNvPr>
          <p:cNvSpPr>
            <a:spLocks noGrp="1"/>
          </p:cNvSpPr>
          <p:nvPr>
            <p:ph type="body" sz="quarter" idx="34" hasCustomPrompt="1"/>
          </p:nvPr>
        </p:nvSpPr>
        <p:spPr>
          <a:xfrm>
            <a:off x="2174399" y="3685984"/>
            <a:ext cx="2500012" cy="218691"/>
          </a:xfrm>
        </p:spPr>
        <p:txBody>
          <a:bodyPr/>
          <a:lstStyle>
            <a:lvl1pPr marL="0" indent="0">
              <a:buNone/>
              <a:defRPr sz="1200" b="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marL="0" lvl="0" indent="0" algn="l" defTabSz="571454" rtl="0" eaLnBrk="1" latinLnBrk="0" hangingPunct="1">
              <a:lnSpc>
                <a:spcPct val="120000"/>
              </a:lnSpc>
              <a:spcBef>
                <a:spcPts val="625"/>
              </a:spcBef>
              <a:spcAft>
                <a:spcPts val="0"/>
              </a:spcAft>
              <a:buClr>
                <a:schemeClr val="accent1"/>
              </a:buClr>
              <a:buFont typeface="Arial" panose="020B0604020202020204" pitchFamily="34" charset="0"/>
              <a:buNone/>
              <a:tabLst>
                <a:tab pos="541338" algn="l"/>
              </a:tabLst>
            </a:pPr>
            <a:r>
              <a:rPr lang="de-DE" dirty="0"/>
              <a:t>Universität Stuttgart</a:t>
            </a:r>
          </a:p>
        </p:txBody>
      </p:sp>
      <p:sp>
        <p:nvSpPr>
          <p:cNvPr id="29" name="Abteilung Institut">
            <a:extLst>
              <a:ext uri="{FF2B5EF4-FFF2-40B4-BE49-F238E27FC236}">
                <a16:creationId xmlns:a16="http://schemas.microsoft.com/office/drawing/2014/main" id="{AD95FDA3-6102-4DFC-BBC5-8B965FECA3E0}"/>
              </a:ext>
            </a:extLst>
          </p:cNvPr>
          <p:cNvSpPr>
            <a:spLocks noGrp="1"/>
          </p:cNvSpPr>
          <p:nvPr>
            <p:ph type="body" sz="quarter" idx="25" hasCustomPrompt="1"/>
          </p:nvPr>
        </p:nvSpPr>
        <p:spPr>
          <a:xfrm>
            <a:off x="2174399" y="3924929"/>
            <a:ext cx="3290054" cy="216000"/>
          </a:xfrm>
        </p:spPr>
        <p:txBody>
          <a:bodyPr/>
          <a:lstStyle>
            <a:lvl1pPr marL="0" indent="0">
              <a:buNone/>
              <a:defRPr sz="1200" b="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de-DE" dirty="0"/>
              <a:t>Abteilung oder Institutsname</a:t>
            </a:r>
          </a:p>
        </p:txBody>
      </p:sp>
      <p:sp>
        <p:nvSpPr>
          <p:cNvPr id="30" name="Adressfeld">
            <a:extLst>
              <a:ext uri="{FF2B5EF4-FFF2-40B4-BE49-F238E27FC236}">
                <a16:creationId xmlns:a16="http://schemas.microsoft.com/office/drawing/2014/main" id="{846EA3DC-A27A-4981-95A5-4F0891B248A3}"/>
              </a:ext>
            </a:extLst>
          </p:cNvPr>
          <p:cNvSpPr>
            <a:spLocks noGrp="1"/>
          </p:cNvSpPr>
          <p:nvPr>
            <p:ph type="body" sz="quarter" idx="21" hasCustomPrompt="1"/>
          </p:nvPr>
        </p:nvSpPr>
        <p:spPr>
          <a:xfrm>
            <a:off x="2174399" y="4161183"/>
            <a:ext cx="3290054" cy="216000"/>
          </a:xfrm>
        </p:spPr>
        <p:txBody>
          <a:bodyPr/>
          <a:lstStyle>
            <a:lvl1pPr marL="0" indent="0">
              <a:buNone/>
              <a:defRPr sz="1200" b="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de-DE" dirty="0"/>
              <a:t>Adresse</a:t>
            </a:r>
          </a:p>
        </p:txBody>
      </p:sp>
    </p:spTree>
    <p:extLst>
      <p:ext uri="{BB962C8B-B14F-4D97-AF65-F5344CB8AC3E}">
        <p14:creationId xmlns:p14="http://schemas.microsoft.com/office/powerpoint/2010/main" val="15839627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el 3 Institute Bild im Kreis">
    <p:spTree>
      <p:nvGrpSpPr>
        <p:cNvPr id="1" name=""/>
        <p:cNvGrpSpPr/>
        <p:nvPr/>
      </p:nvGrpSpPr>
      <p:grpSpPr>
        <a:xfrm>
          <a:off x="0" y="0"/>
          <a:ext cx="0" cy="0"/>
          <a:chOff x="0" y="0"/>
          <a:chExt cx="0" cy="0"/>
        </a:xfrm>
      </p:grpSpPr>
      <p:pic>
        <p:nvPicPr>
          <p:cNvPr id="11" name="Grafik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06800" y="344528"/>
            <a:ext cx="2056867" cy="431998"/>
          </a:xfrm>
          <a:prstGeom prst="rect">
            <a:avLst/>
          </a:prstGeom>
        </p:spPr>
      </p:pic>
      <p:sp>
        <p:nvSpPr>
          <p:cNvPr id="10" name="Textplatzhalter 9"/>
          <p:cNvSpPr>
            <a:spLocks noGrp="1"/>
          </p:cNvSpPr>
          <p:nvPr>
            <p:ph type="body" sz="quarter" idx="13" hasCustomPrompt="1"/>
          </p:nvPr>
        </p:nvSpPr>
        <p:spPr>
          <a:xfrm>
            <a:off x="952451" y="648000"/>
            <a:ext cx="3561913" cy="483423"/>
          </a:xfrm>
        </p:spPr>
        <p:txBody>
          <a:bodyPr/>
          <a:lstStyle>
            <a:lvl1pPr marL="0" indent="0">
              <a:lnSpc>
                <a:spcPct val="100000"/>
              </a:lnSpc>
              <a:buFontTx/>
              <a:buNone/>
              <a:defRPr sz="1200"/>
            </a:lvl1pPr>
          </a:lstStyle>
          <a:p>
            <a:pPr lvl="0"/>
            <a:r>
              <a:rPr lang="de-DE" dirty="0"/>
              <a:t>Institutsname max. 2-zeilig, bitte hier klicken und überschreiben</a:t>
            </a:r>
          </a:p>
        </p:txBody>
      </p:sp>
      <p:sp>
        <p:nvSpPr>
          <p:cNvPr id="6" name="Rechteck 5"/>
          <p:cNvSpPr/>
          <p:nvPr userDrawn="1"/>
        </p:nvSpPr>
        <p:spPr>
          <a:xfrm>
            <a:off x="0" y="1407600"/>
            <a:ext cx="9144000" cy="43073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600" dirty="0"/>
          </a:p>
        </p:txBody>
      </p:sp>
      <p:sp>
        <p:nvSpPr>
          <p:cNvPr id="13" name="Textplatzhalter 6"/>
          <p:cNvSpPr>
            <a:spLocks noGrp="1"/>
          </p:cNvSpPr>
          <p:nvPr>
            <p:ph type="body" sz="quarter" idx="17" hasCustomPrompt="1"/>
          </p:nvPr>
        </p:nvSpPr>
        <p:spPr>
          <a:xfrm>
            <a:off x="388205" y="1618406"/>
            <a:ext cx="4536000" cy="2929317"/>
          </a:xfrm>
        </p:spPr>
        <p:txBody>
          <a:bodyPr anchor="t"/>
          <a:lstStyle>
            <a:lvl1pPr marL="0" indent="0">
              <a:lnSpc>
                <a:spcPct val="90000"/>
              </a:lnSpc>
              <a:spcBef>
                <a:spcPts val="0"/>
              </a:spcBef>
              <a:buFontTx/>
              <a:buNone/>
              <a:defRPr sz="2800" b="1">
                <a:solidFill>
                  <a:schemeClr val="bg1"/>
                </a:solidFill>
              </a:defRPr>
            </a:lvl1pPr>
            <a:lvl2pPr marL="176213" indent="0">
              <a:buFontTx/>
              <a:buNone/>
              <a:defRPr sz="2800" b="1">
                <a:solidFill>
                  <a:schemeClr val="bg1"/>
                </a:solidFill>
              </a:defRPr>
            </a:lvl2pPr>
            <a:lvl3pPr marL="360362" indent="0">
              <a:buFontTx/>
              <a:buNone/>
              <a:defRPr sz="2800" b="1">
                <a:solidFill>
                  <a:schemeClr val="bg1"/>
                </a:solidFill>
              </a:defRPr>
            </a:lvl3pPr>
            <a:lvl4pPr marL="536575" indent="0">
              <a:buFontTx/>
              <a:buNone/>
              <a:defRPr sz="2800" b="1">
                <a:solidFill>
                  <a:schemeClr val="bg1"/>
                </a:solidFill>
              </a:defRPr>
            </a:lvl4pPr>
            <a:lvl5pPr marL="720725" indent="0">
              <a:buFontTx/>
              <a:buNone/>
              <a:defRPr sz="2800" b="1">
                <a:solidFill>
                  <a:schemeClr val="bg1"/>
                </a:solidFill>
              </a:defRPr>
            </a:lvl5pPr>
          </a:lstStyle>
          <a:p>
            <a:pPr lvl="0"/>
            <a:r>
              <a:rPr lang="de-DE" dirty="0"/>
              <a:t>Barrierefreier  Titel – </a:t>
            </a:r>
            <a:br>
              <a:rPr lang="de-DE" dirty="0"/>
            </a:br>
            <a:r>
              <a:rPr lang="de-DE" dirty="0"/>
              <a:t>Text durch Klicken </a:t>
            </a:r>
            <a:br>
              <a:rPr lang="de-DE" dirty="0"/>
            </a:br>
            <a:r>
              <a:rPr lang="de-DE" dirty="0"/>
              <a:t>hinzufügen</a:t>
            </a:r>
          </a:p>
        </p:txBody>
      </p:sp>
      <p:sp>
        <p:nvSpPr>
          <p:cNvPr id="8" name="Textplatzhalter 7"/>
          <p:cNvSpPr>
            <a:spLocks noGrp="1"/>
          </p:cNvSpPr>
          <p:nvPr>
            <p:ph type="body" sz="quarter" idx="18" hasCustomPrompt="1"/>
          </p:nvPr>
        </p:nvSpPr>
        <p:spPr>
          <a:xfrm>
            <a:off x="388938" y="4625216"/>
            <a:ext cx="4535487" cy="654050"/>
          </a:xfrm>
        </p:spPr>
        <p:txBody>
          <a:bodyPr/>
          <a:lstStyle>
            <a:lvl1pPr marL="0" indent="0">
              <a:lnSpc>
                <a:spcPct val="110000"/>
              </a:lnSpc>
              <a:spcBef>
                <a:spcPts val="0"/>
              </a:spcBef>
              <a:buFontTx/>
              <a:buNone/>
              <a:defRPr sz="1600">
                <a:solidFill>
                  <a:schemeClr val="bg1"/>
                </a:solidFill>
              </a:defRPr>
            </a:lvl1pPr>
            <a:lvl2pPr marL="0" indent="0">
              <a:buFontTx/>
              <a:buNone/>
              <a:defRPr sz="1600">
                <a:solidFill>
                  <a:schemeClr val="bg1"/>
                </a:solidFill>
              </a:defRPr>
            </a:lvl2pPr>
            <a:lvl3pPr marL="0" indent="0">
              <a:buFontTx/>
              <a:buNone/>
              <a:defRPr sz="1600">
                <a:solidFill>
                  <a:schemeClr val="bg1"/>
                </a:solidFill>
              </a:defRPr>
            </a:lvl3pPr>
            <a:lvl4pPr marL="0" indent="0">
              <a:buFontTx/>
              <a:buNone/>
              <a:defRPr sz="1600">
                <a:solidFill>
                  <a:schemeClr val="bg1"/>
                </a:solidFill>
              </a:defRPr>
            </a:lvl4pPr>
            <a:lvl5pPr marL="0" indent="0">
              <a:buFontTx/>
              <a:buNone/>
              <a:defRPr sz="1600">
                <a:solidFill>
                  <a:schemeClr val="bg1"/>
                </a:solidFill>
              </a:defRPr>
            </a:lvl5pPr>
          </a:lstStyle>
          <a:p>
            <a:r>
              <a:rPr lang="de-DE" dirty="0"/>
              <a:t>Formatvorlage des Untertitelmasters durch Klicken bearbeiten</a:t>
            </a:r>
          </a:p>
        </p:txBody>
      </p:sp>
      <p:sp>
        <p:nvSpPr>
          <p:cNvPr id="5" name="Bildplatzhalter 4"/>
          <p:cNvSpPr>
            <a:spLocks noGrp="1"/>
          </p:cNvSpPr>
          <p:nvPr>
            <p:ph type="pic" sz="quarter" idx="15"/>
          </p:nvPr>
        </p:nvSpPr>
        <p:spPr>
          <a:xfrm>
            <a:off x="4970584" y="1004398"/>
            <a:ext cx="3913200" cy="3912089"/>
          </a:xfrm>
          <a:prstGeom prst="ellipse">
            <a:avLst/>
          </a:prstGeom>
          <a:solidFill>
            <a:schemeClr val="bg1"/>
          </a:solidFill>
          <a:ln>
            <a:noFill/>
          </a:ln>
        </p:spPr>
        <p:txBody>
          <a:bodyPr/>
          <a:lstStyle>
            <a:lvl1pPr marL="0" indent="0">
              <a:buFontTx/>
              <a:buNone/>
              <a:defRPr/>
            </a:lvl1pPr>
          </a:lstStyle>
          <a:p>
            <a:r>
              <a:rPr lang="de-DE" dirty="0"/>
              <a:t>Bild durch Klicken auf Symbol hinzufügen</a:t>
            </a:r>
            <a:endParaRPr lang="en-US" dirty="0"/>
          </a:p>
        </p:txBody>
      </p:sp>
      <p:sp>
        <p:nvSpPr>
          <p:cNvPr id="9" name="Bildplatzhalter 4"/>
          <p:cNvSpPr>
            <a:spLocks noGrp="1" noChangeAspect="1"/>
          </p:cNvSpPr>
          <p:nvPr>
            <p:ph type="pic" sz="quarter" idx="16" hasCustomPrompt="1"/>
          </p:nvPr>
        </p:nvSpPr>
        <p:spPr>
          <a:xfrm>
            <a:off x="7437800" y="4050000"/>
            <a:ext cx="1329711" cy="1329711"/>
          </a:xfrm>
          <a:prstGeom prst="ellipse">
            <a:avLst/>
          </a:prstGeom>
          <a:solidFill>
            <a:schemeClr val="bg1"/>
          </a:solidFill>
          <a:ln>
            <a:noFill/>
          </a:ln>
        </p:spPr>
        <p:txBody>
          <a:bodyPr/>
          <a:lstStyle>
            <a:lvl1pPr marL="0" indent="0">
              <a:buFontTx/>
              <a:buNone/>
              <a:defRPr sz="900" baseline="0"/>
            </a:lvl1pPr>
          </a:lstStyle>
          <a:p>
            <a:r>
              <a:rPr lang="de-DE" dirty="0"/>
              <a:t>Sublogo einfügen</a:t>
            </a:r>
          </a:p>
        </p:txBody>
      </p:sp>
    </p:spTree>
    <p:extLst>
      <p:ext uri="{BB962C8B-B14F-4D97-AF65-F5344CB8AC3E}">
        <p14:creationId xmlns:p14="http://schemas.microsoft.com/office/powerpoint/2010/main" val="4215112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el 4 Institute Bild im Kreis">
    <p:spTree>
      <p:nvGrpSpPr>
        <p:cNvPr id="1" name=""/>
        <p:cNvGrpSpPr/>
        <p:nvPr/>
      </p:nvGrpSpPr>
      <p:grpSpPr>
        <a:xfrm>
          <a:off x="0" y="0"/>
          <a:ext cx="0" cy="0"/>
          <a:chOff x="0" y="0"/>
          <a:chExt cx="0" cy="0"/>
        </a:xfrm>
      </p:grpSpPr>
      <p:pic>
        <p:nvPicPr>
          <p:cNvPr id="11" name="Grafik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06800" y="344528"/>
            <a:ext cx="2056867" cy="431998"/>
          </a:xfrm>
          <a:prstGeom prst="rect">
            <a:avLst/>
          </a:prstGeom>
        </p:spPr>
      </p:pic>
      <p:sp>
        <p:nvSpPr>
          <p:cNvPr id="10" name="Textplatzhalter 9"/>
          <p:cNvSpPr>
            <a:spLocks noGrp="1"/>
          </p:cNvSpPr>
          <p:nvPr>
            <p:ph type="body" sz="quarter" idx="13" hasCustomPrompt="1"/>
          </p:nvPr>
        </p:nvSpPr>
        <p:spPr>
          <a:xfrm>
            <a:off x="952451" y="648000"/>
            <a:ext cx="3561913" cy="483423"/>
          </a:xfrm>
        </p:spPr>
        <p:txBody>
          <a:bodyPr/>
          <a:lstStyle>
            <a:lvl1pPr marL="0" indent="0">
              <a:lnSpc>
                <a:spcPct val="100000"/>
              </a:lnSpc>
              <a:buFontTx/>
              <a:buNone/>
              <a:defRPr sz="1200"/>
            </a:lvl1pPr>
          </a:lstStyle>
          <a:p>
            <a:pPr lvl="0"/>
            <a:r>
              <a:rPr lang="de-DE" dirty="0"/>
              <a:t>Institutsname max. 2-zeilig, bitte hier klicken und überschreiben</a:t>
            </a:r>
          </a:p>
        </p:txBody>
      </p:sp>
      <p:sp>
        <p:nvSpPr>
          <p:cNvPr id="6" name="Rechteck 5"/>
          <p:cNvSpPr/>
          <p:nvPr userDrawn="1"/>
        </p:nvSpPr>
        <p:spPr>
          <a:xfrm>
            <a:off x="0" y="1407601"/>
            <a:ext cx="9144000" cy="3672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600" dirty="0"/>
          </a:p>
        </p:txBody>
      </p:sp>
      <p:sp>
        <p:nvSpPr>
          <p:cNvPr id="13" name="Textplatzhalter 6"/>
          <p:cNvSpPr>
            <a:spLocks noGrp="1"/>
          </p:cNvSpPr>
          <p:nvPr>
            <p:ph type="body" sz="quarter" idx="16" hasCustomPrompt="1"/>
          </p:nvPr>
        </p:nvSpPr>
        <p:spPr>
          <a:xfrm>
            <a:off x="388207" y="1618407"/>
            <a:ext cx="4534828" cy="2712640"/>
          </a:xfrm>
        </p:spPr>
        <p:txBody>
          <a:bodyPr anchor="t"/>
          <a:lstStyle>
            <a:lvl1pPr marL="0" indent="0">
              <a:lnSpc>
                <a:spcPct val="90000"/>
              </a:lnSpc>
              <a:spcBef>
                <a:spcPts val="0"/>
              </a:spcBef>
              <a:buFontTx/>
              <a:buNone/>
              <a:defRPr sz="2800" b="1">
                <a:solidFill>
                  <a:schemeClr val="bg1"/>
                </a:solidFill>
              </a:defRPr>
            </a:lvl1pPr>
            <a:lvl2pPr marL="176213" indent="0">
              <a:buFontTx/>
              <a:buNone/>
              <a:defRPr sz="2800" b="1">
                <a:solidFill>
                  <a:schemeClr val="bg1"/>
                </a:solidFill>
              </a:defRPr>
            </a:lvl2pPr>
            <a:lvl3pPr marL="360362" indent="0">
              <a:buFontTx/>
              <a:buNone/>
              <a:defRPr sz="2800" b="1">
                <a:solidFill>
                  <a:schemeClr val="bg1"/>
                </a:solidFill>
              </a:defRPr>
            </a:lvl3pPr>
            <a:lvl4pPr marL="536575" indent="0">
              <a:buFontTx/>
              <a:buNone/>
              <a:defRPr sz="2800" b="1">
                <a:solidFill>
                  <a:schemeClr val="bg1"/>
                </a:solidFill>
              </a:defRPr>
            </a:lvl4pPr>
            <a:lvl5pPr marL="720725" indent="0">
              <a:buFontTx/>
              <a:buNone/>
              <a:defRPr sz="2800" b="1">
                <a:solidFill>
                  <a:schemeClr val="bg1"/>
                </a:solidFill>
              </a:defRPr>
            </a:lvl5pPr>
          </a:lstStyle>
          <a:p>
            <a:pPr lvl="0"/>
            <a:r>
              <a:rPr lang="de-DE" dirty="0"/>
              <a:t>Barrierefreier  Titel – </a:t>
            </a:r>
            <a:br>
              <a:rPr lang="de-DE" dirty="0"/>
            </a:br>
            <a:r>
              <a:rPr lang="de-DE" dirty="0"/>
              <a:t>Text durch Klicken </a:t>
            </a:r>
            <a:br>
              <a:rPr lang="de-DE" dirty="0"/>
            </a:br>
            <a:r>
              <a:rPr lang="de-DE" dirty="0"/>
              <a:t>hinzufügen</a:t>
            </a:r>
          </a:p>
        </p:txBody>
      </p:sp>
      <p:sp>
        <p:nvSpPr>
          <p:cNvPr id="15" name="Textplatzhalter 7"/>
          <p:cNvSpPr>
            <a:spLocks noGrp="1"/>
          </p:cNvSpPr>
          <p:nvPr>
            <p:ph type="body" sz="quarter" idx="18" hasCustomPrompt="1"/>
          </p:nvPr>
        </p:nvSpPr>
        <p:spPr>
          <a:xfrm>
            <a:off x="388938" y="4425551"/>
            <a:ext cx="4535487" cy="654050"/>
          </a:xfrm>
        </p:spPr>
        <p:txBody>
          <a:bodyPr/>
          <a:lstStyle>
            <a:lvl1pPr marL="0" indent="0">
              <a:lnSpc>
                <a:spcPct val="110000"/>
              </a:lnSpc>
              <a:spcBef>
                <a:spcPts val="0"/>
              </a:spcBef>
              <a:buFontTx/>
              <a:buNone/>
              <a:defRPr sz="1600">
                <a:solidFill>
                  <a:schemeClr val="bg1"/>
                </a:solidFill>
              </a:defRPr>
            </a:lvl1pPr>
            <a:lvl2pPr marL="0" indent="0">
              <a:buFontTx/>
              <a:buNone/>
              <a:defRPr sz="1600">
                <a:solidFill>
                  <a:schemeClr val="bg1"/>
                </a:solidFill>
              </a:defRPr>
            </a:lvl2pPr>
            <a:lvl3pPr marL="0" indent="0">
              <a:buFontTx/>
              <a:buNone/>
              <a:defRPr sz="1600">
                <a:solidFill>
                  <a:schemeClr val="bg1"/>
                </a:solidFill>
              </a:defRPr>
            </a:lvl3pPr>
            <a:lvl4pPr marL="0" indent="0">
              <a:buFontTx/>
              <a:buNone/>
              <a:defRPr sz="1600">
                <a:solidFill>
                  <a:schemeClr val="bg1"/>
                </a:solidFill>
              </a:defRPr>
            </a:lvl4pPr>
            <a:lvl5pPr marL="0" indent="0">
              <a:buFontTx/>
              <a:buNone/>
              <a:defRPr sz="1600">
                <a:solidFill>
                  <a:schemeClr val="bg1"/>
                </a:solidFill>
              </a:defRPr>
            </a:lvl5pPr>
          </a:lstStyle>
          <a:p>
            <a:r>
              <a:rPr lang="de-DE" dirty="0"/>
              <a:t>Formatvorlage des Untertitelmasters durch Klicken bearbeiten</a:t>
            </a:r>
          </a:p>
        </p:txBody>
      </p:sp>
      <p:sp>
        <p:nvSpPr>
          <p:cNvPr id="5" name="Bildplatzhalter 4"/>
          <p:cNvSpPr>
            <a:spLocks noGrp="1"/>
          </p:cNvSpPr>
          <p:nvPr>
            <p:ph type="pic" sz="quarter" idx="15"/>
          </p:nvPr>
        </p:nvSpPr>
        <p:spPr>
          <a:xfrm>
            <a:off x="4970584" y="1004398"/>
            <a:ext cx="3913200" cy="3912089"/>
          </a:xfrm>
          <a:prstGeom prst="ellipse">
            <a:avLst/>
          </a:prstGeom>
          <a:solidFill>
            <a:schemeClr val="bg1"/>
          </a:solidFill>
          <a:ln>
            <a:noFill/>
          </a:ln>
        </p:spPr>
        <p:txBody>
          <a:bodyPr/>
          <a:lstStyle>
            <a:lvl1pPr marL="0" indent="0">
              <a:buFontTx/>
              <a:buNone/>
              <a:defRPr/>
            </a:lvl1pPr>
          </a:lstStyle>
          <a:p>
            <a:r>
              <a:rPr lang="de-DE" dirty="0"/>
              <a:t>Bild durch Klicken auf Symbol hinzufügen</a:t>
            </a:r>
            <a:endParaRPr lang="en-US" dirty="0"/>
          </a:p>
        </p:txBody>
      </p:sp>
      <p:sp>
        <p:nvSpPr>
          <p:cNvPr id="7" name="Bildplatzhalter 6"/>
          <p:cNvSpPr>
            <a:spLocks noGrp="1" noChangeAspect="1"/>
          </p:cNvSpPr>
          <p:nvPr>
            <p:ph type="pic" sz="quarter" idx="14" hasCustomPrompt="1"/>
          </p:nvPr>
        </p:nvSpPr>
        <p:spPr>
          <a:xfrm>
            <a:off x="7253288" y="5216941"/>
            <a:ext cx="1422400" cy="368348"/>
          </a:xfrm>
        </p:spPr>
        <p:txBody>
          <a:bodyPr/>
          <a:lstStyle>
            <a:lvl1pPr marL="0" indent="0">
              <a:buFontTx/>
              <a:buNone/>
              <a:defRPr sz="1100" baseline="0"/>
            </a:lvl1pPr>
          </a:lstStyle>
          <a:p>
            <a:r>
              <a:rPr lang="de-DE" dirty="0"/>
              <a:t>Sublogo einfügen</a:t>
            </a:r>
          </a:p>
        </p:txBody>
      </p:sp>
    </p:spTree>
    <p:extLst>
      <p:ext uri="{BB962C8B-B14F-4D97-AF65-F5344CB8AC3E}">
        <p14:creationId xmlns:p14="http://schemas.microsoft.com/office/powerpoint/2010/main" val="24651608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Mastertitelformat bearbeiten</a:t>
            </a:r>
            <a:endParaRPr lang="de-DE" dirty="0"/>
          </a:p>
        </p:txBody>
      </p:sp>
      <p:sp>
        <p:nvSpPr>
          <p:cNvPr id="8" name="Textplatzhalter 7"/>
          <p:cNvSpPr>
            <a:spLocks noGrp="1"/>
          </p:cNvSpPr>
          <p:nvPr>
            <p:ph type="body" sz="quarter" idx="13" hasCustomPrompt="1"/>
          </p:nvPr>
        </p:nvSpPr>
        <p:spPr>
          <a:xfrm>
            <a:off x="468000" y="716400"/>
            <a:ext cx="8244200" cy="276225"/>
          </a:xfrm>
        </p:spPr>
        <p:txBody>
          <a:bodyPr lIns="0" tIns="0" rIns="0" bIns="0"/>
          <a:lstStyle>
            <a:lvl1pPr marL="0" indent="0">
              <a:buNone/>
              <a:defRPr sz="1800" baseline="0"/>
            </a:lvl1pPr>
          </a:lstStyle>
          <a:p>
            <a:pPr lvl="0"/>
            <a:r>
              <a:rPr lang="de-DE" dirty="0"/>
              <a:t>Untertitel durch Klicken bearbeiten</a:t>
            </a:r>
          </a:p>
        </p:txBody>
      </p:sp>
      <p:sp>
        <p:nvSpPr>
          <p:cNvPr id="3" name="Content Placehold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4" name="Date Placeholder 3"/>
          <p:cNvSpPr>
            <a:spLocks noGrp="1"/>
          </p:cNvSpPr>
          <p:nvPr>
            <p:ph type="dt" sz="half" idx="10"/>
          </p:nvPr>
        </p:nvSpPr>
        <p:spPr/>
        <p:txBody>
          <a:bodyPr/>
          <a:lstStyle/>
          <a:p>
            <a:r>
              <a:rPr lang="de-DE" dirty="0"/>
              <a:t>20.08.2020</a:t>
            </a:r>
          </a:p>
        </p:txBody>
      </p:sp>
      <p:sp>
        <p:nvSpPr>
          <p:cNvPr id="5" name="Footer Placeholder 4"/>
          <p:cNvSpPr>
            <a:spLocks noGrp="1"/>
          </p:cNvSpPr>
          <p:nvPr>
            <p:ph type="ftr" sz="quarter" idx="11"/>
          </p:nvPr>
        </p:nvSpPr>
        <p:spPr/>
        <p:txBody>
          <a:bodyPr/>
          <a:lstStyle/>
          <a:p>
            <a:r>
              <a:rPr lang="de-DE" dirty="0"/>
              <a:t>Universität Stuttgart</a:t>
            </a:r>
          </a:p>
        </p:txBody>
      </p:sp>
      <p:sp>
        <p:nvSpPr>
          <p:cNvPr id="6" name="Slide Number Placeholder 5"/>
          <p:cNvSpPr>
            <a:spLocks noGrp="1"/>
          </p:cNvSpPr>
          <p:nvPr>
            <p:ph type="sldNum" sz="quarter" idx="12"/>
          </p:nvPr>
        </p:nvSpPr>
        <p:spPr/>
        <p:txBody>
          <a:bodyPr/>
          <a:lstStyle/>
          <a:p>
            <a:fld id="{9E82CC3C-1DC0-4FDA-9590-6CC506AB67F8}" type="slidenum">
              <a:rPr lang="de-DE" smtClean="0"/>
              <a:t>‹#›</a:t>
            </a:fld>
            <a:endParaRPr lang="de-DE" dirty="0"/>
          </a:p>
        </p:txBody>
      </p:sp>
    </p:spTree>
    <p:extLst>
      <p:ext uri="{BB962C8B-B14F-4D97-AF65-F5344CB8AC3E}">
        <p14:creationId xmlns:p14="http://schemas.microsoft.com/office/powerpoint/2010/main" val="12814507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el 2zeilig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Mastertitelformat bearbeiten</a:t>
            </a:r>
            <a:endParaRPr lang="de-DE" dirty="0"/>
          </a:p>
        </p:txBody>
      </p:sp>
      <p:sp>
        <p:nvSpPr>
          <p:cNvPr id="3" name="Content Placehold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4" name="Date Placeholder 3"/>
          <p:cNvSpPr>
            <a:spLocks noGrp="1"/>
          </p:cNvSpPr>
          <p:nvPr>
            <p:ph type="dt" sz="half" idx="10"/>
          </p:nvPr>
        </p:nvSpPr>
        <p:spPr/>
        <p:txBody>
          <a:bodyPr/>
          <a:lstStyle/>
          <a:p>
            <a:r>
              <a:rPr lang="de-DE" dirty="0"/>
              <a:t>20.08.2020</a:t>
            </a:r>
          </a:p>
        </p:txBody>
      </p:sp>
      <p:sp>
        <p:nvSpPr>
          <p:cNvPr id="5" name="Footer Placeholder 4"/>
          <p:cNvSpPr>
            <a:spLocks noGrp="1"/>
          </p:cNvSpPr>
          <p:nvPr>
            <p:ph type="ftr" sz="quarter" idx="11"/>
          </p:nvPr>
        </p:nvSpPr>
        <p:spPr/>
        <p:txBody>
          <a:bodyPr/>
          <a:lstStyle/>
          <a:p>
            <a:r>
              <a:rPr lang="de-DE" dirty="0"/>
              <a:t>Universität Stuttgart</a:t>
            </a:r>
          </a:p>
        </p:txBody>
      </p:sp>
      <p:sp>
        <p:nvSpPr>
          <p:cNvPr id="6" name="Slide Number Placeholder 5"/>
          <p:cNvSpPr>
            <a:spLocks noGrp="1"/>
          </p:cNvSpPr>
          <p:nvPr>
            <p:ph type="sldNum" sz="quarter" idx="12"/>
          </p:nvPr>
        </p:nvSpPr>
        <p:spPr/>
        <p:txBody>
          <a:bodyPr/>
          <a:lstStyle/>
          <a:p>
            <a:fld id="{9E82CC3C-1DC0-4FDA-9590-6CC506AB67F8}" type="slidenum">
              <a:rPr lang="de-DE" smtClean="0"/>
              <a:t>‹#›</a:t>
            </a:fld>
            <a:endParaRPr lang="de-DE" dirty="0"/>
          </a:p>
        </p:txBody>
      </p:sp>
    </p:spTree>
    <p:extLst>
      <p:ext uri="{BB962C8B-B14F-4D97-AF65-F5344CB8AC3E}">
        <p14:creationId xmlns:p14="http://schemas.microsoft.com/office/powerpoint/2010/main" val="30152840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Kapitel">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bk object 17">
            <a:extLst>
              <a:ext uri="{C183D7F6-B498-43B3-948B-1728B52AA6E4}">
                <adec:decorative xmlns:adec="http://schemas.microsoft.com/office/drawing/2017/decorative" val="1"/>
              </a:ext>
            </a:extLst>
          </p:cNvPr>
          <p:cNvSpPr/>
          <p:nvPr userDrawn="1"/>
        </p:nvSpPr>
        <p:spPr>
          <a:xfrm>
            <a:off x="1279949" y="0"/>
            <a:ext cx="6544309" cy="3926204"/>
          </a:xfrm>
          <a:custGeom>
            <a:avLst/>
            <a:gdLst/>
            <a:ahLst/>
            <a:cxnLst/>
            <a:rect l="l" t="t" r="r" b="b"/>
            <a:pathLst>
              <a:path w="6544309" h="3926204">
                <a:moveTo>
                  <a:pt x="68016" y="0"/>
                </a:moveTo>
                <a:lnTo>
                  <a:pt x="42823" y="123182"/>
                </a:lnTo>
                <a:lnTo>
                  <a:pt x="10846" y="385553"/>
                </a:lnTo>
                <a:lnTo>
                  <a:pt x="0" y="653897"/>
                </a:lnTo>
                <a:lnTo>
                  <a:pt x="10846" y="922242"/>
                </a:lnTo>
                <a:lnTo>
                  <a:pt x="42823" y="1184612"/>
                </a:lnTo>
                <a:lnTo>
                  <a:pt x="95089" y="1440166"/>
                </a:lnTo>
                <a:lnTo>
                  <a:pt x="166802" y="1688062"/>
                </a:lnTo>
                <a:lnTo>
                  <a:pt x="257120" y="1927457"/>
                </a:lnTo>
                <a:lnTo>
                  <a:pt x="365200" y="2157510"/>
                </a:lnTo>
                <a:lnTo>
                  <a:pt x="490201" y="2377378"/>
                </a:lnTo>
                <a:lnTo>
                  <a:pt x="631281" y="2586220"/>
                </a:lnTo>
                <a:lnTo>
                  <a:pt x="787597" y="2783193"/>
                </a:lnTo>
                <a:lnTo>
                  <a:pt x="958308" y="2967456"/>
                </a:lnTo>
                <a:lnTo>
                  <a:pt x="1142571" y="3138167"/>
                </a:lnTo>
                <a:lnTo>
                  <a:pt x="1339545" y="3294482"/>
                </a:lnTo>
                <a:lnTo>
                  <a:pt x="1548387" y="3435561"/>
                </a:lnTo>
                <a:lnTo>
                  <a:pt x="1768256" y="3560562"/>
                </a:lnTo>
                <a:lnTo>
                  <a:pt x="1998308" y="3668642"/>
                </a:lnTo>
                <a:lnTo>
                  <a:pt x="2237703" y="3758959"/>
                </a:lnTo>
                <a:lnTo>
                  <a:pt x="2485598" y="3830671"/>
                </a:lnTo>
                <a:lnTo>
                  <a:pt x="2741151" y="3882937"/>
                </a:lnTo>
                <a:lnTo>
                  <a:pt x="3003520" y="3914914"/>
                </a:lnTo>
                <a:lnTo>
                  <a:pt x="3271862" y="3925760"/>
                </a:lnTo>
                <a:lnTo>
                  <a:pt x="3540207" y="3914914"/>
                </a:lnTo>
                <a:lnTo>
                  <a:pt x="3802577" y="3882937"/>
                </a:lnTo>
                <a:lnTo>
                  <a:pt x="4058131" y="3830671"/>
                </a:lnTo>
                <a:lnTo>
                  <a:pt x="4306027" y="3758959"/>
                </a:lnTo>
                <a:lnTo>
                  <a:pt x="4545422" y="3668642"/>
                </a:lnTo>
                <a:lnTo>
                  <a:pt x="4775475" y="3560562"/>
                </a:lnTo>
                <a:lnTo>
                  <a:pt x="4995343" y="3435561"/>
                </a:lnTo>
                <a:lnTo>
                  <a:pt x="5204185" y="3294482"/>
                </a:lnTo>
                <a:lnTo>
                  <a:pt x="5401159" y="3138167"/>
                </a:lnTo>
                <a:lnTo>
                  <a:pt x="5585421" y="2967456"/>
                </a:lnTo>
                <a:lnTo>
                  <a:pt x="5756132" y="2783193"/>
                </a:lnTo>
                <a:lnTo>
                  <a:pt x="5912448" y="2586220"/>
                </a:lnTo>
                <a:lnTo>
                  <a:pt x="6053527" y="2377378"/>
                </a:lnTo>
                <a:lnTo>
                  <a:pt x="6178527" y="2157510"/>
                </a:lnTo>
                <a:lnTo>
                  <a:pt x="6286607" y="1927457"/>
                </a:lnTo>
                <a:lnTo>
                  <a:pt x="6376924" y="1688062"/>
                </a:lnTo>
                <a:lnTo>
                  <a:pt x="6448637" y="1440166"/>
                </a:lnTo>
                <a:lnTo>
                  <a:pt x="6500902" y="1184612"/>
                </a:lnTo>
                <a:lnTo>
                  <a:pt x="6532879" y="922242"/>
                </a:lnTo>
                <a:lnTo>
                  <a:pt x="6543725" y="653897"/>
                </a:lnTo>
                <a:lnTo>
                  <a:pt x="6532879" y="385553"/>
                </a:lnTo>
                <a:lnTo>
                  <a:pt x="6500902" y="123182"/>
                </a:lnTo>
                <a:lnTo>
                  <a:pt x="6475709" y="0"/>
                </a:lnTo>
                <a:lnTo>
                  <a:pt x="68016" y="0"/>
                </a:lnTo>
              </a:path>
            </a:pathLst>
          </a:custGeom>
          <a:solidFill>
            <a:srgbClr val="FFFFFF"/>
          </a:solidFill>
        </p:spPr>
        <p:txBody>
          <a:bodyPr wrap="square" lIns="0" tIns="0" rIns="0" bIns="0" rtlCol="0"/>
          <a:lstStyle/>
          <a:p>
            <a:endParaRPr lang="de-DE" dirty="0"/>
          </a:p>
        </p:txBody>
      </p:sp>
      <p:sp>
        <p:nvSpPr>
          <p:cNvPr id="3" name="Text Placeholder 2"/>
          <p:cNvSpPr>
            <a:spLocks noGrp="1"/>
          </p:cNvSpPr>
          <p:nvPr>
            <p:ph type="body" idx="1" hasCustomPrompt="1"/>
          </p:nvPr>
        </p:nvSpPr>
        <p:spPr>
          <a:xfrm>
            <a:off x="2422800" y="629826"/>
            <a:ext cx="4118110" cy="221599"/>
          </a:xfrm>
        </p:spPr>
        <p:txBody>
          <a:bodyPr>
            <a:noAutofit/>
          </a:bodyPr>
          <a:lstStyle>
            <a:lvl1pPr marL="0" indent="0">
              <a:buNone/>
              <a:defRPr sz="1200" baseline="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de-DE" dirty="0"/>
              <a:t>Kapitel</a:t>
            </a:r>
          </a:p>
        </p:txBody>
      </p:sp>
      <p:sp>
        <p:nvSpPr>
          <p:cNvPr id="2" name="Title 1"/>
          <p:cNvSpPr>
            <a:spLocks noGrp="1"/>
          </p:cNvSpPr>
          <p:nvPr>
            <p:ph type="title"/>
          </p:nvPr>
        </p:nvSpPr>
        <p:spPr>
          <a:xfrm>
            <a:off x="2422800" y="900000"/>
            <a:ext cx="4118110" cy="1360800"/>
          </a:xfrm>
        </p:spPr>
        <p:txBody>
          <a:bodyPr anchor="t" anchorCtr="0"/>
          <a:lstStyle>
            <a:lvl1pPr>
              <a:defRPr sz="3200"/>
            </a:lvl1pPr>
          </a:lstStyle>
          <a:p>
            <a:r>
              <a:rPr lang="de-DE"/>
              <a:t>Mastertitelformat bearbeiten</a:t>
            </a:r>
            <a:endParaRPr lang="de-DE" dirty="0"/>
          </a:p>
        </p:txBody>
      </p:sp>
    </p:spTree>
    <p:extLst>
      <p:ext uri="{BB962C8B-B14F-4D97-AF65-F5344CB8AC3E}">
        <p14:creationId xmlns:p14="http://schemas.microsoft.com/office/powerpoint/2010/main" val="28401189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Unterkapitel">
    <p:bg>
      <p:bgPr>
        <a:solidFill>
          <a:schemeClr val="tx1"/>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2422800" y="1944000"/>
            <a:ext cx="3026729" cy="221599"/>
          </a:xfrm>
        </p:spPr>
        <p:txBody>
          <a:bodyPr>
            <a:noAutofit/>
          </a:bodyPr>
          <a:lstStyle>
            <a:lvl1pPr marL="0" indent="0">
              <a:buNone/>
              <a:defRPr sz="1200" baseline="0">
                <a:solidFill>
                  <a:schemeClr val="bg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de-DE" dirty="0"/>
              <a:t>Unterkapitel</a:t>
            </a:r>
          </a:p>
        </p:txBody>
      </p:sp>
      <p:sp>
        <p:nvSpPr>
          <p:cNvPr id="2" name="Title 1"/>
          <p:cNvSpPr>
            <a:spLocks noGrp="1"/>
          </p:cNvSpPr>
          <p:nvPr>
            <p:ph type="title"/>
          </p:nvPr>
        </p:nvSpPr>
        <p:spPr>
          <a:xfrm>
            <a:off x="2422799" y="2250000"/>
            <a:ext cx="5526581" cy="900000"/>
          </a:xfrm>
        </p:spPr>
        <p:txBody>
          <a:bodyPr anchor="t" anchorCtr="0"/>
          <a:lstStyle>
            <a:lvl1pPr>
              <a:defRPr sz="3200">
                <a:solidFill>
                  <a:schemeClr val="bg1"/>
                </a:solidFill>
              </a:defRPr>
            </a:lvl1pPr>
          </a:lstStyle>
          <a:p>
            <a:r>
              <a:rPr lang="de-DE"/>
              <a:t>Mastertitelformat bearbeiten</a:t>
            </a:r>
            <a:endParaRPr lang="de-DE" dirty="0"/>
          </a:p>
        </p:txBody>
      </p:sp>
    </p:spTree>
    <p:extLst>
      <p:ext uri="{BB962C8B-B14F-4D97-AF65-F5344CB8AC3E}">
        <p14:creationId xmlns:p14="http://schemas.microsoft.com/office/powerpoint/2010/main" val="11766037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Zitat Layout">
    <p:spTree>
      <p:nvGrpSpPr>
        <p:cNvPr id="1" name=""/>
        <p:cNvGrpSpPr/>
        <p:nvPr/>
      </p:nvGrpSpPr>
      <p:grpSpPr>
        <a:xfrm>
          <a:off x="0" y="0"/>
          <a:ext cx="0" cy="0"/>
          <a:chOff x="0" y="0"/>
          <a:chExt cx="0" cy="0"/>
        </a:xfrm>
      </p:grpSpPr>
      <p:sp>
        <p:nvSpPr>
          <p:cNvPr id="5" name="object 2">
            <a:extLst>
              <a:ext uri="{C183D7F6-B498-43B3-948B-1728B52AA6E4}">
                <adec:decorative xmlns:adec="http://schemas.microsoft.com/office/drawing/2017/decorative" val="1"/>
              </a:ext>
            </a:extLst>
          </p:cNvPr>
          <p:cNvSpPr/>
          <p:nvPr userDrawn="1"/>
        </p:nvSpPr>
        <p:spPr>
          <a:xfrm>
            <a:off x="410148" y="-91410"/>
            <a:ext cx="7198359" cy="4796155"/>
          </a:xfrm>
          <a:custGeom>
            <a:avLst/>
            <a:gdLst/>
            <a:ahLst/>
            <a:cxnLst/>
            <a:rect l="l" t="t" r="r" b="b"/>
            <a:pathLst>
              <a:path w="7198359" h="4796155">
                <a:moveTo>
                  <a:pt x="6992384" y="0"/>
                </a:moveTo>
                <a:lnTo>
                  <a:pt x="205721" y="0"/>
                </a:lnTo>
                <a:lnTo>
                  <a:pt x="183482" y="58947"/>
                </a:lnTo>
                <a:lnTo>
                  <a:pt x="104598" y="331632"/>
                </a:lnTo>
                <a:lnTo>
                  <a:pt x="47105" y="612741"/>
                </a:lnTo>
                <a:lnTo>
                  <a:pt x="11930" y="901348"/>
                </a:lnTo>
                <a:lnTo>
                  <a:pt x="0" y="1196526"/>
                </a:lnTo>
                <a:lnTo>
                  <a:pt x="11930" y="1491704"/>
                </a:lnTo>
                <a:lnTo>
                  <a:pt x="47105" y="1780311"/>
                </a:lnTo>
                <a:lnTo>
                  <a:pt x="104598" y="2061420"/>
                </a:lnTo>
                <a:lnTo>
                  <a:pt x="183482" y="2334105"/>
                </a:lnTo>
                <a:lnTo>
                  <a:pt x="282831" y="2597440"/>
                </a:lnTo>
                <a:lnTo>
                  <a:pt x="401719" y="2850498"/>
                </a:lnTo>
                <a:lnTo>
                  <a:pt x="539220" y="3092354"/>
                </a:lnTo>
                <a:lnTo>
                  <a:pt x="694408" y="3322080"/>
                </a:lnTo>
                <a:lnTo>
                  <a:pt x="866356" y="3538751"/>
                </a:lnTo>
                <a:lnTo>
                  <a:pt x="1054138" y="3741441"/>
                </a:lnTo>
                <a:lnTo>
                  <a:pt x="1256827" y="3929223"/>
                </a:lnTo>
                <a:lnTo>
                  <a:pt x="1473498" y="4101171"/>
                </a:lnTo>
                <a:lnTo>
                  <a:pt x="1703225" y="4256358"/>
                </a:lnTo>
                <a:lnTo>
                  <a:pt x="1945080" y="4393859"/>
                </a:lnTo>
                <a:lnTo>
                  <a:pt x="2198139" y="4512748"/>
                </a:lnTo>
                <a:lnTo>
                  <a:pt x="2461473" y="4612097"/>
                </a:lnTo>
                <a:lnTo>
                  <a:pt x="2734158" y="4690981"/>
                </a:lnTo>
                <a:lnTo>
                  <a:pt x="3015267" y="4748474"/>
                </a:lnTo>
                <a:lnTo>
                  <a:pt x="3303874" y="4783648"/>
                </a:lnTo>
                <a:lnTo>
                  <a:pt x="3599053" y="4795579"/>
                </a:lnTo>
                <a:lnTo>
                  <a:pt x="3894231" y="4783648"/>
                </a:lnTo>
                <a:lnTo>
                  <a:pt x="4182838" y="4748474"/>
                </a:lnTo>
                <a:lnTo>
                  <a:pt x="4463947" y="4690981"/>
                </a:lnTo>
                <a:lnTo>
                  <a:pt x="4736632" y="4612097"/>
                </a:lnTo>
                <a:lnTo>
                  <a:pt x="4999966" y="4512748"/>
                </a:lnTo>
                <a:lnTo>
                  <a:pt x="5253025" y="4393859"/>
                </a:lnTo>
                <a:lnTo>
                  <a:pt x="5494880" y="4256358"/>
                </a:lnTo>
                <a:lnTo>
                  <a:pt x="5724607" y="4101171"/>
                </a:lnTo>
                <a:lnTo>
                  <a:pt x="5941278" y="3929223"/>
                </a:lnTo>
                <a:lnTo>
                  <a:pt x="6143967" y="3741441"/>
                </a:lnTo>
                <a:lnTo>
                  <a:pt x="6331749" y="3538751"/>
                </a:lnTo>
                <a:lnTo>
                  <a:pt x="6503697" y="3322080"/>
                </a:lnTo>
                <a:lnTo>
                  <a:pt x="6658885" y="3092354"/>
                </a:lnTo>
                <a:lnTo>
                  <a:pt x="6796386" y="2850498"/>
                </a:lnTo>
                <a:lnTo>
                  <a:pt x="6915274" y="2597440"/>
                </a:lnTo>
                <a:lnTo>
                  <a:pt x="7014623" y="2334105"/>
                </a:lnTo>
                <a:lnTo>
                  <a:pt x="7093507" y="2061420"/>
                </a:lnTo>
                <a:lnTo>
                  <a:pt x="7151000" y="1780311"/>
                </a:lnTo>
                <a:lnTo>
                  <a:pt x="7186175" y="1491704"/>
                </a:lnTo>
                <a:lnTo>
                  <a:pt x="7198106" y="1196526"/>
                </a:lnTo>
                <a:lnTo>
                  <a:pt x="7186175" y="901348"/>
                </a:lnTo>
                <a:lnTo>
                  <a:pt x="7151000" y="612741"/>
                </a:lnTo>
                <a:lnTo>
                  <a:pt x="7093507" y="331632"/>
                </a:lnTo>
                <a:lnTo>
                  <a:pt x="7014623" y="58947"/>
                </a:lnTo>
                <a:lnTo>
                  <a:pt x="6992384" y="0"/>
                </a:lnTo>
                <a:close/>
              </a:path>
            </a:pathLst>
          </a:custGeom>
          <a:solidFill>
            <a:schemeClr val="accent3"/>
          </a:solidFill>
        </p:spPr>
        <p:txBody>
          <a:bodyPr wrap="square" lIns="0" tIns="0" rIns="0" bIns="0" rtlCol="0"/>
          <a:lstStyle/>
          <a:p>
            <a:pPr>
              <a:lnSpc>
                <a:spcPct val="120000"/>
              </a:lnSpc>
            </a:pPr>
            <a:endParaRPr lang="de-DE" dirty="0"/>
          </a:p>
        </p:txBody>
      </p:sp>
      <p:sp>
        <p:nvSpPr>
          <p:cNvPr id="6" name="object 3">
            <a:extLst>
              <a:ext uri="{C183D7F6-B498-43B3-948B-1728B52AA6E4}">
                <adec:decorative xmlns:adec="http://schemas.microsoft.com/office/drawing/2017/decorative" val="1"/>
              </a:ext>
            </a:extLst>
          </p:cNvPr>
          <p:cNvSpPr/>
          <p:nvPr userDrawn="1"/>
        </p:nvSpPr>
        <p:spPr>
          <a:xfrm>
            <a:off x="5559362" y="3040401"/>
            <a:ext cx="2049145" cy="2049145"/>
          </a:xfrm>
          <a:custGeom>
            <a:avLst/>
            <a:gdLst/>
            <a:ahLst/>
            <a:cxnLst/>
            <a:rect l="l" t="t" r="r" b="b"/>
            <a:pathLst>
              <a:path w="2049145" h="2049145">
                <a:moveTo>
                  <a:pt x="1024432" y="0"/>
                </a:moveTo>
                <a:lnTo>
                  <a:pt x="940414" y="3395"/>
                </a:lnTo>
                <a:lnTo>
                  <a:pt x="858266" y="13407"/>
                </a:lnTo>
                <a:lnTo>
                  <a:pt x="778251" y="29772"/>
                </a:lnTo>
                <a:lnTo>
                  <a:pt x="700635" y="52225"/>
                </a:lnTo>
                <a:lnTo>
                  <a:pt x="625679" y="80504"/>
                </a:lnTo>
                <a:lnTo>
                  <a:pt x="553649" y="114344"/>
                </a:lnTo>
                <a:lnTo>
                  <a:pt x="484808" y="153482"/>
                </a:lnTo>
                <a:lnTo>
                  <a:pt x="419418" y="197654"/>
                </a:lnTo>
                <a:lnTo>
                  <a:pt x="357745" y="246597"/>
                </a:lnTo>
                <a:lnTo>
                  <a:pt x="300051" y="300047"/>
                </a:lnTo>
                <a:lnTo>
                  <a:pt x="246601" y="357740"/>
                </a:lnTo>
                <a:lnTo>
                  <a:pt x="197657" y="419413"/>
                </a:lnTo>
                <a:lnTo>
                  <a:pt x="153485" y="484802"/>
                </a:lnTo>
                <a:lnTo>
                  <a:pt x="114346" y="553644"/>
                </a:lnTo>
                <a:lnTo>
                  <a:pt x="80505" y="625674"/>
                </a:lnTo>
                <a:lnTo>
                  <a:pt x="52226" y="700630"/>
                </a:lnTo>
                <a:lnTo>
                  <a:pt x="29773" y="778247"/>
                </a:lnTo>
                <a:lnTo>
                  <a:pt x="13408" y="858262"/>
                </a:lnTo>
                <a:lnTo>
                  <a:pt x="3396" y="940412"/>
                </a:lnTo>
                <a:lnTo>
                  <a:pt x="0" y="1024432"/>
                </a:lnTo>
                <a:lnTo>
                  <a:pt x="3396" y="1108453"/>
                </a:lnTo>
                <a:lnTo>
                  <a:pt x="13408" y="1190602"/>
                </a:lnTo>
                <a:lnTo>
                  <a:pt x="29773" y="1270617"/>
                </a:lnTo>
                <a:lnTo>
                  <a:pt x="52226" y="1348235"/>
                </a:lnTo>
                <a:lnTo>
                  <a:pt x="80505" y="1423190"/>
                </a:lnTo>
                <a:lnTo>
                  <a:pt x="114346" y="1495221"/>
                </a:lnTo>
                <a:lnTo>
                  <a:pt x="153485" y="1564063"/>
                </a:lnTo>
                <a:lnTo>
                  <a:pt x="197657" y="1629452"/>
                </a:lnTo>
                <a:lnTo>
                  <a:pt x="246601" y="1691125"/>
                </a:lnTo>
                <a:lnTo>
                  <a:pt x="300051" y="1748818"/>
                </a:lnTo>
                <a:lnTo>
                  <a:pt x="357745" y="1802268"/>
                </a:lnTo>
                <a:lnTo>
                  <a:pt x="419418" y="1851211"/>
                </a:lnTo>
                <a:lnTo>
                  <a:pt x="484808" y="1895383"/>
                </a:lnTo>
                <a:lnTo>
                  <a:pt x="553649" y="1934521"/>
                </a:lnTo>
                <a:lnTo>
                  <a:pt x="625679" y="1968361"/>
                </a:lnTo>
                <a:lnTo>
                  <a:pt x="700635" y="1996639"/>
                </a:lnTo>
                <a:lnTo>
                  <a:pt x="778251" y="2019093"/>
                </a:lnTo>
                <a:lnTo>
                  <a:pt x="858266" y="2035457"/>
                </a:lnTo>
                <a:lnTo>
                  <a:pt x="940414" y="2045469"/>
                </a:lnTo>
                <a:lnTo>
                  <a:pt x="1024432" y="2048865"/>
                </a:lnTo>
                <a:lnTo>
                  <a:pt x="1108453" y="2045469"/>
                </a:lnTo>
                <a:lnTo>
                  <a:pt x="1190602" y="2035457"/>
                </a:lnTo>
                <a:lnTo>
                  <a:pt x="1270617" y="2019093"/>
                </a:lnTo>
                <a:lnTo>
                  <a:pt x="1348235" y="1996639"/>
                </a:lnTo>
                <a:lnTo>
                  <a:pt x="1423190" y="1968361"/>
                </a:lnTo>
                <a:lnTo>
                  <a:pt x="1495221" y="1934521"/>
                </a:lnTo>
                <a:lnTo>
                  <a:pt x="1564063" y="1895383"/>
                </a:lnTo>
                <a:lnTo>
                  <a:pt x="1629452" y="1851211"/>
                </a:lnTo>
                <a:lnTo>
                  <a:pt x="1691125" y="1802268"/>
                </a:lnTo>
                <a:lnTo>
                  <a:pt x="1748818" y="1748818"/>
                </a:lnTo>
                <a:lnTo>
                  <a:pt x="1802268" y="1691125"/>
                </a:lnTo>
                <a:lnTo>
                  <a:pt x="1851211" y="1629452"/>
                </a:lnTo>
                <a:lnTo>
                  <a:pt x="1895383" y="1564063"/>
                </a:lnTo>
                <a:lnTo>
                  <a:pt x="1934521" y="1495221"/>
                </a:lnTo>
                <a:lnTo>
                  <a:pt x="1968361" y="1423190"/>
                </a:lnTo>
                <a:lnTo>
                  <a:pt x="1996639" y="1348235"/>
                </a:lnTo>
                <a:lnTo>
                  <a:pt x="2019093" y="1270617"/>
                </a:lnTo>
                <a:lnTo>
                  <a:pt x="2035457" y="1190602"/>
                </a:lnTo>
                <a:lnTo>
                  <a:pt x="2045469" y="1108453"/>
                </a:lnTo>
                <a:lnTo>
                  <a:pt x="2048865" y="1024432"/>
                </a:lnTo>
                <a:lnTo>
                  <a:pt x="2045469" y="940412"/>
                </a:lnTo>
                <a:lnTo>
                  <a:pt x="2035457" y="858262"/>
                </a:lnTo>
                <a:lnTo>
                  <a:pt x="2019093" y="778247"/>
                </a:lnTo>
                <a:lnTo>
                  <a:pt x="1996639" y="700630"/>
                </a:lnTo>
                <a:lnTo>
                  <a:pt x="1968361" y="625674"/>
                </a:lnTo>
                <a:lnTo>
                  <a:pt x="1934521" y="553644"/>
                </a:lnTo>
                <a:lnTo>
                  <a:pt x="1895383" y="484802"/>
                </a:lnTo>
                <a:lnTo>
                  <a:pt x="1851211" y="419413"/>
                </a:lnTo>
                <a:lnTo>
                  <a:pt x="1802268" y="357740"/>
                </a:lnTo>
                <a:lnTo>
                  <a:pt x="1748818" y="300047"/>
                </a:lnTo>
                <a:lnTo>
                  <a:pt x="1691125" y="246597"/>
                </a:lnTo>
                <a:lnTo>
                  <a:pt x="1629452" y="197654"/>
                </a:lnTo>
                <a:lnTo>
                  <a:pt x="1564063" y="153482"/>
                </a:lnTo>
                <a:lnTo>
                  <a:pt x="1495221" y="114344"/>
                </a:lnTo>
                <a:lnTo>
                  <a:pt x="1423190" y="80504"/>
                </a:lnTo>
                <a:lnTo>
                  <a:pt x="1348235" y="52225"/>
                </a:lnTo>
                <a:lnTo>
                  <a:pt x="1270617" y="29772"/>
                </a:lnTo>
                <a:lnTo>
                  <a:pt x="1190602" y="13407"/>
                </a:lnTo>
                <a:lnTo>
                  <a:pt x="1108453" y="3395"/>
                </a:lnTo>
                <a:lnTo>
                  <a:pt x="1024432" y="0"/>
                </a:lnTo>
                <a:close/>
              </a:path>
            </a:pathLst>
          </a:custGeom>
          <a:solidFill>
            <a:srgbClr val="FFFFFF"/>
          </a:solidFill>
        </p:spPr>
        <p:txBody>
          <a:bodyPr wrap="square" lIns="0" tIns="0" rIns="0" bIns="0" rtlCol="0"/>
          <a:lstStyle/>
          <a:p>
            <a:endParaRPr lang="de-DE" dirty="0"/>
          </a:p>
        </p:txBody>
      </p:sp>
      <p:sp>
        <p:nvSpPr>
          <p:cNvPr id="7" name="object 8">
            <a:extLst>
              <a:ext uri="{C183D7F6-B498-43B3-948B-1728B52AA6E4}">
                <adec:decorative xmlns:adec="http://schemas.microsoft.com/office/drawing/2017/decorative" val="1"/>
              </a:ext>
            </a:extLst>
          </p:cNvPr>
          <p:cNvSpPr txBox="1"/>
          <p:nvPr userDrawn="1"/>
        </p:nvSpPr>
        <p:spPr>
          <a:xfrm>
            <a:off x="5907214" y="1625721"/>
            <a:ext cx="1295400" cy="3064942"/>
          </a:xfrm>
          <a:prstGeom prst="rect">
            <a:avLst/>
          </a:prstGeom>
        </p:spPr>
        <p:txBody>
          <a:bodyPr vert="horz" wrap="square" lIns="0" tIns="0" rIns="0" bIns="0" rtlCol="0">
            <a:spAutoFit/>
          </a:bodyPr>
          <a:lstStyle/>
          <a:p>
            <a:pPr marL="12700">
              <a:lnSpc>
                <a:spcPts val="23895"/>
              </a:lnSpc>
            </a:pPr>
            <a:r>
              <a:rPr lang="de-DE" sz="20000" b="1" dirty="0">
                <a:solidFill>
                  <a:srgbClr val="BFBFBF"/>
                </a:solidFill>
                <a:latin typeface="Arial"/>
                <a:cs typeface="Arial"/>
              </a:rPr>
              <a:t>„</a:t>
            </a:r>
            <a:endParaRPr lang="de-DE" sz="20000" dirty="0">
              <a:latin typeface="Arial"/>
              <a:cs typeface="Arial"/>
            </a:endParaRPr>
          </a:p>
        </p:txBody>
      </p:sp>
      <p:sp>
        <p:nvSpPr>
          <p:cNvPr id="9" name="Textplatzhalter 8"/>
          <p:cNvSpPr>
            <a:spLocks noGrp="1"/>
          </p:cNvSpPr>
          <p:nvPr>
            <p:ph type="body" sz="quarter" idx="13" hasCustomPrompt="1"/>
          </p:nvPr>
        </p:nvSpPr>
        <p:spPr>
          <a:xfrm>
            <a:off x="1695600" y="936000"/>
            <a:ext cx="4834626" cy="1852276"/>
          </a:xfrm>
        </p:spPr>
        <p:txBody>
          <a:bodyPr anchor="b" anchorCtr="0"/>
          <a:lstStyle>
            <a:lvl1pPr marL="0" indent="0">
              <a:lnSpc>
                <a:spcPct val="90000"/>
              </a:lnSpc>
              <a:spcBef>
                <a:spcPts val="0"/>
              </a:spcBef>
              <a:buNone/>
              <a:defRPr sz="3200" b="1" baseline="0">
                <a:solidFill>
                  <a:schemeClr val="bg1"/>
                </a:solidFill>
              </a:defRPr>
            </a:lvl1pPr>
            <a:lvl2pPr>
              <a:defRPr sz="3400" b="1">
                <a:solidFill>
                  <a:schemeClr val="bg1"/>
                </a:solidFill>
              </a:defRPr>
            </a:lvl2pPr>
            <a:lvl3pPr>
              <a:defRPr sz="3400" b="1">
                <a:solidFill>
                  <a:schemeClr val="bg1"/>
                </a:solidFill>
              </a:defRPr>
            </a:lvl3pPr>
            <a:lvl4pPr>
              <a:defRPr sz="3400" b="1">
                <a:solidFill>
                  <a:schemeClr val="bg1"/>
                </a:solidFill>
              </a:defRPr>
            </a:lvl4pPr>
            <a:lvl5pPr>
              <a:defRPr sz="3400" b="1">
                <a:solidFill>
                  <a:schemeClr val="bg1"/>
                </a:solidFill>
              </a:defRPr>
            </a:lvl5pPr>
          </a:lstStyle>
          <a:p>
            <a:pPr lvl="0"/>
            <a:r>
              <a:rPr lang="de-DE" dirty="0"/>
              <a:t>Zitat durch Klicken hinzufügen</a:t>
            </a:r>
          </a:p>
        </p:txBody>
      </p:sp>
      <p:sp>
        <p:nvSpPr>
          <p:cNvPr id="11" name="Textplatzhalter 10"/>
          <p:cNvSpPr>
            <a:spLocks noGrp="1"/>
          </p:cNvSpPr>
          <p:nvPr>
            <p:ph type="body" sz="quarter" idx="14" hasCustomPrompt="1"/>
          </p:nvPr>
        </p:nvSpPr>
        <p:spPr>
          <a:xfrm>
            <a:off x="1695600" y="3024000"/>
            <a:ext cx="3805721" cy="463994"/>
          </a:xfrm>
        </p:spPr>
        <p:txBody>
          <a:bodyPr/>
          <a:lstStyle>
            <a:lvl1pPr marL="0" indent="0">
              <a:spcBef>
                <a:spcPts val="0"/>
              </a:spcBef>
              <a:buNone/>
              <a:defRPr sz="1200" b="1">
                <a:solidFill>
                  <a:schemeClr val="bg1"/>
                </a:solidFill>
              </a:defRPr>
            </a:lvl1pPr>
          </a:lstStyle>
          <a:p>
            <a:pPr lvl="0"/>
            <a:r>
              <a:rPr lang="de-DE" dirty="0"/>
              <a:t>Name</a:t>
            </a:r>
          </a:p>
        </p:txBody>
      </p:sp>
      <p:sp>
        <p:nvSpPr>
          <p:cNvPr id="8" name="Datumsplatzhalter 7">
            <a:extLst>
              <a:ext uri="{FF2B5EF4-FFF2-40B4-BE49-F238E27FC236}">
                <a16:creationId xmlns:a16="http://schemas.microsoft.com/office/drawing/2014/main" id="{D99651A1-2E7B-4C0B-8B80-484DFD7E286D}"/>
              </a:ext>
              <a:ext uri="{C183D7F6-B498-43B3-948B-1728B52AA6E4}">
                <adec:decorative xmlns:adec="http://schemas.microsoft.com/office/drawing/2017/decorative" val="1"/>
              </a:ext>
            </a:extLst>
          </p:cNvPr>
          <p:cNvSpPr>
            <a:spLocks noGrp="1"/>
          </p:cNvSpPr>
          <p:nvPr>
            <p:ph type="dt" sz="half" idx="15"/>
          </p:nvPr>
        </p:nvSpPr>
        <p:spPr/>
        <p:txBody>
          <a:bodyPr/>
          <a:lstStyle/>
          <a:p>
            <a:r>
              <a:rPr lang="de-DE" dirty="0"/>
              <a:t>20.08.2020</a:t>
            </a:r>
            <a:endParaRPr lang="en-US" dirty="0"/>
          </a:p>
        </p:txBody>
      </p:sp>
      <p:sp>
        <p:nvSpPr>
          <p:cNvPr id="10" name="Fußzeilenplatzhalter 9">
            <a:extLst>
              <a:ext uri="{FF2B5EF4-FFF2-40B4-BE49-F238E27FC236}">
                <a16:creationId xmlns:a16="http://schemas.microsoft.com/office/drawing/2014/main" id="{A806FA61-E15D-4FCF-9C36-B244C277C087}"/>
              </a:ext>
              <a:ext uri="{C183D7F6-B498-43B3-948B-1728B52AA6E4}">
                <adec:decorative xmlns:adec="http://schemas.microsoft.com/office/drawing/2017/decorative" val="1"/>
              </a:ext>
            </a:extLst>
          </p:cNvPr>
          <p:cNvSpPr>
            <a:spLocks noGrp="1"/>
          </p:cNvSpPr>
          <p:nvPr>
            <p:ph type="ftr" sz="quarter" idx="16"/>
          </p:nvPr>
        </p:nvSpPr>
        <p:spPr/>
        <p:txBody>
          <a:bodyPr/>
          <a:lstStyle/>
          <a:p>
            <a:r>
              <a:rPr lang="en-US" dirty="0"/>
              <a:t>Universität Stuttgart</a:t>
            </a:r>
          </a:p>
        </p:txBody>
      </p:sp>
      <p:sp>
        <p:nvSpPr>
          <p:cNvPr id="12" name="Foliennummernplatzhalter 11">
            <a:extLst>
              <a:ext uri="{FF2B5EF4-FFF2-40B4-BE49-F238E27FC236}">
                <a16:creationId xmlns:a16="http://schemas.microsoft.com/office/drawing/2014/main" id="{2F008ECF-378D-4ACC-B3EA-1EED18419B57}"/>
              </a:ext>
              <a:ext uri="{C183D7F6-B498-43B3-948B-1728B52AA6E4}">
                <adec:decorative xmlns:adec="http://schemas.microsoft.com/office/drawing/2017/decorative" val="1"/>
              </a:ext>
            </a:extLst>
          </p:cNvPr>
          <p:cNvSpPr>
            <a:spLocks noGrp="1"/>
          </p:cNvSpPr>
          <p:nvPr>
            <p:ph type="sldNum" sz="quarter" idx="17"/>
          </p:nvPr>
        </p:nvSpPr>
        <p:spPr/>
        <p:txBody>
          <a:bodyPr/>
          <a:lstStyle/>
          <a:p>
            <a:fld id="{9E82CC3C-1DC0-4FDA-9590-6CC506AB67F8}" type="slidenum">
              <a:rPr lang="en-US" smtClean="0"/>
              <a:pPr/>
              <a:t>‹#›</a:t>
            </a:fld>
            <a:endParaRPr lang="en-US" dirty="0"/>
          </a:p>
        </p:txBody>
      </p:sp>
    </p:spTree>
    <p:extLst>
      <p:ext uri="{BB962C8B-B14F-4D97-AF65-F5344CB8AC3E}">
        <p14:creationId xmlns:p14="http://schemas.microsoft.com/office/powerpoint/2010/main" val="2071479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Titelplatzhalter 6"/>
          <p:cNvSpPr>
            <a:spLocks noGrp="1"/>
          </p:cNvSpPr>
          <p:nvPr>
            <p:ph type="title"/>
          </p:nvPr>
        </p:nvSpPr>
        <p:spPr>
          <a:xfrm>
            <a:off x="466724" y="396000"/>
            <a:ext cx="8245475" cy="576000"/>
          </a:xfrm>
          <a:prstGeom prst="rect">
            <a:avLst/>
          </a:prstGeom>
        </p:spPr>
        <p:txBody>
          <a:bodyPr vert="horz" lIns="0" tIns="0" rIns="0" bIns="0" rtlCol="0" anchor="t">
            <a:noAutofit/>
          </a:bodyPr>
          <a:lstStyle/>
          <a:p>
            <a:r>
              <a:rPr lang="de-DE" dirty="0"/>
              <a:t>Titelmasterformat durch Klicken bearbeiten</a:t>
            </a:r>
          </a:p>
        </p:txBody>
      </p:sp>
      <p:sp>
        <p:nvSpPr>
          <p:cNvPr id="3" name="Text Placeholder 2"/>
          <p:cNvSpPr>
            <a:spLocks noGrp="1"/>
          </p:cNvSpPr>
          <p:nvPr>
            <p:ph type="body" idx="1"/>
          </p:nvPr>
        </p:nvSpPr>
        <p:spPr>
          <a:xfrm>
            <a:off x="468313" y="1057275"/>
            <a:ext cx="8243887" cy="4176713"/>
          </a:xfrm>
          <a:prstGeom prst="rect">
            <a:avLst/>
          </a:prstGeom>
        </p:spPr>
        <p:txBody>
          <a:bodyPr vert="horz" lIns="0" tIns="0" rIns="0" bIns="0" rtlCol="0">
            <a:noAutofit/>
          </a:body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en-US" dirty="0"/>
          </a:p>
        </p:txBody>
      </p:sp>
      <p:sp>
        <p:nvSpPr>
          <p:cNvPr id="4" name="Date Placeholder 3"/>
          <p:cNvSpPr>
            <a:spLocks noGrp="1"/>
          </p:cNvSpPr>
          <p:nvPr>
            <p:ph type="dt" sz="half" idx="2"/>
          </p:nvPr>
        </p:nvSpPr>
        <p:spPr>
          <a:xfrm>
            <a:off x="7754400" y="5418000"/>
            <a:ext cx="532800" cy="126000"/>
          </a:xfrm>
          <a:prstGeom prst="rect">
            <a:avLst/>
          </a:prstGeom>
        </p:spPr>
        <p:txBody>
          <a:bodyPr vert="horz" lIns="0" tIns="0" rIns="0" bIns="0" rtlCol="0" anchor="t" anchorCtr="0">
            <a:spAutoFit/>
          </a:bodyPr>
          <a:lstStyle>
            <a:lvl1pPr>
              <a:defRPr lang="en-US" sz="800" smtClean="0"/>
            </a:lvl1pPr>
          </a:lstStyle>
          <a:p>
            <a:r>
              <a:rPr lang="de-DE" dirty="0"/>
              <a:t>20.08.2020</a:t>
            </a:r>
            <a:endParaRPr lang="en-US" dirty="0"/>
          </a:p>
        </p:txBody>
      </p:sp>
      <p:sp>
        <p:nvSpPr>
          <p:cNvPr id="5" name="Footer Placeholder 4"/>
          <p:cNvSpPr>
            <a:spLocks noGrp="1"/>
          </p:cNvSpPr>
          <p:nvPr>
            <p:ph type="ftr" sz="quarter" idx="3"/>
          </p:nvPr>
        </p:nvSpPr>
        <p:spPr>
          <a:xfrm>
            <a:off x="466725" y="5418000"/>
            <a:ext cx="6063501" cy="126000"/>
          </a:xfrm>
          <a:prstGeom prst="rect">
            <a:avLst/>
          </a:prstGeom>
        </p:spPr>
        <p:txBody>
          <a:bodyPr vert="horz" wrap="square" lIns="0" tIns="0" rIns="0" bIns="0" rtlCol="0" anchor="t" anchorCtr="0">
            <a:spAutoFit/>
          </a:bodyPr>
          <a:lstStyle>
            <a:lvl1pPr algn="l">
              <a:defRPr sz="800">
                <a:solidFill>
                  <a:schemeClr val="tx1"/>
                </a:solidFill>
              </a:defRPr>
            </a:lvl1pPr>
          </a:lstStyle>
          <a:p>
            <a:r>
              <a:rPr lang="en-US" dirty="0"/>
              <a:t>Universität Stuttgart</a:t>
            </a:r>
          </a:p>
        </p:txBody>
      </p:sp>
      <p:sp>
        <p:nvSpPr>
          <p:cNvPr id="6" name="Slide Number Placeholder 5"/>
          <p:cNvSpPr>
            <a:spLocks noGrp="1"/>
          </p:cNvSpPr>
          <p:nvPr>
            <p:ph type="sldNum" sz="quarter" idx="4"/>
          </p:nvPr>
        </p:nvSpPr>
        <p:spPr>
          <a:xfrm>
            <a:off x="8489000" y="5418000"/>
            <a:ext cx="223200" cy="126000"/>
          </a:xfrm>
          <a:prstGeom prst="rect">
            <a:avLst/>
          </a:prstGeom>
        </p:spPr>
        <p:txBody>
          <a:bodyPr vert="horz" lIns="0" tIns="0" rIns="0" bIns="0" rtlCol="0" anchor="t" anchorCtr="0">
            <a:spAutoFit/>
          </a:bodyPr>
          <a:lstStyle>
            <a:lvl1pPr algn="r">
              <a:defRPr sz="800">
                <a:solidFill>
                  <a:schemeClr val="tx1"/>
                </a:solidFill>
              </a:defRPr>
            </a:lvl1pPr>
          </a:lstStyle>
          <a:p>
            <a:fld id="{9E82CC3C-1DC0-4FDA-9590-6CC506AB67F8}" type="slidenum">
              <a:rPr lang="en-US" smtClean="0"/>
              <a:pPr/>
              <a:t>‹#›</a:t>
            </a:fld>
            <a:endParaRPr lang="en-US" dirty="0"/>
          </a:p>
        </p:txBody>
      </p:sp>
    </p:spTree>
    <p:extLst>
      <p:ext uri="{BB962C8B-B14F-4D97-AF65-F5344CB8AC3E}">
        <p14:creationId xmlns:p14="http://schemas.microsoft.com/office/powerpoint/2010/main" val="1297630091"/>
      </p:ext>
    </p:extLst>
  </p:cSld>
  <p:clrMap bg1="lt1" tx1="dk1" bg2="lt2" tx2="dk2" accent1="accent1" accent2="accent2" accent3="accent3" accent4="accent4" accent5="accent5" accent6="accent6" hlink="hlink" folHlink="folHlink"/>
  <p:sldLayoutIdLst>
    <p:sldLayoutId id="2147483688" r:id="rId1"/>
    <p:sldLayoutId id="2147483693" r:id="rId2"/>
    <p:sldLayoutId id="2147483695" r:id="rId3"/>
    <p:sldLayoutId id="2147483694" r:id="rId4"/>
    <p:sldLayoutId id="2147483662" r:id="rId5"/>
    <p:sldLayoutId id="2147483692" r:id="rId6"/>
    <p:sldLayoutId id="2147483696" r:id="rId7"/>
    <p:sldLayoutId id="2147483697" r:id="rId8"/>
    <p:sldLayoutId id="2147483698" r:id="rId9"/>
    <p:sldLayoutId id="2147483699" r:id="rId10"/>
    <p:sldLayoutId id="2147483700" r:id="rId11"/>
    <p:sldLayoutId id="2147483701" r:id="rId12"/>
    <p:sldLayoutId id="2147483702" r:id="rId13"/>
    <p:sldLayoutId id="2147483703" r:id="rId14"/>
    <p:sldLayoutId id="2147483704" r:id="rId15"/>
    <p:sldLayoutId id="2147483705" r:id="rId16"/>
    <p:sldLayoutId id="2147483706" r:id="rId17"/>
    <p:sldLayoutId id="2147483707" r:id="rId18"/>
    <p:sldLayoutId id="2147483708" r:id="rId19"/>
    <p:sldLayoutId id="2147483709" r:id="rId20"/>
    <p:sldLayoutId id="2147483710" r:id="rId21"/>
    <p:sldLayoutId id="2147483713" r:id="rId22"/>
    <p:sldLayoutId id="2147483714" r:id="rId23"/>
  </p:sldLayoutIdLst>
  <p:hf hdr="0"/>
  <p:txStyles>
    <p:titleStyle>
      <a:lvl1pPr algn="l" defTabSz="685800" rtl="0" eaLnBrk="1" latinLnBrk="0" hangingPunct="1">
        <a:lnSpc>
          <a:spcPct val="90000"/>
        </a:lnSpc>
        <a:spcBef>
          <a:spcPct val="0"/>
        </a:spcBef>
        <a:buNone/>
        <a:defRPr sz="1800" b="1" kern="1200">
          <a:solidFill>
            <a:schemeClr val="tx1"/>
          </a:solidFill>
          <a:latin typeface="+mj-lt"/>
          <a:ea typeface="+mj-ea"/>
          <a:cs typeface="+mj-cs"/>
        </a:defRPr>
      </a:lvl1pPr>
    </p:titleStyle>
    <p:bodyStyle>
      <a:lvl1pPr marL="171450" indent="-171450" algn="l" defTabSz="685800" rtl="0" eaLnBrk="1" latinLnBrk="0" hangingPunct="1">
        <a:lnSpc>
          <a:spcPct val="120000"/>
        </a:lnSpc>
        <a:spcBef>
          <a:spcPts val="750"/>
        </a:spcBef>
        <a:buClr>
          <a:schemeClr val="accent1"/>
        </a:buClr>
        <a:buFont typeface="Arial" panose="020B0604020202020204" pitchFamily="34" charset="0"/>
        <a:buChar char="•"/>
        <a:defRPr sz="1600" kern="1200">
          <a:solidFill>
            <a:schemeClr val="tx1"/>
          </a:solidFill>
          <a:latin typeface="+mn-lt"/>
          <a:ea typeface="+mn-ea"/>
          <a:cs typeface="+mn-cs"/>
        </a:defRPr>
      </a:lvl1pPr>
      <a:lvl2pPr marL="360363" indent="-184150" algn="l" defTabSz="685800" rtl="0" eaLnBrk="1" latinLnBrk="0" hangingPunct="1">
        <a:lnSpc>
          <a:spcPct val="120000"/>
        </a:lnSpc>
        <a:spcBef>
          <a:spcPts val="375"/>
        </a:spcBef>
        <a:buClr>
          <a:schemeClr val="tx1"/>
        </a:buClr>
        <a:buFont typeface="Arial" panose="020B0604020202020204" pitchFamily="34" charset="0"/>
        <a:buChar char="•"/>
        <a:defRPr sz="1600" kern="1200">
          <a:solidFill>
            <a:schemeClr val="tx1"/>
          </a:solidFill>
          <a:latin typeface="+mn-lt"/>
          <a:ea typeface="+mn-ea"/>
          <a:cs typeface="+mn-cs"/>
        </a:defRPr>
      </a:lvl2pPr>
      <a:lvl3pPr marL="536575" indent="-176213" algn="l" defTabSz="685800" rtl="0" eaLnBrk="1" latinLnBrk="0" hangingPunct="1">
        <a:lnSpc>
          <a:spcPct val="120000"/>
        </a:lnSpc>
        <a:spcBef>
          <a:spcPts val="375"/>
        </a:spcBef>
        <a:buClr>
          <a:schemeClr val="tx1"/>
        </a:buClr>
        <a:buFont typeface="Arial" panose="020B0604020202020204" pitchFamily="34" charset="0"/>
        <a:buChar char="•"/>
        <a:defRPr sz="1400" kern="1200">
          <a:solidFill>
            <a:schemeClr val="tx1"/>
          </a:solidFill>
          <a:latin typeface="+mn-lt"/>
          <a:ea typeface="+mn-ea"/>
          <a:cs typeface="+mn-cs"/>
        </a:defRPr>
      </a:lvl3pPr>
      <a:lvl4pPr marL="720725" indent="-184150" algn="l" defTabSz="685800" rtl="0" eaLnBrk="1" latinLnBrk="0" hangingPunct="1">
        <a:lnSpc>
          <a:spcPct val="120000"/>
        </a:lnSpc>
        <a:spcBef>
          <a:spcPts val="375"/>
        </a:spcBef>
        <a:buClr>
          <a:schemeClr val="tx1"/>
        </a:buClr>
        <a:buFont typeface="Arial" panose="020B0604020202020204" pitchFamily="34" charset="0"/>
        <a:buChar char="•"/>
        <a:defRPr sz="1400" kern="1200">
          <a:solidFill>
            <a:schemeClr val="tx1"/>
          </a:solidFill>
          <a:latin typeface="+mn-lt"/>
          <a:ea typeface="+mn-ea"/>
          <a:cs typeface="+mn-cs"/>
        </a:defRPr>
      </a:lvl4pPr>
      <a:lvl5pPr marL="896938" indent="-176213" algn="l" defTabSz="685800" rtl="0" eaLnBrk="1" latinLnBrk="0" hangingPunct="1">
        <a:lnSpc>
          <a:spcPct val="120000"/>
        </a:lnSpc>
        <a:spcBef>
          <a:spcPts val="375"/>
        </a:spcBef>
        <a:buClr>
          <a:schemeClr val="tx1"/>
        </a:buClr>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666" userDrawn="1">
          <p15:clr>
            <a:srgbClr val="F26B43"/>
          </p15:clr>
        </p15:guide>
        <p15:guide id="2" pos="295" userDrawn="1">
          <p15:clr>
            <a:srgbClr val="F26B43"/>
          </p15:clr>
        </p15:guide>
        <p15:guide id="3" orient="horz" pos="3297" userDrawn="1">
          <p15:clr>
            <a:srgbClr val="F26B43"/>
          </p15:clr>
        </p15:guide>
        <p15:guide id="4" pos="5488" userDrawn="1">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s/_rels/slide10.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3.png"/><Relationship Id="rId7"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5.xml"/><Relationship Id="rId6" Type="http://schemas.openxmlformats.org/officeDocument/2006/relationships/image" Target="../media/image7.png"/><Relationship Id="rId11" Type="http://schemas.openxmlformats.org/officeDocument/2006/relationships/image" Target="../media/image8.png"/><Relationship Id="rId5" Type="http://schemas.openxmlformats.org/officeDocument/2006/relationships/image" Target="../media/image13.png"/><Relationship Id="rId10" Type="http://schemas.openxmlformats.org/officeDocument/2006/relationships/image" Target="../media/image15.png"/><Relationship Id="rId4" Type="http://schemas.openxmlformats.org/officeDocument/2006/relationships/image" Target="../media/image24.png"/><Relationship Id="rId9" Type="http://schemas.openxmlformats.org/officeDocument/2006/relationships/image" Target="../media/image14.png"/></Relationships>
</file>

<file path=ppt/slides/_rels/slide11.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23.png"/><Relationship Id="rId7"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5.xml"/><Relationship Id="rId6" Type="http://schemas.openxmlformats.org/officeDocument/2006/relationships/image" Target="../media/image7.png"/><Relationship Id="rId11" Type="http://schemas.openxmlformats.org/officeDocument/2006/relationships/image" Target="../media/image14.png"/><Relationship Id="rId5" Type="http://schemas.openxmlformats.org/officeDocument/2006/relationships/image" Target="../media/image13.png"/><Relationship Id="rId10" Type="http://schemas.openxmlformats.org/officeDocument/2006/relationships/image" Target="../media/image26.png"/><Relationship Id="rId4" Type="http://schemas.openxmlformats.org/officeDocument/2006/relationships/image" Target="../media/image24.png"/><Relationship Id="rId9"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9.png"/><Relationship Id="rId18" Type="http://schemas.openxmlformats.org/officeDocument/2006/relationships/image" Target="../media/image24.png"/><Relationship Id="rId3" Type="http://schemas.openxmlformats.org/officeDocument/2006/relationships/image" Target="../media/image12.png"/><Relationship Id="rId7" Type="http://schemas.openxmlformats.org/officeDocument/2006/relationships/image" Target="../media/image16.png"/><Relationship Id="rId12" Type="http://schemas.openxmlformats.org/officeDocument/2006/relationships/image" Target="../media/image19.png"/><Relationship Id="rId17" Type="http://schemas.openxmlformats.org/officeDocument/2006/relationships/image" Target="../media/image23.png"/><Relationship Id="rId2" Type="http://schemas.openxmlformats.org/officeDocument/2006/relationships/notesSlide" Target="../notesSlides/notesSlide2.xml"/><Relationship Id="rId16" Type="http://schemas.openxmlformats.org/officeDocument/2006/relationships/image" Target="../media/image22.png"/><Relationship Id="rId1" Type="http://schemas.openxmlformats.org/officeDocument/2006/relationships/slideLayout" Target="../slideLayouts/slideLayout5.xml"/><Relationship Id="rId6" Type="http://schemas.openxmlformats.org/officeDocument/2006/relationships/image" Target="../media/image15.png"/><Relationship Id="rId11" Type="http://schemas.openxmlformats.org/officeDocument/2006/relationships/image" Target="../media/image18.png"/><Relationship Id="rId5" Type="http://schemas.openxmlformats.org/officeDocument/2006/relationships/image" Target="../media/image14.png"/><Relationship Id="rId15" Type="http://schemas.openxmlformats.org/officeDocument/2006/relationships/image" Target="../media/image21.png"/><Relationship Id="rId10" Type="http://schemas.openxmlformats.org/officeDocument/2006/relationships/image" Target="../media/image7.png"/><Relationship Id="rId19" Type="http://schemas.openxmlformats.org/officeDocument/2006/relationships/image" Target="../media/image25.png"/><Relationship Id="rId4" Type="http://schemas.openxmlformats.org/officeDocument/2006/relationships/image" Target="../media/image13.png"/><Relationship Id="rId9" Type="http://schemas.openxmlformats.org/officeDocument/2006/relationships/image" Target="../media/image17.png"/><Relationship Id="rId14" Type="http://schemas.openxmlformats.org/officeDocument/2006/relationships/image" Target="../media/image20.png"/></Relationships>
</file>

<file path=ppt/slides/_rels/slide4.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30.png"/><Relationship Id="rId3" Type="http://schemas.openxmlformats.org/officeDocument/2006/relationships/image" Target="../media/image13.png"/><Relationship Id="rId7" Type="http://schemas.openxmlformats.org/officeDocument/2006/relationships/image" Target="../media/image7.png"/><Relationship Id="rId12" Type="http://schemas.openxmlformats.org/officeDocument/2006/relationships/image" Target="../media/image29.png"/><Relationship Id="rId17" Type="http://schemas.openxmlformats.org/officeDocument/2006/relationships/image" Target="../media/image32.png"/><Relationship Id="rId2" Type="http://schemas.openxmlformats.org/officeDocument/2006/relationships/notesSlide" Target="../notesSlides/notesSlide3.xml"/><Relationship Id="rId16" Type="http://schemas.openxmlformats.org/officeDocument/2006/relationships/image" Target="../media/image24.png"/><Relationship Id="rId1" Type="http://schemas.openxmlformats.org/officeDocument/2006/relationships/slideLayout" Target="../slideLayouts/slideLayout5.xml"/><Relationship Id="rId6" Type="http://schemas.openxmlformats.org/officeDocument/2006/relationships/image" Target="../media/image15.png"/><Relationship Id="rId11" Type="http://schemas.openxmlformats.org/officeDocument/2006/relationships/image" Target="../media/image28.png"/><Relationship Id="rId5" Type="http://schemas.openxmlformats.org/officeDocument/2006/relationships/image" Target="../media/image26.png"/><Relationship Id="rId15" Type="http://schemas.openxmlformats.org/officeDocument/2006/relationships/image" Target="../media/image23.png"/><Relationship Id="rId10" Type="http://schemas.openxmlformats.org/officeDocument/2006/relationships/image" Target="../media/image27.png"/><Relationship Id="rId4" Type="http://schemas.openxmlformats.org/officeDocument/2006/relationships/image" Target="../media/image9.png"/><Relationship Id="rId9" Type="http://schemas.openxmlformats.org/officeDocument/2006/relationships/image" Target="../media/image14.png"/><Relationship Id="rId14" Type="http://schemas.openxmlformats.org/officeDocument/2006/relationships/image" Target="../media/image31.png"/></Relationships>
</file>

<file path=ppt/slides/_rels/slide5.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image" Target="../media/image13.png"/><Relationship Id="rId7" Type="http://schemas.openxmlformats.org/officeDocument/2006/relationships/image" Target="../media/image33.png"/><Relationship Id="rId12"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5.xml"/><Relationship Id="rId6" Type="http://schemas.openxmlformats.org/officeDocument/2006/relationships/image" Target="../media/image8.png"/><Relationship Id="rId11" Type="http://schemas.openxmlformats.org/officeDocument/2006/relationships/image" Target="../media/image15.png"/><Relationship Id="rId5" Type="http://schemas.openxmlformats.org/officeDocument/2006/relationships/image" Target="../media/image9.png"/><Relationship Id="rId10" Type="http://schemas.openxmlformats.org/officeDocument/2006/relationships/image" Target="../media/image26.png"/><Relationship Id="rId4" Type="http://schemas.openxmlformats.org/officeDocument/2006/relationships/image" Target="../media/image7.png"/><Relationship Id="rId9" Type="http://schemas.openxmlformats.org/officeDocument/2006/relationships/image" Target="../media/image35.png"/></Relationships>
</file>

<file path=ppt/slides/_rels/slide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7.xml"/><Relationship Id="rId1" Type="http://schemas.openxmlformats.org/officeDocument/2006/relationships/slideLayout" Target="../slideLayouts/slideLayout5.xml"/><Relationship Id="rId6" Type="http://schemas.openxmlformats.org/officeDocument/2006/relationships/image" Target="../media/image38.png"/><Relationship Id="rId5" Type="http://schemas.openxmlformats.org/officeDocument/2006/relationships/image" Target="../media/image35.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8" Type="http://schemas.openxmlformats.org/officeDocument/2006/relationships/image" Target="../media/image42.png"/><Relationship Id="rId3" Type="http://schemas.openxmlformats.org/officeDocument/2006/relationships/image" Target="../media/image13.png"/><Relationship Id="rId7" Type="http://schemas.openxmlformats.org/officeDocument/2006/relationships/image" Target="../media/image41.png"/><Relationship Id="rId2" Type="http://schemas.openxmlformats.org/officeDocument/2006/relationships/notesSlide" Target="../notesSlides/notesSlide8.xml"/><Relationship Id="rId1" Type="http://schemas.openxmlformats.org/officeDocument/2006/relationships/slideLayout" Target="../slideLayouts/slideLayout5.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2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hteck 2">
            <a:extLst>
              <a:ext uri="{FF2B5EF4-FFF2-40B4-BE49-F238E27FC236}">
                <a16:creationId xmlns:a16="http://schemas.microsoft.com/office/drawing/2014/main" id="{6CC90CA1-824D-482E-B0CE-D36F84B3B24F}"/>
              </a:ext>
            </a:extLst>
          </p:cNvPr>
          <p:cNvSpPr/>
          <p:nvPr/>
        </p:nvSpPr>
        <p:spPr>
          <a:xfrm>
            <a:off x="0" y="1589487"/>
            <a:ext cx="5062451" cy="3665137"/>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600" dirty="0"/>
          </a:p>
        </p:txBody>
      </p:sp>
      <p:sp>
        <p:nvSpPr>
          <p:cNvPr id="2" name="Textplatzhalter 1">
            <a:extLst>
              <a:ext uri="{FF2B5EF4-FFF2-40B4-BE49-F238E27FC236}">
                <a16:creationId xmlns:a16="http://schemas.microsoft.com/office/drawing/2014/main" id="{DDF673A3-F7D4-45C3-9F62-EFA3787E9E31}"/>
              </a:ext>
            </a:extLst>
          </p:cNvPr>
          <p:cNvSpPr>
            <a:spLocks noGrp="1"/>
          </p:cNvSpPr>
          <p:nvPr>
            <p:ph type="body" sz="quarter" idx="13"/>
          </p:nvPr>
        </p:nvSpPr>
        <p:spPr>
          <a:xfrm>
            <a:off x="952451" y="664272"/>
            <a:ext cx="3561913" cy="483423"/>
          </a:xfrm>
        </p:spPr>
        <p:txBody>
          <a:bodyPr/>
          <a:lstStyle/>
          <a:p>
            <a:r>
              <a:rPr lang="de-DE" b="0" i="0" dirty="0">
                <a:solidFill>
                  <a:srgbClr val="262626"/>
                </a:solidFill>
                <a:effectLst/>
                <a:latin typeface="Univers LT W01 65 Bold"/>
              </a:rPr>
              <a:t>Empirical Software Engineering (ESE)</a:t>
            </a:r>
          </a:p>
          <a:p>
            <a:endParaRPr lang="de-DE" dirty="0"/>
          </a:p>
        </p:txBody>
      </p:sp>
      <p:sp>
        <p:nvSpPr>
          <p:cNvPr id="4" name="Titel 3">
            <a:extLst>
              <a:ext uri="{FF2B5EF4-FFF2-40B4-BE49-F238E27FC236}">
                <a16:creationId xmlns:a16="http://schemas.microsoft.com/office/drawing/2014/main" id="{5527E321-2E00-4C6A-A0CF-642327946D04}"/>
              </a:ext>
            </a:extLst>
          </p:cNvPr>
          <p:cNvSpPr>
            <a:spLocks noGrp="1"/>
          </p:cNvSpPr>
          <p:nvPr>
            <p:ph type="ctrTitle"/>
          </p:nvPr>
        </p:nvSpPr>
        <p:spPr>
          <a:xfrm>
            <a:off x="3887075" y="222480"/>
            <a:ext cx="5238629" cy="5032302"/>
          </a:xfrm>
        </p:spPr>
        <p:txBody>
          <a:bodyPr/>
          <a:lstStyle/>
          <a:p>
            <a:endParaRPr lang="de-DE" dirty="0"/>
          </a:p>
        </p:txBody>
      </p:sp>
      <p:sp>
        <p:nvSpPr>
          <p:cNvPr id="5" name="Textplatzhalter 4">
            <a:extLst>
              <a:ext uri="{FF2B5EF4-FFF2-40B4-BE49-F238E27FC236}">
                <a16:creationId xmlns:a16="http://schemas.microsoft.com/office/drawing/2014/main" id="{193421E5-CC73-4213-A5F3-C6B2552077DD}"/>
              </a:ext>
            </a:extLst>
          </p:cNvPr>
          <p:cNvSpPr>
            <a:spLocks noGrp="1"/>
          </p:cNvSpPr>
          <p:nvPr>
            <p:ph type="body" sz="quarter" idx="16"/>
          </p:nvPr>
        </p:nvSpPr>
        <p:spPr>
          <a:xfrm>
            <a:off x="4778070" y="814844"/>
            <a:ext cx="4102223" cy="2974440"/>
          </a:xfrm>
        </p:spPr>
        <p:txBody>
          <a:bodyPr/>
          <a:lstStyle/>
          <a:p>
            <a:r>
              <a:rPr lang="en-US" b="0" i="0" dirty="0">
                <a:solidFill>
                  <a:srgbClr val="333333"/>
                </a:solidFill>
                <a:effectLst/>
                <a:latin typeface="Univers LT W01 45 Light"/>
              </a:rPr>
              <a:t>How to Strangle Systematically: An Approach and Case Study for the Continuous Evolution of Monoliths to Microservices</a:t>
            </a:r>
            <a:endParaRPr lang="de-DE" dirty="0"/>
          </a:p>
        </p:txBody>
      </p:sp>
      <p:sp>
        <p:nvSpPr>
          <p:cNvPr id="6" name="Untertitel 5">
            <a:extLst>
              <a:ext uri="{FF2B5EF4-FFF2-40B4-BE49-F238E27FC236}">
                <a16:creationId xmlns:a16="http://schemas.microsoft.com/office/drawing/2014/main" id="{DC710D55-EB20-46C4-9455-18E28BDB7B20}"/>
              </a:ext>
            </a:extLst>
          </p:cNvPr>
          <p:cNvSpPr>
            <a:spLocks noGrp="1"/>
          </p:cNvSpPr>
          <p:nvPr>
            <p:ph type="subTitle" idx="1"/>
          </p:nvPr>
        </p:nvSpPr>
        <p:spPr>
          <a:xfrm>
            <a:off x="4790290" y="3948866"/>
            <a:ext cx="4090003" cy="700506"/>
          </a:xfrm>
        </p:spPr>
        <p:txBody>
          <a:bodyPr/>
          <a:lstStyle/>
          <a:p>
            <a:r>
              <a:rPr lang="en-US" b="0" i="0" dirty="0">
                <a:solidFill>
                  <a:srgbClr val="333333"/>
                </a:solidFill>
                <a:effectLst/>
                <a:latin typeface="Univers LT W01 45 Light"/>
              </a:rPr>
              <a:t>Valentin Seifermann</a:t>
            </a:r>
          </a:p>
          <a:p>
            <a:r>
              <a:rPr lang="en-US" sz="1200" b="0" i="0" dirty="0">
                <a:solidFill>
                  <a:srgbClr val="333333"/>
                </a:solidFill>
                <a:effectLst/>
                <a:latin typeface="Univers LT W01 45 Light"/>
              </a:rPr>
              <a:t>Final Presentation (Master Thesis)</a:t>
            </a:r>
            <a:endParaRPr lang="de-DE" sz="1200" dirty="0"/>
          </a:p>
        </p:txBody>
      </p:sp>
      <p:cxnSp>
        <p:nvCxnSpPr>
          <p:cNvPr id="68" name="Gerader Verbinder 67">
            <a:extLst>
              <a:ext uri="{FF2B5EF4-FFF2-40B4-BE49-F238E27FC236}">
                <a16:creationId xmlns:a16="http://schemas.microsoft.com/office/drawing/2014/main" id="{935BDF0B-75D6-4CCA-A75D-6A8BF44AF496}"/>
              </a:ext>
            </a:extLst>
          </p:cNvPr>
          <p:cNvCxnSpPr>
            <a:cxnSpLocks/>
          </p:cNvCxnSpPr>
          <p:nvPr/>
        </p:nvCxnSpPr>
        <p:spPr>
          <a:xfrm>
            <a:off x="1078172" y="2999565"/>
            <a:ext cx="555743" cy="437864"/>
          </a:xfrm>
          <a:prstGeom prst="line">
            <a:avLst/>
          </a:prstGeom>
          <a:ln w="19050">
            <a:solidFill>
              <a:schemeClr val="tx2"/>
            </a:solidFill>
            <a:prstDash val="sysDash"/>
          </a:ln>
        </p:spPr>
        <p:style>
          <a:lnRef idx="1">
            <a:schemeClr val="accent1"/>
          </a:lnRef>
          <a:fillRef idx="0">
            <a:schemeClr val="accent1"/>
          </a:fillRef>
          <a:effectRef idx="0">
            <a:schemeClr val="accent1"/>
          </a:effectRef>
          <a:fontRef idx="minor">
            <a:schemeClr val="tx1"/>
          </a:fontRef>
        </p:style>
      </p:cxnSp>
      <p:cxnSp>
        <p:nvCxnSpPr>
          <p:cNvPr id="84" name="Gerader Verbinder 83">
            <a:extLst>
              <a:ext uri="{FF2B5EF4-FFF2-40B4-BE49-F238E27FC236}">
                <a16:creationId xmlns:a16="http://schemas.microsoft.com/office/drawing/2014/main" id="{9AFE3021-914D-422B-BB30-EAF31019F086}"/>
              </a:ext>
            </a:extLst>
          </p:cNvPr>
          <p:cNvCxnSpPr>
            <a:cxnSpLocks/>
          </p:cNvCxnSpPr>
          <p:nvPr/>
        </p:nvCxnSpPr>
        <p:spPr>
          <a:xfrm flipV="1">
            <a:off x="2266919" y="3067168"/>
            <a:ext cx="684312" cy="407757"/>
          </a:xfrm>
          <a:prstGeom prst="line">
            <a:avLst/>
          </a:prstGeom>
          <a:ln w="19050">
            <a:solidFill>
              <a:schemeClr val="tx2"/>
            </a:solidFill>
            <a:prstDash val="sysDash"/>
          </a:ln>
        </p:spPr>
        <p:style>
          <a:lnRef idx="1">
            <a:schemeClr val="accent1"/>
          </a:lnRef>
          <a:fillRef idx="0">
            <a:schemeClr val="accent1"/>
          </a:fillRef>
          <a:effectRef idx="0">
            <a:schemeClr val="accent1"/>
          </a:effectRef>
          <a:fontRef idx="minor">
            <a:schemeClr val="tx1"/>
          </a:fontRef>
        </p:style>
      </p:cxnSp>
      <p:sp>
        <p:nvSpPr>
          <p:cNvPr id="90" name="Textfeld 89">
            <a:extLst>
              <a:ext uri="{FF2B5EF4-FFF2-40B4-BE49-F238E27FC236}">
                <a16:creationId xmlns:a16="http://schemas.microsoft.com/office/drawing/2014/main" id="{1406FDA7-05F1-488A-9CFF-00DD31F6FED9}"/>
              </a:ext>
            </a:extLst>
          </p:cNvPr>
          <p:cNvSpPr txBox="1"/>
          <p:nvPr/>
        </p:nvSpPr>
        <p:spPr>
          <a:xfrm rot="19703609">
            <a:off x="78293" y="2323661"/>
            <a:ext cx="901407" cy="134139"/>
          </a:xfrm>
          <a:prstGeom prst="rect">
            <a:avLst/>
          </a:prstGeom>
          <a:noFill/>
        </p:spPr>
        <p:txBody>
          <a:bodyPr wrap="square" lIns="0" tIns="0" rIns="0" bIns="0" rtlCol="0">
            <a:spAutoFit/>
          </a:bodyPr>
          <a:lstStyle/>
          <a:p>
            <a:pPr>
              <a:lnSpc>
                <a:spcPct val="120000"/>
              </a:lnSpc>
              <a:spcBef>
                <a:spcPts val="750"/>
              </a:spcBef>
              <a:buClr>
                <a:schemeClr val="accent1"/>
              </a:buClr>
            </a:pPr>
            <a:r>
              <a:rPr lang="de-DE" sz="800" dirty="0"/>
              <a:t>Shipping Service</a:t>
            </a:r>
          </a:p>
        </p:txBody>
      </p:sp>
      <p:sp>
        <p:nvSpPr>
          <p:cNvPr id="92" name="Textfeld 91">
            <a:extLst>
              <a:ext uri="{FF2B5EF4-FFF2-40B4-BE49-F238E27FC236}">
                <a16:creationId xmlns:a16="http://schemas.microsoft.com/office/drawing/2014/main" id="{E03430C6-7C6C-46BA-B982-5D8955B96286}"/>
              </a:ext>
            </a:extLst>
          </p:cNvPr>
          <p:cNvSpPr txBox="1"/>
          <p:nvPr/>
        </p:nvSpPr>
        <p:spPr>
          <a:xfrm rot="19703609">
            <a:off x="3202300" y="4857967"/>
            <a:ext cx="637063" cy="134139"/>
          </a:xfrm>
          <a:prstGeom prst="rect">
            <a:avLst/>
          </a:prstGeom>
          <a:noFill/>
        </p:spPr>
        <p:txBody>
          <a:bodyPr wrap="square" lIns="0" tIns="0" rIns="0" bIns="0" rtlCol="0">
            <a:spAutoFit/>
          </a:bodyPr>
          <a:lstStyle/>
          <a:p>
            <a:pPr>
              <a:lnSpc>
                <a:spcPct val="120000"/>
              </a:lnSpc>
              <a:spcBef>
                <a:spcPts val="750"/>
              </a:spcBef>
              <a:buClr>
                <a:schemeClr val="accent1"/>
              </a:buClr>
            </a:pPr>
            <a:r>
              <a:rPr lang="de-DE" sz="800" dirty="0"/>
              <a:t>Auth Service</a:t>
            </a:r>
          </a:p>
        </p:txBody>
      </p:sp>
      <p:sp>
        <p:nvSpPr>
          <p:cNvPr id="93" name="Textfeld 92">
            <a:extLst>
              <a:ext uri="{FF2B5EF4-FFF2-40B4-BE49-F238E27FC236}">
                <a16:creationId xmlns:a16="http://schemas.microsoft.com/office/drawing/2014/main" id="{E44E2163-470B-4387-B0B0-76B7DAA8946E}"/>
              </a:ext>
            </a:extLst>
          </p:cNvPr>
          <p:cNvSpPr txBox="1"/>
          <p:nvPr/>
        </p:nvSpPr>
        <p:spPr>
          <a:xfrm rot="19703609">
            <a:off x="2585207" y="2299859"/>
            <a:ext cx="1288197" cy="134139"/>
          </a:xfrm>
          <a:prstGeom prst="rect">
            <a:avLst/>
          </a:prstGeom>
          <a:noFill/>
        </p:spPr>
        <p:txBody>
          <a:bodyPr wrap="square" lIns="0" tIns="0" rIns="0" bIns="0" rtlCol="0">
            <a:spAutoFit/>
          </a:bodyPr>
          <a:lstStyle/>
          <a:p>
            <a:pPr>
              <a:lnSpc>
                <a:spcPct val="120000"/>
              </a:lnSpc>
              <a:spcBef>
                <a:spcPts val="750"/>
              </a:spcBef>
              <a:buClr>
                <a:schemeClr val="accent1"/>
              </a:buClr>
            </a:pPr>
            <a:r>
              <a:rPr lang="de-DE" sz="800" dirty="0"/>
              <a:t>Shopping Cart Service</a:t>
            </a:r>
          </a:p>
        </p:txBody>
      </p:sp>
      <p:cxnSp>
        <p:nvCxnSpPr>
          <p:cNvPr id="41" name="Gerader Verbinder 40">
            <a:extLst>
              <a:ext uri="{FF2B5EF4-FFF2-40B4-BE49-F238E27FC236}">
                <a16:creationId xmlns:a16="http://schemas.microsoft.com/office/drawing/2014/main" id="{511C91D9-1DDE-46F1-B2A9-E3816009F1C9}"/>
              </a:ext>
            </a:extLst>
          </p:cNvPr>
          <p:cNvCxnSpPr>
            <a:cxnSpLocks/>
          </p:cNvCxnSpPr>
          <p:nvPr/>
        </p:nvCxnSpPr>
        <p:spPr>
          <a:xfrm>
            <a:off x="2364793" y="3992836"/>
            <a:ext cx="448480" cy="339850"/>
          </a:xfrm>
          <a:prstGeom prst="line">
            <a:avLst/>
          </a:prstGeom>
          <a:ln w="19050">
            <a:solidFill>
              <a:schemeClr val="tx2"/>
            </a:solidFill>
            <a:prstDash val="sysDash"/>
          </a:ln>
        </p:spPr>
        <p:style>
          <a:lnRef idx="1">
            <a:schemeClr val="accent1"/>
          </a:lnRef>
          <a:fillRef idx="0">
            <a:schemeClr val="accent1"/>
          </a:fillRef>
          <a:effectRef idx="0">
            <a:schemeClr val="accent1"/>
          </a:effectRef>
          <a:fontRef idx="minor">
            <a:schemeClr val="tx1"/>
          </a:fontRef>
        </p:style>
      </p:cxnSp>
      <p:sp>
        <p:nvSpPr>
          <p:cNvPr id="51" name="Bogen 50">
            <a:extLst>
              <a:ext uri="{FF2B5EF4-FFF2-40B4-BE49-F238E27FC236}">
                <a16:creationId xmlns:a16="http://schemas.microsoft.com/office/drawing/2014/main" id="{DEA9A1CF-7FCB-4808-A522-31DDCCBF79F3}"/>
              </a:ext>
            </a:extLst>
          </p:cNvPr>
          <p:cNvSpPr/>
          <p:nvPr/>
        </p:nvSpPr>
        <p:spPr>
          <a:xfrm rot="18101395">
            <a:off x="1021717" y="2883727"/>
            <a:ext cx="1135346" cy="934173"/>
          </a:xfrm>
          <a:prstGeom prst="arc">
            <a:avLst>
              <a:gd name="adj1" fmla="val 13472785"/>
              <a:gd name="adj2" fmla="val 20284622"/>
            </a:avLst>
          </a:prstGeom>
          <a:ln w="19050">
            <a:solidFill>
              <a:schemeClr val="tx2"/>
            </a:solidFill>
            <a:head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dirty="0"/>
          </a:p>
        </p:txBody>
      </p:sp>
      <p:sp>
        <p:nvSpPr>
          <p:cNvPr id="52" name="Bogen 51">
            <a:extLst>
              <a:ext uri="{FF2B5EF4-FFF2-40B4-BE49-F238E27FC236}">
                <a16:creationId xmlns:a16="http://schemas.microsoft.com/office/drawing/2014/main" id="{36AB14D3-8A0E-4DC9-85C5-E1BB1A3561E6}"/>
              </a:ext>
            </a:extLst>
          </p:cNvPr>
          <p:cNvSpPr/>
          <p:nvPr/>
        </p:nvSpPr>
        <p:spPr>
          <a:xfrm rot="12258663">
            <a:off x="1088701" y="3524481"/>
            <a:ext cx="1135346" cy="934173"/>
          </a:xfrm>
          <a:prstGeom prst="arc">
            <a:avLst>
              <a:gd name="adj1" fmla="val 13977996"/>
              <a:gd name="adj2" fmla="val 20284622"/>
            </a:avLst>
          </a:prstGeom>
          <a:ln w="19050">
            <a:solidFill>
              <a:schemeClr val="tx2"/>
            </a:solidFill>
            <a:head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dirty="0"/>
          </a:p>
        </p:txBody>
      </p:sp>
      <p:sp>
        <p:nvSpPr>
          <p:cNvPr id="53" name="Bogen 52">
            <a:extLst>
              <a:ext uri="{FF2B5EF4-FFF2-40B4-BE49-F238E27FC236}">
                <a16:creationId xmlns:a16="http://schemas.microsoft.com/office/drawing/2014/main" id="{DE961649-5729-419A-B16C-9E1099B1D64A}"/>
              </a:ext>
            </a:extLst>
          </p:cNvPr>
          <p:cNvSpPr/>
          <p:nvPr/>
        </p:nvSpPr>
        <p:spPr>
          <a:xfrm rot="7073351">
            <a:off x="1789529" y="3442637"/>
            <a:ext cx="1135346" cy="975276"/>
          </a:xfrm>
          <a:prstGeom prst="arc">
            <a:avLst>
              <a:gd name="adj1" fmla="val 14402338"/>
              <a:gd name="adj2" fmla="val 20284622"/>
            </a:avLst>
          </a:prstGeom>
          <a:ln w="19050">
            <a:solidFill>
              <a:schemeClr val="tx2"/>
            </a:solidFill>
            <a:head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dirty="0"/>
          </a:p>
        </p:txBody>
      </p:sp>
      <p:sp>
        <p:nvSpPr>
          <p:cNvPr id="54" name="Bogen 53">
            <a:extLst>
              <a:ext uri="{FF2B5EF4-FFF2-40B4-BE49-F238E27FC236}">
                <a16:creationId xmlns:a16="http://schemas.microsoft.com/office/drawing/2014/main" id="{E521375C-75BF-4909-9346-2F39E9142285}"/>
              </a:ext>
            </a:extLst>
          </p:cNvPr>
          <p:cNvSpPr/>
          <p:nvPr/>
        </p:nvSpPr>
        <p:spPr>
          <a:xfrm rot="1765707">
            <a:off x="1715240" y="2853876"/>
            <a:ext cx="1161637" cy="937287"/>
          </a:xfrm>
          <a:prstGeom prst="arc">
            <a:avLst>
              <a:gd name="adj1" fmla="val 13472785"/>
              <a:gd name="adj2" fmla="val 20559351"/>
            </a:avLst>
          </a:prstGeom>
          <a:ln w="19050">
            <a:solidFill>
              <a:schemeClr val="tx2"/>
            </a:solidFill>
            <a:head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dirty="0"/>
          </a:p>
        </p:txBody>
      </p:sp>
      <p:sp>
        <p:nvSpPr>
          <p:cNvPr id="62" name="Textfeld 61">
            <a:extLst>
              <a:ext uri="{FF2B5EF4-FFF2-40B4-BE49-F238E27FC236}">
                <a16:creationId xmlns:a16="http://schemas.microsoft.com/office/drawing/2014/main" id="{F7561E82-11B0-44E3-B9DD-891B2B3D7B50}"/>
              </a:ext>
            </a:extLst>
          </p:cNvPr>
          <p:cNvSpPr txBox="1"/>
          <p:nvPr/>
        </p:nvSpPr>
        <p:spPr>
          <a:xfrm rot="1664172">
            <a:off x="1507547" y="4043474"/>
            <a:ext cx="637063" cy="134139"/>
          </a:xfrm>
          <a:prstGeom prst="rect">
            <a:avLst/>
          </a:prstGeom>
          <a:noFill/>
        </p:spPr>
        <p:txBody>
          <a:bodyPr wrap="square" lIns="0" tIns="0" rIns="0" bIns="0" rtlCol="0">
            <a:spAutoFit/>
          </a:bodyPr>
          <a:lstStyle/>
          <a:p>
            <a:pPr>
              <a:lnSpc>
                <a:spcPct val="120000"/>
              </a:lnSpc>
              <a:spcBef>
                <a:spcPts val="750"/>
              </a:spcBef>
              <a:buClr>
                <a:schemeClr val="accent1"/>
              </a:buClr>
            </a:pPr>
            <a:r>
              <a:rPr lang="de-DE" sz="800" dirty="0"/>
              <a:t>Monolith</a:t>
            </a:r>
          </a:p>
        </p:txBody>
      </p:sp>
      <p:pic>
        <p:nvPicPr>
          <p:cNvPr id="7" name="Grafik 6" descr="Ein Bild, das Uhr enthält.&#10;&#10;Automatisch generierte Beschreibung">
            <a:extLst>
              <a:ext uri="{FF2B5EF4-FFF2-40B4-BE49-F238E27FC236}">
                <a16:creationId xmlns:a16="http://schemas.microsoft.com/office/drawing/2014/main" id="{3BD67BA1-44A9-493B-B004-6321122FDAFF}"/>
              </a:ext>
            </a:extLst>
          </p:cNvPr>
          <p:cNvPicPr>
            <a:picLocks noChangeAspect="1"/>
          </p:cNvPicPr>
          <p:nvPr/>
        </p:nvPicPr>
        <p:blipFill>
          <a:blip r:embed="rId3"/>
          <a:stretch>
            <a:fillRect/>
          </a:stretch>
        </p:blipFill>
        <p:spPr>
          <a:xfrm>
            <a:off x="2790751" y="4155194"/>
            <a:ext cx="854778" cy="854778"/>
          </a:xfrm>
          <a:prstGeom prst="rect">
            <a:avLst/>
          </a:prstGeom>
        </p:spPr>
      </p:pic>
      <p:pic>
        <p:nvPicPr>
          <p:cNvPr id="43" name="Grafik 42" descr="Ein Bild, das Uhr enthält.&#10;&#10;Automatisch generierte Beschreibung">
            <a:extLst>
              <a:ext uri="{FF2B5EF4-FFF2-40B4-BE49-F238E27FC236}">
                <a16:creationId xmlns:a16="http://schemas.microsoft.com/office/drawing/2014/main" id="{D753E6D4-99DC-491B-8A7E-59601B04C39C}"/>
              </a:ext>
            </a:extLst>
          </p:cNvPr>
          <p:cNvPicPr>
            <a:picLocks noChangeAspect="1"/>
          </p:cNvPicPr>
          <p:nvPr/>
        </p:nvPicPr>
        <p:blipFill>
          <a:blip r:embed="rId3"/>
          <a:stretch>
            <a:fillRect/>
          </a:stretch>
        </p:blipFill>
        <p:spPr>
          <a:xfrm>
            <a:off x="301122" y="2377102"/>
            <a:ext cx="854778" cy="854778"/>
          </a:xfrm>
          <a:prstGeom prst="rect">
            <a:avLst/>
          </a:prstGeom>
        </p:spPr>
      </p:pic>
      <p:pic>
        <p:nvPicPr>
          <p:cNvPr id="46" name="Grafik 45" descr="Ein Bild, das Uhr enthält.&#10;&#10;Automatisch generierte Beschreibung">
            <a:extLst>
              <a:ext uri="{FF2B5EF4-FFF2-40B4-BE49-F238E27FC236}">
                <a16:creationId xmlns:a16="http://schemas.microsoft.com/office/drawing/2014/main" id="{241191E8-7556-44BA-AD28-1F102BC68D18}"/>
              </a:ext>
            </a:extLst>
          </p:cNvPr>
          <p:cNvPicPr>
            <a:picLocks noChangeAspect="1"/>
          </p:cNvPicPr>
          <p:nvPr/>
        </p:nvPicPr>
        <p:blipFill>
          <a:blip r:embed="rId3"/>
          <a:stretch>
            <a:fillRect/>
          </a:stretch>
        </p:blipFill>
        <p:spPr>
          <a:xfrm>
            <a:off x="2906411" y="2424173"/>
            <a:ext cx="854778" cy="854778"/>
          </a:xfrm>
          <a:prstGeom prst="rect">
            <a:avLst/>
          </a:prstGeom>
        </p:spPr>
      </p:pic>
      <p:pic>
        <p:nvPicPr>
          <p:cNvPr id="48" name="Grafik 47">
            <a:extLst>
              <a:ext uri="{FF2B5EF4-FFF2-40B4-BE49-F238E27FC236}">
                <a16:creationId xmlns:a16="http://schemas.microsoft.com/office/drawing/2014/main" id="{9AEBFE45-489F-4652-893F-5E9F17255690}"/>
              </a:ext>
            </a:extLst>
          </p:cNvPr>
          <p:cNvPicPr>
            <a:picLocks noChangeAspect="1"/>
          </p:cNvPicPr>
          <p:nvPr/>
        </p:nvPicPr>
        <p:blipFill>
          <a:blip r:embed="rId4"/>
          <a:stretch>
            <a:fillRect/>
          </a:stretch>
        </p:blipFill>
        <p:spPr>
          <a:xfrm>
            <a:off x="1591868" y="3173925"/>
            <a:ext cx="827970" cy="827970"/>
          </a:xfrm>
          <a:prstGeom prst="rect">
            <a:avLst/>
          </a:prstGeom>
        </p:spPr>
      </p:pic>
      <p:pic>
        <p:nvPicPr>
          <p:cNvPr id="13" name="Grafik 12">
            <a:extLst>
              <a:ext uri="{FF2B5EF4-FFF2-40B4-BE49-F238E27FC236}">
                <a16:creationId xmlns:a16="http://schemas.microsoft.com/office/drawing/2014/main" id="{93F1BADF-E7D0-4966-81D2-68B768588BF7}"/>
              </a:ext>
            </a:extLst>
          </p:cNvPr>
          <p:cNvPicPr>
            <a:picLocks noChangeAspect="1"/>
          </p:cNvPicPr>
          <p:nvPr/>
        </p:nvPicPr>
        <p:blipFill>
          <a:blip r:embed="rId4"/>
          <a:stretch>
            <a:fillRect/>
          </a:stretch>
        </p:blipFill>
        <p:spPr>
          <a:xfrm>
            <a:off x="1362811" y="3305188"/>
            <a:ext cx="827970" cy="827970"/>
          </a:xfrm>
          <a:prstGeom prst="rect">
            <a:avLst/>
          </a:prstGeom>
        </p:spPr>
      </p:pic>
      <p:pic>
        <p:nvPicPr>
          <p:cNvPr id="50" name="Grafik 49">
            <a:extLst>
              <a:ext uri="{FF2B5EF4-FFF2-40B4-BE49-F238E27FC236}">
                <a16:creationId xmlns:a16="http://schemas.microsoft.com/office/drawing/2014/main" id="{57DC99C4-F0D2-41F8-9194-C80425520115}"/>
              </a:ext>
            </a:extLst>
          </p:cNvPr>
          <p:cNvPicPr>
            <a:picLocks noChangeAspect="1"/>
          </p:cNvPicPr>
          <p:nvPr/>
        </p:nvPicPr>
        <p:blipFill>
          <a:blip r:embed="rId4"/>
          <a:stretch>
            <a:fillRect/>
          </a:stretch>
        </p:blipFill>
        <p:spPr>
          <a:xfrm>
            <a:off x="1834800" y="3316414"/>
            <a:ext cx="827970" cy="827970"/>
          </a:xfrm>
          <a:prstGeom prst="rect">
            <a:avLst/>
          </a:prstGeom>
        </p:spPr>
      </p:pic>
      <p:pic>
        <p:nvPicPr>
          <p:cNvPr id="47" name="Grafik 46">
            <a:extLst>
              <a:ext uri="{FF2B5EF4-FFF2-40B4-BE49-F238E27FC236}">
                <a16:creationId xmlns:a16="http://schemas.microsoft.com/office/drawing/2014/main" id="{30B9ECD0-57F1-48C9-A549-F0DE1F0657A8}"/>
              </a:ext>
            </a:extLst>
          </p:cNvPr>
          <p:cNvPicPr>
            <a:picLocks noChangeAspect="1"/>
          </p:cNvPicPr>
          <p:nvPr/>
        </p:nvPicPr>
        <p:blipFill>
          <a:blip r:embed="rId4"/>
          <a:stretch>
            <a:fillRect/>
          </a:stretch>
        </p:blipFill>
        <p:spPr>
          <a:xfrm>
            <a:off x="1603611" y="3446689"/>
            <a:ext cx="827970" cy="827970"/>
          </a:xfrm>
          <a:prstGeom prst="rect">
            <a:avLst/>
          </a:prstGeom>
        </p:spPr>
      </p:pic>
      <p:pic>
        <p:nvPicPr>
          <p:cNvPr id="55" name="Grafik 54">
            <a:extLst>
              <a:ext uri="{FF2B5EF4-FFF2-40B4-BE49-F238E27FC236}">
                <a16:creationId xmlns:a16="http://schemas.microsoft.com/office/drawing/2014/main" id="{E50A0C90-6291-4776-A7F6-F5C3FC6A3CB1}"/>
              </a:ext>
            </a:extLst>
          </p:cNvPr>
          <p:cNvPicPr>
            <a:picLocks noChangeAspect="1"/>
          </p:cNvPicPr>
          <p:nvPr/>
        </p:nvPicPr>
        <p:blipFill>
          <a:blip r:embed="rId4"/>
          <a:stretch>
            <a:fillRect/>
          </a:stretch>
        </p:blipFill>
        <p:spPr>
          <a:xfrm>
            <a:off x="1587292" y="2883217"/>
            <a:ext cx="827970" cy="827970"/>
          </a:xfrm>
          <a:prstGeom prst="rect">
            <a:avLst/>
          </a:prstGeom>
        </p:spPr>
      </p:pic>
      <p:pic>
        <p:nvPicPr>
          <p:cNvPr id="57" name="Grafik 56">
            <a:extLst>
              <a:ext uri="{FF2B5EF4-FFF2-40B4-BE49-F238E27FC236}">
                <a16:creationId xmlns:a16="http://schemas.microsoft.com/office/drawing/2014/main" id="{040614E3-6423-46A1-B216-16646378DB29}"/>
              </a:ext>
            </a:extLst>
          </p:cNvPr>
          <p:cNvPicPr>
            <a:picLocks noChangeAspect="1"/>
          </p:cNvPicPr>
          <p:nvPr/>
        </p:nvPicPr>
        <p:blipFill>
          <a:blip r:embed="rId5"/>
          <a:stretch>
            <a:fillRect/>
          </a:stretch>
        </p:blipFill>
        <p:spPr>
          <a:xfrm>
            <a:off x="1745093" y="2596835"/>
            <a:ext cx="358001" cy="358001"/>
          </a:xfrm>
          <a:prstGeom prst="rect">
            <a:avLst/>
          </a:prstGeom>
        </p:spPr>
      </p:pic>
      <p:pic>
        <p:nvPicPr>
          <p:cNvPr id="58" name="Grafik 57">
            <a:extLst>
              <a:ext uri="{FF2B5EF4-FFF2-40B4-BE49-F238E27FC236}">
                <a16:creationId xmlns:a16="http://schemas.microsoft.com/office/drawing/2014/main" id="{2FB0B785-FC09-48E9-9A6D-62DA83E32E53}"/>
              </a:ext>
            </a:extLst>
          </p:cNvPr>
          <p:cNvPicPr>
            <a:picLocks noChangeAspect="1"/>
          </p:cNvPicPr>
          <p:nvPr/>
        </p:nvPicPr>
        <p:blipFill>
          <a:blip r:embed="rId5"/>
          <a:stretch>
            <a:fillRect/>
          </a:stretch>
        </p:blipFill>
        <p:spPr>
          <a:xfrm>
            <a:off x="920041" y="3534692"/>
            <a:ext cx="358001" cy="358001"/>
          </a:xfrm>
          <a:prstGeom prst="rect">
            <a:avLst/>
          </a:prstGeom>
        </p:spPr>
      </p:pic>
      <p:pic>
        <p:nvPicPr>
          <p:cNvPr id="59" name="Grafik 58">
            <a:extLst>
              <a:ext uri="{FF2B5EF4-FFF2-40B4-BE49-F238E27FC236}">
                <a16:creationId xmlns:a16="http://schemas.microsoft.com/office/drawing/2014/main" id="{73B13E70-CF29-42B3-948E-8F0670587F1A}"/>
              </a:ext>
            </a:extLst>
          </p:cNvPr>
          <p:cNvPicPr>
            <a:picLocks noChangeAspect="1"/>
          </p:cNvPicPr>
          <p:nvPr/>
        </p:nvPicPr>
        <p:blipFill>
          <a:blip r:embed="rId5"/>
          <a:stretch>
            <a:fillRect/>
          </a:stretch>
        </p:blipFill>
        <p:spPr>
          <a:xfrm>
            <a:off x="1824903" y="4313117"/>
            <a:ext cx="358001" cy="358001"/>
          </a:xfrm>
          <a:prstGeom prst="rect">
            <a:avLst/>
          </a:prstGeom>
        </p:spPr>
      </p:pic>
      <p:pic>
        <p:nvPicPr>
          <p:cNvPr id="63" name="Grafik 62">
            <a:extLst>
              <a:ext uri="{FF2B5EF4-FFF2-40B4-BE49-F238E27FC236}">
                <a16:creationId xmlns:a16="http://schemas.microsoft.com/office/drawing/2014/main" id="{AC939940-62F1-467B-B3BC-3F510EF54F99}"/>
              </a:ext>
            </a:extLst>
          </p:cNvPr>
          <p:cNvPicPr>
            <a:picLocks noChangeAspect="1"/>
          </p:cNvPicPr>
          <p:nvPr/>
        </p:nvPicPr>
        <p:blipFill>
          <a:blip r:embed="rId5"/>
          <a:stretch>
            <a:fillRect/>
          </a:stretch>
        </p:blipFill>
        <p:spPr>
          <a:xfrm>
            <a:off x="2699161" y="3495712"/>
            <a:ext cx="358001" cy="358001"/>
          </a:xfrm>
          <a:prstGeom prst="rect">
            <a:avLst/>
          </a:prstGeom>
        </p:spPr>
      </p:pic>
      <p:pic>
        <p:nvPicPr>
          <p:cNvPr id="64" name="Grafik 63">
            <a:extLst>
              <a:ext uri="{FF2B5EF4-FFF2-40B4-BE49-F238E27FC236}">
                <a16:creationId xmlns:a16="http://schemas.microsoft.com/office/drawing/2014/main" id="{0D3368FD-AF3C-448F-AF03-4364ED60ECE9}"/>
              </a:ext>
            </a:extLst>
          </p:cNvPr>
          <p:cNvPicPr>
            <a:picLocks noChangeAspect="1"/>
          </p:cNvPicPr>
          <p:nvPr/>
        </p:nvPicPr>
        <p:blipFill>
          <a:blip r:embed="rId6"/>
          <a:stretch>
            <a:fillRect/>
          </a:stretch>
        </p:blipFill>
        <p:spPr>
          <a:xfrm>
            <a:off x="3056794" y="2782398"/>
            <a:ext cx="266405" cy="266405"/>
          </a:xfrm>
          <a:prstGeom prst="rect">
            <a:avLst/>
          </a:prstGeom>
          <a:scene3d>
            <a:camera prst="isometricLeftDown"/>
            <a:lightRig rig="threePt" dir="t"/>
          </a:scene3d>
        </p:spPr>
      </p:pic>
      <p:pic>
        <p:nvPicPr>
          <p:cNvPr id="65" name="Grafik 64">
            <a:extLst>
              <a:ext uri="{FF2B5EF4-FFF2-40B4-BE49-F238E27FC236}">
                <a16:creationId xmlns:a16="http://schemas.microsoft.com/office/drawing/2014/main" id="{6121FC26-F405-4C32-8607-F8AB49D4C065}"/>
              </a:ext>
            </a:extLst>
          </p:cNvPr>
          <p:cNvPicPr>
            <a:picLocks noChangeAspect="1"/>
          </p:cNvPicPr>
          <p:nvPr/>
        </p:nvPicPr>
        <p:blipFill>
          <a:blip r:embed="rId7"/>
          <a:stretch>
            <a:fillRect/>
          </a:stretch>
        </p:blipFill>
        <p:spPr>
          <a:xfrm>
            <a:off x="2945395" y="4501141"/>
            <a:ext cx="296461" cy="296461"/>
          </a:xfrm>
          <a:prstGeom prst="rect">
            <a:avLst/>
          </a:prstGeom>
          <a:scene3d>
            <a:camera prst="isometricLeftDown"/>
            <a:lightRig rig="threePt" dir="t"/>
          </a:scene3d>
        </p:spPr>
      </p:pic>
      <p:pic>
        <p:nvPicPr>
          <p:cNvPr id="66" name="Grafik 65">
            <a:extLst>
              <a:ext uri="{FF2B5EF4-FFF2-40B4-BE49-F238E27FC236}">
                <a16:creationId xmlns:a16="http://schemas.microsoft.com/office/drawing/2014/main" id="{CE13D3E4-4C23-4F36-895A-B677724C89B1}"/>
              </a:ext>
            </a:extLst>
          </p:cNvPr>
          <p:cNvPicPr>
            <a:picLocks noChangeAspect="1"/>
          </p:cNvPicPr>
          <p:nvPr/>
        </p:nvPicPr>
        <p:blipFill>
          <a:blip r:embed="rId8"/>
          <a:stretch>
            <a:fillRect/>
          </a:stretch>
        </p:blipFill>
        <p:spPr>
          <a:xfrm>
            <a:off x="419761" y="2750014"/>
            <a:ext cx="317154" cy="317154"/>
          </a:xfrm>
          <a:prstGeom prst="rect">
            <a:avLst/>
          </a:prstGeom>
          <a:scene3d>
            <a:camera prst="isometricLeftDown"/>
            <a:lightRig rig="threePt" dir="t"/>
          </a:scene3d>
        </p:spPr>
      </p:pic>
      <p:pic>
        <p:nvPicPr>
          <p:cNvPr id="19" name="Grafik 18">
            <a:extLst>
              <a:ext uri="{FF2B5EF4-FFF2-40B4-BE49-F238E27FC236}">
                <a16:creationId xmlns:a16="http://schemas.microsoft.com/office/drawing/2014/main" id="{989AA76B-3F89-47CB-85DE-E1A64A9F80B0}"/>
              </a:ext>
            </a:extLst>
          </p:cNvPr>
          <p:cNvPicPr>
            <a:picLocks noChangeAspect="1"/>
          </p:cNvPicPr>
          <p:nvPr/>
        </p:nvPicPr>
        <p:blipFill>
          <a:blip r:embed="rId9"/>
          <a:stretch>
            <a:fillRect/>
          </a:stretch>
        </p:blipFill>
        <p:spPr>
          <a:xfrm>
            <a:off x="1772759" y="3802054"/>
            <a:ext cx="256441" cy="256441"/>
          </a:xfrm>
          <a:prstGeom prst="rect">
            <a:avLst/>
          </a:prstGeom>
          <a:scene3d>
            <a:camera prst="isometricLeftDown"/>
            <a:lightRig rig="threePt" dir="t"/>
          </a:scene3d>
        </p:spPr>
      </p:pic>
      <p:pic>
        <p:nvPicPr>
          <p:cNvPr id="76" name="Grafik 75">
            <a:extLst>
              <a:ext uri="{FF2B5EF4-FFF2-40B4-BE49-F238E27FC236}">
                <a16:creationId xmlns:a16="http://schemas.microsoft.com/office/drawing/2014/main" id="{A4E82BB0-1818-46D3-AD7C-35ADA76535AA}"/>
              </a:ext>
            </a:extLst>
          </p:cNvPr>
          <p:cNvPicPr>
            <a:picLocks noChangeAspect="1"/>
          </p:cNvPicPr>
          <p:nvPr/>
        </p:nvPicPr>
        <p:blipFill>
          <a:blip r:embed="rId9"/>
          <a:stretch>
            <a:fillRect/>
          </a:stretch>
        </p:blipFill>
        <p:spPr>
          <a:xfrm>
            <a:off x="1521093" y="3652000"/>
            <a:ext cx="256441" cy="256441"/>
          </a:xfrm>
          <a:prstGeom prst="rect">
            <a:avLst/>
          </a:prstGeom>
          <a:scene3d>
            <a:camera prst="isometricLeftDown"/>
            <a:lightRig rig="threePt" dir="t"/>
          </a:scene3d>
        </p:spPr>
      </p:pic>
      <p:pic>
        <p:nvPicPr>
          <p:cNvPr id="78" name="Grafik 77">
            <a:extLst>
              <a:ext uri="{FF2B5EF4-FFF2-40B4-BE49-F238E27FC236}">
                <a16:creationId xmlns:a16="http://schemas.microsoft.com/office/drawing/2014/main" id="{7FA722CC-C9A7-4D4B-BC96-C86A7DECBE35}"/>
              </a:ext>
            </a:extLst>
          </p:cNvPr>
          <p:cNvPicPr>
            <a:picLocks noChangeAspect="1"/>
          </p:cNvPicPr>
          <p:nvPr/>
        </p:nvPicPr>
        <p:blipFill>
          <a:blip r:embed="rId9"/>
          <a:stretch>
            <a:fillRect/>
          </a:stretch>
        </p:blipFill>
        <p:spPr>
          <a:xfrm>
            <a:off x="1751269" y="3251078"/>
            <a:ext cx="256441" cy="256441"/>
          </a:xfrm>
          <a:prstGeom prst="rect">
            <a:avLst/>
          </a:prstGeom>
          <a:scene3d>
            <a:camera prst="isometricLeftDown"/>
            <a:lightRig rig="threePt" dir="t"/>
          </a:scene3d>
        </p:spPr>
      </p:pic>
      <p:pic>
        <p:nvPicPr>
          <p:cNvPr id="23" name="Grafik 22">
            <a:extLst>
              <a:ext uri="{FF2B5EF4-FFF2-40B4-BE49-F238E27FC236}">
                <a16:creationId xmlns:a16="http://schemas.microsoft.com/office/drawing/2014/main" id="{0A398E60-9445-4742-A987-ACCD3876DF50}"/>
              </a:ext>
            </a:extLst>
          </p:cNvPr>
          <p:cNvPicPr>
            <a:picLocks noChangeAspect="1"/>
          </p:cNvPicPr>
          <p:nvPr/>
        </p:nvPicPr>
        <p:blipFill>
          <a:blip r:embed="rId10"/>
          <a:stretch>
            <a:fillRect/>
          </a:stretch>
        </p:blipFill>
        <p:spPr>
          <a:xfrm>
            <a:off x="3204131" y="4577309"/>
            <a:ext cx="217652" cy="217652"/>
          </a:xfrm>
          <a:prstGeom prst="rect">
            <a:avLst/>
          </a:prstGeom>
          <a:scene3d>
            <a:camera prst="isometricRightUp"/>
            <a:lightRig rig="threePt" dir="t"/>
          </a:scene3d>
        </p:spPr>
      </p:pic>
      <p:pic>
        <p:nvPicPr>
          <p:cNvPr id="83" name="Grafik 82">
            <a:extLst>
              <a:ext uri="{FF2B5EF4-FFF2-40B4-BE49-F238E27FC236}">
                <a16:creationId xmlns:a16="http://schemas.microsoft.com/office/drawing/2014/main" id="{6B87A99E-D627-4585-A5FC-6F0E1DD04353}"/>
              </a:ext>
            </a:extLst>
          </p:cNvPr>
          <p:cNvPicPr>
            <a:picLocks noChangeAspect="1"/>
          </p:cNvPicPr>
          <p:nvPr/>
        </p:nvPicPr>
        <p:blipFill>
          <a:blip r:embed="rId10"/>
          <a:stretch>
            <a:fillRect/>
          </a:stretch>
        </p:blipFill>
        <p:spPr>
          <a:xfrm>
            <a:off x="3330602" y="2843138"/>
            <a:ext cx="217652" cy="217652"/>
          </a:xfrm>
          <a:prstGeom prst="rect">
            <a:avLst/>
          </a:prstGeom>
          <a:scene3d>
            <a:camera prst="isometricRightUp"/>
            <a:lightRig rig="threePt" dir="t"/>
          </a:scene3d>
        </p:spPr>
      </p:pic>
      <p:pic>
        <p:nvPicPr>
          <p:cNvPr id="89" name="Grafik 88">
            <a:extLst>
              <a:ext uri="{FF2B5EF4-FFF2-40B4-BE49-F238E27FC236}">
                <a16:creationId xmlns:a16="http://schemas.microsoft.com/office/drawing/2014/main" id="{F2E489E0-16E0-4316-B0E6-356CF94EF79A}"/>
              </a:ext>
            </a:extLst>
          </p:cNvPr>
          <p:cNvPicPr>
            <a:picLocks noChangeAspect="1"/>
          </p:cNvPicPr>
          <p:nvPr/>
        </p:nvPicPr>
        <p:blipFill>
          <a:blip r:embed="rId10"/>
          <a:stretch>
            <a:fillRect/>
          </a:stretch>
        </p:blipFill>
        <p:spPr>
          <a:xfrm>
            <a:off x="720905" y="2797206"/>
            <a:ext cx="217652" cy="217652"/>
          </a:xfrm>
          <a:prstGeom prst="rect">
            <a:avLst/>
          </a:prstGeom>
          <a:scene3d>
            <a:camera prst="isometricRightUp"/>
            <a:lightRig rig="threePt" dir="t"/>
          </a:scene3d>
        </p:spPr>
      </p:pic>
      <p:pic>
        <p:nvPicPr>
          <p:cNvPr id="94" name="Grafik 93">
            <a:extLst>
              <a:ext uri="{FF2B5EF4-FFF2-40B4-BE49-F238E27FC236}">
                <a16:creationId xmlns:a16="http://schemas.microsoft.com/office/drawing/2014/main" id="{919DAABA-AE41-4B1E-8F2F-A76E65038864}"/>
              </a:ext>
            </a:extLst>
          </p:cNvPr>
          <p:cNvPicPr>
            <a:picLocks noChangeAspect="1"/>
          </p:cNvPicPr>
          <p:nvPr/>
        </p:nvPicPr>
        <p:blipFill>
          <a:blip r:embed="rId10"/>
          <a:stretch>
            <a:fillRect/>
          </a:stretch>
        </p:blipFill>
        <p:spPr>
          <a:xfrm>
            <a:off x="2245017" y="3709118"/>
            <a:ext cx="217652" cy="217652"/>
          </a:xfrm>
          <a:prstGeom prst="rect">
            <a:avLst/>
          </a:prstGeom>
          <a:scene3d>
            <a:camera prst="isometricRightUp"/>
            <a:lightRig rig="threePt" dir="t"/>
          </a:scene3d>
        </p:spPr>
      </p:pic>
    </p:spTree>
    <p:extLst>
      <p:ext uri="{BB962C8B-B14F-4D97-AF65-F5344CB8AC3E}">
        <p14:creationId xmlns:p14="http://schemas.microsoft.com/office/powerpoint/2010/main" val="2983443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EBD28E-843E-476C-9BA0-BB67286A1816}"/>
              </a:ext>
            </a:extLst>
          </p:cNvPr>
          <p:cNvSpPr>
            <a:spLocks noGrp="1"/>
          </p:cNvSpPr>
          <p:nvPr>
            <p:ph type="title"/>
          </p:nvPr>
        </p:nvSpPr>
        <p:spPr>
          <a:xfrm>
            <a:off x="466724" y="396000"/>
            <a:ext cx="3549095" cy="576000"/>
          </a:xfrm>
        </p:spPr>
        <p:txBody>
          <a:bodyPr/>
          <a:lstStyle/>
          <a:p>
            <a:r>
              <a:rPr lang="de-DE" dirty="0"/>
              <a:t>Results</a:t>
            </a:r>
          </a:p>
        </p:txBody>
      </p:sp>
      <p:sp>
        <p:nvSpPr>
          <p:cNvPr id="5" name="Datumsplatzhalter 4">
            <a:extLst>
              <a:ext uri="{FF2B5EF4-FFF2-40B4-BE49-F238E27FC236}">
                <a16:creationId xmlns:a16="http://schemas.microsoft.com/office/drawing/2014/main" id="{6FDDD628-0137-470F-BC93-C50A06B4B872}"/>
              </a:ext>
            </a:extLst>
          </p:cNvPr>
          <p:cNvSpPr>
            <a:spLocks noGrp="1"/>
          </p:cNvSpPr>
          <p:nvPr>
            <p:ph type="dt" sz="half" idx="10"/>
          </p:nvPr>
        </p:nvSpPr>
        <p:spPr/>
        <p:txBody>
          <a:bodyPr/>
          <a:lstStyle/>
          <a:p>
            <a:r>
              <a:rPr lang="de-DE" dirty="0"/>
              <a:t>25.11.2021</a:t>
            </a:r>
          </a:p>
        </p:txBody>
      </p:sp>
      <p:sp>
        <p:nvSpPr>
          <p:cNvPr id="6" name="Fußzeilenplatzhalter 5">
            <a:extLst>
              <a:ext uri="{FF2B5EF4-FFF2-40B4-BE49-F238E27FC236}">
                <a16:creationId xmlns:a16="http://schemas.microsoft.com/office/drawing/2014/main" id="{F547D99C-E956-45D3-AF69-955DE2B8B196}"/>
              </a:ext>
            </a:extLst>
          </p:cNvPr>
          <p:cNvSpPr>
            <a:spLocks noGrp="1"/>
          </p:cNvSpPr>
          <p:nvPr>
            <p:ph type="ftr" sz="quarter" idx="11"/>
          </p:nvPr>
        </p:nvSpPr>
        <p:spPr/>
        <p:txBody>
          <a:bodyPr/>
          <a:lstStyle/>
          <a:p>
            <a:r>
              <a:rPr lang="de-DE" dirty="0"/>
              <a:t>Universität Stuttgart</a:t>
            </a:r>
          </a:p>
        </p:txBody>
      </p:sp>
      <p:sp>
        <p:nvSpPr>
          <p:cNvPr id="7" name="Foliennummernplatzhalter 6">
            <a:extLst>
              <a:ext uri="{FF2B5EF4-FFF2-40B4-BE49-F238E27FC236}">
                <a16:creationId xmlns:a16="http://schemas.microsoft.com/office/drawing/2014/main" id="{9FE8F978-AF29-47CC-93BF-5BA0E7695D67}"/>
              </a:ext>
            </a:extLst>
          </p:cNvPr>
          <p:cNvSpPr>
            <a:spLocks noGrp="1"/>
          </p:cNvSpPr>
          <p:nvPr>
            <p:ph type="sldNum" sz="quarter" idx="12"/>
          </p:nvPr>
        </p:nvSpPr>
        <p:spPr/>
        <p:txBody>
          <a:bodyPr/>
          <a:lstStyle/>
          <a:p>
            <a:fld id="{9E82CC3C-1DC0-4FDA-9590-6CC506AB67F8}" type="slidenum">
              <a:rPr lang="de-DE" smtClean="0"/>
              <a:t>10</a:t>
            </a:fld>
            <a:endParaRPr lang="de-DE" dirty="0"/>
          </a:p>
        </p:txBody>
      </p:sp>
      <p:grpSp>
        <p:nvGrpSpPr>
          <p:cNvPr id="14" name="Gruppieren 13">
            <a:extLst>
              <a:ext uri="{FF2B5EF4-FFF2-40B4-BE49-F238E27FC236}">
                <a16:creationId xmlns:a16="http://schemas.microsoft.com/office/drawing/2014/main" id="{D19F0D3C-041E-44CF-A5DF-0AAAEDBFA40F}"/>
              </a:ext>
            </a:extLst>
          </p:cNvPr>
          <p:cNvGrpSpPr/>
          <p:nvPr/>
        </p:nvGrpSpPr>
        <p:grpSpPr>
          <a:xfrm>
            <a:off x="1081137" y="4473008"/>
            <a:ext cx="6672638" cy="326007"/>
            <a:chOff x="990601" y="4401765"/>
            <a:chExt cx="6672638" cy="326007"/>
          </a:xfrm>
        </p:grpSpPr>
        <p:pic>
          <p:nvPicPr>
            <p:cNvPr id="60" name="Grafik 59">
              <a:extLst>
                <a:ext uri="{FF2B5EF4-FFF2-40B4-BE49-F238E27FC236}">
                  <a16:creationId xmlns:a16="http://schemas.microsoft.com/office/drawing/2014/main" id="{2AE60AD9-DAB6-44CC-9A6D-20A4CBAFCC65}"/>
                </a:ext>
              </a:extLst>
            </p:cNvPr>
            <p:cNvPicPr>
              <a:picLocks noChangeAspect="1"/>
            </p:cNvPicPr>
            <p:nvPr/>
          </p:nvPicPr>
          <p:blipFill>
            <a:blip r:embed="rId3"/>
            <a:stretch>
              <a:fillRect/>
            </a:stretch>
          </p:blipFill>
          <p:spPr>
            <a:xfrm>
              <a:off x="990601" y="4403772"/>
              <a:ext cx="6502400" cy="324000"/>
            </a:xfrm>
            <a:prstGeom prst="rect">
              <a:avLst/>
            </a:prstGeom>
          </p:spPr>
        </p:pic>
        <p:pic>
          <p:nvPicPr>
            <p:cNvPr id="61" name="Grafik 60">
              <a:extLst>
                <a:ext uri="{FF2B5EF4-FFF2-40B4-BE49-F238E27FC236}">
                  <a16:creationId xmlns:a16="http://schemas.microsoft.com/office/drawing/2014/main" id="{9A4C7708-5A23-492E-9AE2-A4439E268E48}"/>
                </a:ext>
              </a:extLst>
            </p:cNvPr>
            <p:cNvPicPr>
              <a:picLocks noChangeAspect="1"/>
            </p:cNvPicPr>
            <p:nvPr/>
          </p:nvPicPr>
          <p:blipFill>
            <a:blip r:embed="rId4"/>
            <a:stretch>
              <a:fillRect/>
            </a:stretch>
          </p:blipFill>
          <p:spPr>
            <a:xfrm>
              <a:off x="7322761" y="4401765"/>
              <a:ext cx="340478" cy="326007"/>
            </a:xfrm>
            <a:prstGeom prst="rect">
              <a:avLst/>
            </a:prstGeom>
          </p:spPr>
        </p:pic>
      </p:grpSp>
      <p:grpSp>
        <p:nvGrpSpPr>
          <p:cNvPr id="15" name="Gruppieren 14">
            <a:extLst>
              <a:ext uri="{FF2B5EF4-FFF2-40B4-BE49-F238E27FC236}">
                <a16:creationId xmlns:a16="http://schemas.microsoft.com/office/drawing/2014/main" id="{473C2A09-84DF-44C2-9D7E-5CFE0D7228E8}"/>
              </a:ext>
            </a:extLst>
          </p:cNvPr>
          <p:cNvGrpSpPr/>
          <p:nvPr/>
        </p:nvGrpSpPr>
        <p:grpSpPr>
          <a:xfrm>
            <a:off x="142307" y="4246895"/>
            <a:ext cx="858636" cy="747483"/>
            <a:chOff x="118139" y="3299112"/>
            <a:chExt cx="858636" cy="747483"/>
          </a:xfrm>
        </p:grpSpPr>
        <p:grpSp>
          <p:nvGrpSpPr>
            <p:cNvPr id="35" name="Gruppieren 34">
              <a:extLst>
                <a:ext uri="{FF2B5EF4-FFF2-40B4-BE49-F238E27FC236}">
                  <a16:creationId xmlns:a16="http://schemas.microsoft.com/office/drawing/2014/main" id="{8F027031-CD2C-42F2-B8D3-238BFD8216D5}"/>
                </a:ext>
              </a:extLst>
            </p:cNvPr>
            <p:cNvGrpSpPr/>
            <p:nvPr/>
          </p:nvGrpSpPr>
          <p:grpSpPr>
            <a:xfrm>
              <a:off x="314900" y="3299112"/>
              <a:ext cx="471182" cy="384868"/>
              <a:chOff x="3324791" y="1493136"/>
              <a:chExt cx="718844" cy="718844"/>
            </a:xfrm>
          </p:grpSpPr>
          <p:pic>
            <p:nvPicPr>
              <p:cNvPr id="58" name="Grafik 57">
                <a:extLst>
                  <a:ext uri="{FF2B5EF4-FFF2-40B4-BE49-F238E27FC236}">
                    <a16:creationId xmlns:a16="http://schemas.microsoft.com/office/drawing/2014/main" id="{7EE9B65A-7E3B-4048-AB04-952A11144061}"/>
                  </a:ext>
                </a:extLst>
              </p:cNvPr>
              <p:cNvPicPr>
                <a:picLocks noChangeAspect="1"/>
              </p:cNvPicPr>
              <p:nvPr/>
            </p:nvPicPr>
            <p:blipFill>
              <a:blip r:embed="rId5"/>
              <a:stretch>
                <a:fillRect/>
              </a:stretch>
            </p:blipFill>
            <p:spPr>
              <a:xfrm>
                <a:off x="3324791" y="1493136"/>
                <a:ext cx="718844" cy="718844"/>
              </a:xfrm>
              <a:prstGeom prst="rect">
                <a:avLst/>
              </a:prstGeom>
            </p:spPr>
          </p:pic>
          <p:pic>
            <p:nvPicPr>
              <p:cNvPr id="59" name="Grafik 58">
                <a:extLst>
                  <a:ext uri="{FF2B5EF4-FFF2-40B4-BE49-F238E27FC236}">
                    <a16:creationId xmlns:a16="http://schemas.microsoft.com/office/drawing/2014/main" id="{A9F59C6B-E3DC-4F01-A965-7687430652F9}"/>
                  </a:ext>
                </a:extLst>
              </p:cNvPr>
              <p:cNvPicPr>
                <a:picLocks noChangeAspect="1"/>
              </p:cNvPicPr>
              <p:nvPr/>
            </p:nvPicPr>
            <p:blipFill>
              <a:blip r:embed="rId6"/>
              <a:stretch>
                <a:fillRect/>
              </a:stretch>
            </p:blipFill>
            <p:spPr>
              <a:xfrm>
                <a:off x="3399962" y="1800921"/>
                <a:ext cx="266405" cy="266405"/>
              </a:xfrm>
              <a:prstGeom prst="rect">
                <a:avLst/>
              </a:prstGeom>
              <a:scene3d>
                <a:camera prst="isometricLeftDown"/>
                <a:lightRig rig="threePt" dir="t"/>
              </a:scene3d>
            </p:spPr>
          </p:pic>
        </p:grpSp>
        <p:grpSp>
          <p:nvGrpSpPr>
            <p:cNvPr id="36" name="Gruppieren 35">
              <a:extLst>
                <a:ext uri="{FF2B5EF4-FFF2-40B4-BE49-F238E27FC236}">
                  <a16:creationId xmlns:a16="http://schemas.microsoft.com/office/drawing/2014/main" id="{EDE17BED-1083-429E-AC18-E0811C5663A1}"/>
                </a:ext>
              </a:extLst>
            </p:cNvPr>
            <p:cNvGrpSpPr/>
            <p:nvPr/>
          </p:nvGrpSpPr>
          <p:grpSpPr>
            <a:xfrm>
              <a:off x="118139" y="3568128"/>
              <a:ext cx="471182" cy="384868"/>
              <a:chOff x="2055848" y="2430421"/>
              <a:chExt cx="718844" cy="718844"/>
            </a:xfrm>
          </p:grpSpPr>
          <p:pic>
            <p:nvPicPr>
              <p:cNvPr id="56" name="Grafik 55">
                <a:extLst>
                  <a:ext uri="{FF2B5EF4-FFF2-40B4-BE49-F238E27FC236}">
                    <a16:creationId xmlns:a16="http://schemas.microsoft.com/office/drawing/2014/main" id="{09AD19D1-D276-420B-B756-666D92E866D2}"/>
                  </a:ext>
                </a:extLst>
              </p:cNvPr>
              <p:cNvPicPr>
                <a:picLocks noChangeAspect="1"/>
              </p:cNvPicPr>
              <p:nvPr/>
            </p:nvPicPr>
            <p:blipFill>
              <a:blip r:embed="rId5"/>
              <a:stretch>
                <a:fillRect/>
              </a:stretch>
            </p:blipFill>
            <p:spPr>
              <a:xfrm>
                <a:off x="2055848" y="2430421"/>
                <a:ext cx="718844" cy="718844"/>
              </a:xfrm>
              <a:prstGeom prst="rect">
                <a:avLst/>
              </a:prstGeom>
            </p:spPr>
          </p:pic>
          <p:pic>
            <p:nvPicPr>
              <p:cNvPr id="57" name="Grafik 56">
                <a:extLst>
                  <a:ext uri="{FF2B5EF4-FFF2-40B4-BE49-F238E27FC236}">
                    <a16:creationId xmlns:a16="http://schemas.microsoft.com/office/drawing/2014/main" id="{EBC55ED9-78B6-4EED-A3A4-96F633C7F930}"/>
                  </a:ext>
                </a:extLst>
              </p:cNvPr>
              <p:cNvPicPr>
                <a:picLocks noChangeAspect="1"/>
              </p:cNvPicPr>
              <p:nvPr/>
            </p:nvPicPr>
            <p:blipFill>
              <a:blip r:embed="rId7"/>
              <a:stretch>
                <a:fillRect/>
              </a:stretch>
            </p:blipFill>
            <p:spPr>
              <a:xfrm>
                <a:off x="2113175" y="2712826"/>
                <a:ext cx="322349" cy="322349"/>
              </a:xfrm>
              <a:prstGeom prst="rect">
                <a:avLst/>
              </a:prstGeom>
              <a:scene3d>
                <a:camera prst="isometricLeftDown"/>
                <a:lightRig rig="threePt" dir="t"/>
              </a:scene3d>
            </p:spPr>
          </p:pic>
        </p:grpSp>
        <p:grpSp>
          <p:nvGrpSpPr>
            <p:cNvPr id="37" name="Gruppieren 36">
              <a:extLst>
                <a:ext uri="{FF2B5EF4-FFF2-40B4-BE49-F238E27FC236}">
                  <a16:creationId xmlns:a16="http://schemas.microsoft.com/office/drawing/2014/main" id="{C964DF55-836F-4660-8464-15AA843F2BC8}"/>
                </a:ext>
              </a:extLst>
            </p:cNvPr>
            <p:cNvGrpSpPr/>
            <p:nvPr/>
          </p:nvGrpSpPr>
          <p:grpSpPr>
            <a:xfrm>
              <a:off x="320074" y="3475780"/>
              <a:ext cx="471182" cy="384868"/>
              <a:chOff x="2019685" y="2106421"/>
              <a:chExt cx="718844" cy="718844"/>
            </a:xfrm>
          </p:grpSpPr>
          <p:pic>
            <p:nvPicPr>
              <p:cNvPr id="54" name="Grafik 53">
                <a:extLst>
                  <a:ext uri="{FF2B5EF4-FFF2-40B4-BE49-F238E27FC236}">
                    <a16:creationId xmlns:a16="http://schemas.microsoft.com/office/drawing/2014/main" id="{62BC2A12-D1DD-46A4-AD75-5B9E827C4458}"/>
                  </a:ext>
                </a:extLst>
              </p:cNvPr>
              <p:cNvPicPr>
                <a:picLocks noChangeAspect="1"/>
              </p:cNvPicPr>
              <p:nvPr/>
            </p:nvPicPr>
            <p:blipFill>
              <a:blip r:embed="rId5"/>
              <a:stretch>
                <a:fillRect/>
              </a:stretch>
            </p:blipFill>
            <p:spPr>
              <a:xfrm>
                <a:off x="2019685" y="2106421"/>
                <a:ext cx="718844" cy="718844"/>
              </a:xfrm>
              <a:prstGeom prst="rect">
                <a:avLst/>
              </a:prstGeom>
            </p:spPr>
          </p:pic>
          <p:pic>
            <p:nvPicPr>
              <p:cNvPr id="55" name="Grafik 54">
                <a:extLst>
                  <a:ext uri="{FF2B5EF4-FFF2-40B4-BE49-F238E27FC236}">
                    <a16:creationId xmlns:a16="http://schemas.microsoft.com/office/drawing/2014/main" id="{B7BF44CE-7588-4CFA-8E8D-24C8E0615FA7}"/>
                  </a:ext>
                </a:extLst>
              </p:cNvPr>
              <p:cNvPicPr>
                <a:picLocks noChangeAspect="1"/>
              </p:cNvPicPr>
              <p:nvPr/>
            </p:nvPicPr>
            <p:blipFill>
              <a:blip r:embed="rId8"/>
              <a:stretch>
                <a:fillRect/>
              </a:stretch>
            </p:blipFill>
            <p:spPr>
              <a:xfrm>
                <a:off x="2089052" y="2404779"/>
                <a:ext cx="259657" cy="259657"/>
              </a:xfrm>
              <a:prstGeom prst="rect">
                <a:avLst/>
              </a:prstGeom>
              <a:scene3d>
                <a:camera prst="isometricLeftDown"/>
                <a:lightRig rig="threePt" dir="t"/>
              </a:scene3d>
            </p:spPr>
          </p:pic>
        </p:grpSp>
        <p:grpSp>
          <p:nvGrpSpPr>
            <p:cNvPr id="38" name="Gruppieren 37">
              <a:extLst>
                <a:ext uri="{FF2B5EF4-FFF2-40B4-BE49-F238E27FC236}">
                  <a16:creationId xmlns:a16="http://schemas.microsoft.com/office/drawing/2014/main" id="{4A6D41AB-6A9E-49FF-989F-19E455A881AF}"/>
                </a:ext>
              </a:extLst>
            </p:cNvPr>
            <p:cNvGrpSpPr/>
            <p:nvPr/>
          </p:nvGrpSpPr>
          <p:grpSpPr>
            <a:xfrm>
              <a:off x="121500" y="3390911"/>
              <a:ext cx="471182" cy="384868"/>
              <a:chOff x="3324791" y="1493136"/>
              <a:chExt cx="718844" cy="718844"/>
            </a:xfrm>
          </p:grpSpPr>
          <p:pic>
            <p:nvPicPr>
              <p:cNvPr id="52" name="Grafik 51">
                <a:extLst>
                  <a:ext uri="{FF2B5EF4-FFF2-40B4-BE49-F238E27FC236}">
                    <a16:creationId xmlns:a16="http://schemas.microsoft.com/office/drawing/2014/main" id="{F8AC51F7-937B-40BB-996C-B5C095120E26}"/>
                  </a:ext>
                </a:extLst>
              </p:cNvPr>
              <p:cNvPicPr>
                <a:picLocks noChangeAspect="1"/>
              </p:cNvPicPr>
              <p:nvPr/>
            </p:nvPicPr>
            <p:blipFill>
              <a:blip r:embed="rId5"/>
              <a:stretch>
                <a:fillRect/>
              </a:stretch>
            </p:blipFill>
            <p:spPr>
              <a:xfrm>
                <a:off x="3324791" y="1493136"/>
                <a:ext cx="718844" cy="718844"/>
              </a:xfrm>
              <a:prstGeom prst="rect">
                <a:avLst/>
              </a:prstGeom>
            </p:spPr>
          </p:pic>
          <p:pic>
            <p:nvPicPr>
              <p:cNvPr id="53" name="Grafik 52">
                <a:extLst>
                  <a:ext uri="{FF2B5EF4-FFF2-40B4-BE49-F238E27FC236}">
                    <a16:creationId xmlns:a16="http://schemas.microsoft.com/office/drawing/2014/main" id="{663B0926-7C2D-484C-BBE9-04B43662A667}"/>
                  </a:ext>
                </a:extLst>
              </p:cNvPr>
              <p:cNvPicPr>
                <a:picLocks noChangeAspect="1"/>
              </p:cNvPicPr>
              <p:nvPr/>
            </p:nvPicPr>
            <p:blipFill>
              <a:blip r:embed="rId6"/>
              <a:stretch>
                <a:fillRect/>
              </a:stretch>
            </p:blipFill>
            <p:spPr>
              <a:xfrm>
                <a:off x="3399962" y="1800921"/>
                <a:ext cx="266405" cy="266405"/>
              </a:xfrm>
              <a:prstGeom prst="rect">
                <a:avLst/>
              </a:prstGeom>
              <a:scene3d>
                <a:camera prst="isometricLeftDown"/>
                <a:lightRig rig="threePt" dir="t"/>
              </a:scene3d>
            </p:spPr>
          </p:pic>
        </p:grpSp>
        <p:grpSp>
          <p:nvGrpSpPr>
            <p:cNvPr id="39" name="Gruppieren 38">
              <a:extLst>
                <a:ext uri="{FF2B5EF4-FFF2-40B4-BE49-F238E27FC236}">
                  <a16:creationId xmlns:a16="http://schemas.microsoft.com/office/drawing/2014/main" id="{63DF3403-C23B-464A-A40D-74A5FCC86C69}"/>
                </a:ext>
              </a:extLst>
            </p:cNvPr>
            <p:cNvGrpSpPr/>
            <p:nvPr/>
          </p:nvGrpSpPr>
          <p:grpSpPr>
            <a:xfrm>
              <a:off x="505593" y="3568128"/>
              <a:ext cx="471182" cy="384868"/>
              <a:chOff x="2019685" y="2106421"/>
              <a:chExt cx="718844" cy="718844"/>
            </a:xfrm>
          </p:grpSpPr>
          <p:pic>
            <p:nvPicPr>
              <p:cNvPr id="50" name="Grafik 49">
                <a:extLst>
                  <a:ext uri="{FF2B5EF4-FFF2-40B4-BE49-F238E27FC236}">
                    <a16:creationId xmlns:a16="http://schemas.microsoft.com/office/drawing/2014/main" id="{8544EC87-40BD-4871-8F0B-685B04EFF5E8}"/>
                  </a:ext>
                </a:extLst>
              </p:cNvPr>
              <p:cNvPicPr>
                <a:picLocks noChangeAspect="1"/>
              </p:cNvPicPr>
              <p:nvPr/>
            </p:nvPicPr>
            <p:blipFill>
              <a:blip r:embed="rId5"/>
              <a:stretch>
                <a:fillRect/>
              </a:stretch>
            </p:blipFill>
            <p:spPr>
              <a:xfrm>
                <a:off x="2019685" y="2106421"/>
                <a:ext cx="718844" cy="718844"/>
              </a:xfrm>
              <a:prstGeom prst="rect">
                <a:avLst/>
              </a:prstGeom>
            </p:spPr>
          </p:pic>
          <p:pic>
            <p:nvPicPr>
              <p:cNvPr id="51" name="Grafik 50">
                <a:extLst>
                  <a:ext uri="{FF2B5EF4-FFF2-40B4-BE49-F238E27FC236}">
                    <a16:creationId xmlns:a16="http://schemas.microsoft.com/office/drawing/2014/main" id="{E229DFE5-982F-456C-A264-333866BEB3AC}"/>
                  </a:ext>
                </a:extLst>
              </p:cNvPr>
              <p:cNvPicPr>
                <a:picLocks noChangeAspect="1"/>
              </p:cNvPicPr>
              <p:nvPr/>
            </p:nvPicPr>
            <p:blipFill>
              <a:blip r:embed="rId8"/>
              <a:stretch>
                <a:fillRect/>
              </a:stretch>
            </p:blipFill>
            <p:spPr>
              <a:xfrm>
                <a:off x="2089052" y="2399250"/>
                <a:ext cx="259657" cy="259657"/>
              </a:xfrm>
              <a:prstGeom prst="rect">
                <a:avLst/>
              </a:prstGeom>
              <a:scene3d>
                <a:camera prst="isometricLeftDown"/>
                <a:lightRig rig="threePt" dir="t"/>
              </a:scene3d>
            </p:spPr>
          </p:pic>
        </p:grpSp>
        <p:grpSp>
          <p:nvGrpSpPr>
            <p:cNvPr id="40" name="Gruppieren 39">
              <a:extLst>
                <a:ext uri="{FF2B5EF4-FFF2-40B4-BE49-F238E27FC236}">
                  <a16:creationId xmlns:a16="http://schemas.microsoft.com/office/drawing/2014/main" id="{102081F8-2790-41C3-8FFC-BC0771151825}"/>
                </a:ext>
              </a:extLst>
            </p:cNvPr>
            <p:cNvGrpSpPr/>
            <p:nvPr/>
          </p:nvGrpSpPr>
          <p:grpSpPr>
            <a:xfrm>
              <a:off x="310705" y="3661727"/>
              <a:ext cx="471182" cy="384868"/>
              <a:chOff x="1302634" y="2409804"/>
              <a:chExt cx="718844" cy="718844"/>
            </a:xfrm>
          </p:grpSpPr>
          <p:pic>
            <p:nvPicPr>
              <p:cNvPr id="48" name="Grafik 47">
                <a:extLst>
                  <a:ext uri="{FF2B5EF4-FFF2-40B4-BE49-F238E27FC236}">
                    <a16:creationId xmlns:a16="http://schemas.microsoft.com/office/drawing/2014/main" id="{8FEE0A34-1419-4BDC-9B98-F0E822D41067}"/>
                  </a:ext>
                </a:extLst>
              </p:cNvPr>
              <p:cNvPicPr>
                <a:picLocks noChangeAspect="1"/>
              </p:cNvPicPr>
              <p:nvPr/>
            </p:nvPicPr>
            <p:blipFill>
              <a:blip r:embed="rId5"/>
              <a:stretch>
                <a:fillRect/>
              </a:stretch>
            </p:blipFill>
            <p:spPr>
              <a:xfrm>
                <a:off x="1302634" y="2409804"/>
                <a:ext cx="718844" cy="718844"/>
              </a:xfrm>
              <a:prstGeom prst="rect">
                <a:avLst/>
              </a:prstGeom>
            </p:spPr>
          </p:pic>
          <p:pic>
            <p:nvPicPr>
              <p:cNvPr id="49" name="Grafik 48">
                <a:extLst>
                  <a:ext uri="{FF2B5EF4-FFF2-40B4-BE49-F238E27FC236}">
                    <a16:creationId xmlns:a16="http://schemas.microsoft.com/office/drawing/2014/main" id="{CB73DDC0-1E3F-484B-B312-1A26E6F49EF1}"/>
                  </a:ext>
                </a:extLst>
              </p:cNvPr>
              <p:cNvPicPr>
                <a:picLocks noChangeAspect="1"/>
              </p:cNvPicPr>
              <p:nvPr/>
            </p:nvPicPr>
            <p:blipFill>
              <a:blip r:embed="rId9"/>
              <a:stretch>
                <a:fillRect/>
              </a:stretch>
            </p:blipFill>
            <p:spPr>
              <a:xfrm>
                <a:off x="1335139" y="2690738"/>
                <a:ext cx="291683" cy="291683"/>
              </a:xfrm>
              <a:prstGeom prst="rect">
                <a:avLst/>
              </a:prstGeom>
              <a:scene3d>
                <a:camera prst="isometricLeftDown"/>
                <a:lightRig rig="threePt" dir="t"/>
              </a:scene3d>
            </p:spPr>
          </p:pic>
        </p:grpSp>
        <p:pic>
          <p:nvPicPr>
            <p:cNvPr id="41" name="Grafik 40" descr="Ein Bild, das Raum, Szene, Spielhaus enthält.&#10;&#10;Automatisch generierte Beschreibung">
              <a:extLst>
                <a:ext uri="{FF2B5EF4-FFF2-40B4-BE49-F238E27FC236}">
                  <a16:creationId xmlns:a16="http://schemas.microsoft.com/office/drawing/2014/main" id="{71849262-9069-44C7-A71D-21E01B697E88}"/>
                </a:ext>
              </a:extLst>
            </p:cNvPr>
            <p:cNvPicPr>
              <a:picLocks noChangeAspect="1"/>
            </p:cNvPicPr>
            <p:nvPr/>
          </p:nvPicPr>
          <p:blipFill>
            <a:blip r:embed="rId10"/>
            <a:stretch>
              <a:fillRect/>
            </a:stretch>
          </p:blipFill>
          <p:spPr>
            <a:xfrm>
              <a:off x="739405" y="3707479"/>
              <a:ext cx="198015" cy="198015"/>
            </a:xfrm>
            <a:prstGeom prst="rect">
              <a:avLst/>
            </a:prstGeom>
            <a:scene3d>
              <a:camera prst="isometricRightUp"/>
              <a:lightRig rig="threePt" dir="t"/>
            </a:scene3d>
          </p:spPr>
        </p:pic>
        <p:grpSp>
          <p:nvGrpSpPr>
            <p:cNvPr id="42" name="Gruppieren 41">
              <a:extLst>
                <a:ext uri="{FF2B5EF4-FFF2-40B4-BE49-F238E27FC236}">
                  <a16:creationId xmlns:a16="http://schemas.microsoft.com/office/drawing/2014/main" id="{38DF4A79-42A5-4E55-83A4-B8504D952997}"/>
                </a:ext>
              </a:extLst>
            </p:cNvPr>
            <p:cNvGrpSpPr/>
            <p:nvPr/>
          </p:nvGrpSpPr>
          <p:grpSpPr>
            <a:xfrm>
              <a:off x="504873" y="3384996"/>
              <a:ext cx="471182" cy="384868"/>
              <a:chOff x="2362955" y="2618897"/>
              <a:chExt cx="718844" cy="718844"/>
            </a:xfrm>
          </p:grpSpPr>
          <p:pic>
            <p:nvPicPr>
              <p:cNvPr id="46" name="Grafik 45">
                <a:extLst>
                  <a:ext uri="{FF2B5EF4-FFF2-40B4-BE49-F238E27FC236}">
                    <a16:creationId xmlns:a16="http://schemas.microsoft.com/office/drawing/2014/main" id="{0A0C785B-BC0D-4A40-BAD0-E7DF73646980}"/>
                  </a:ext>
                </a:extLst>
              </p:cNvPr>
              <p:cNvPicPr>
                <a:picLocks noChangeAspect="1"/>
              </p:cNvPicPr>
              <p:nvPr/>
            </p:nvPicPr>
            <p:blipFill>
              <a:blip r:embed="rId5"/>
              <a:stretch>
                <a:fillRect/>
              </a:stretch>
            </p:blipFill>
            <p:spPr>
              <a:xfrm>
                <a:off x="2362955" y="2618897"/>
                <a:ext cx="718844" cy="718844"/>
              </a:xfrm>
              <a:prstGeom prst="rect">
                <a:avLst/>
              </a:prstGeom>
            </p:spPr>
          </p:pic>
          <p:pic>
            <p:nvPicPr>
              <p:cNvPr id="47" name="Grafik 46">
                <a:extLst>
                  <a:ext uri="{FF2B5EF4-FFF2-40B4-BE49-F238E27FC236}">
                    <a16:creationId xmlns:a16="http://schemas.microsoft.com/office/drawing/2014/main" id="{DC133680-5D71-4821-B461-996EE1410D12}"/>
                  </a:ext>
                </a:extLst>
              </p:cNvPr>
              <p:cNvPicPr>
                <a:picLocks noChangeAspect="1"/>
              </p:cNvPicPr>
              <p:nvPr/>
            </p:nvPicPr>
            <p:blipFill>
              <a:blip r:embed="rId11"/>
              <a:stretch>
                <a:fillRect/>
              </a:stretch>
            </p:blipFill>
            <p:spPr>
              <a:xfrm>
                <a:off x="2415270" y="2898295"/>
                <a:ext cx="296461" cy="296461"/>
              </a:xfrm>
              <a:prstGeom prst="rect">
                <a:avLst/>
              </a:prstGeom>
              <a:scene3d>
                <a:camera prst="isometricLeftDown"/>
                <a:lightRig rig="threePt" dir="t"/>
              </a:scene3d>
            </p:spPr>
          </p:pic>
        </p:grpSp>
        <p:grpSp>
          <p:nvGrpSpPr>
            <p:cNvPr id="43" name="Gruppieren 42">
              <a:extLst>
                <a:ext uri="{FF2B5EF4-FFF2-40B4-BE49-F238E27FC236}">
                  <a16:creationId xmlns:a16="http://schemas.microsoft.com/office/drawing/2014/main" id="{4809AB61-F7AD-4F9A-81BA-4B366B70709C}"/>
                </a:ext>
              </a:extLst>
            </p:cNvPr>
            <p:cNvGrpSpPr/>
            <p:nvPr/>
          </p:nvGrpSpPr>
          <p:grpSpPr>
            <a:xfrm>
              <a:off x="307265" y="3479391"/>
              <a:ext cx="471182" cy="384868"/>
              <a:chOff x="2356435" y="2620509"/>
              <a:chExt cx="718844" cy="718844"/>
            </a:xfrm>
          </p:grpSpPr>
          <p:pic>
            <p:nvPicPr>
              <p:cNvPr id="44" name="Grafik 43">
                <a:extLst>
                  <a:ext uri="{FF2B5EF4-FFF2-40B4-BE49-F238E27FC236}">
                    <a16:creationId xmlns:a16="http://schemas.microsoft.com/office/drawing/2014/main" id="{320A5BCE-3214-4A71-8435-D4AB691CE373}"/>
                  </a:ext>
                </a:extLst>
              </p:cNvPr>
              <p:cNvPicPr>
                <a:picLocks noChangeAspect="1"/>
              </p:cNvPicPr>
              <p:nvPr/>
            </p:nvPicPr>
            <p:blipFill>
              <a:blip r:embed="rId5"/>
              <a:stretch>
                <a:fillRect/>
              </a:stretch>
            </p:blipFill>
            <p:spPr>
              <a:xfrm>
                <a:off x="2356435" y="2620509"/>
                <a:ext cx="718844" cy="718844"/>
              </a:xfrm>
              <a:prstGeom prst="rect">
                <a:avLst/>
              </a:prstGeom>
            </p:spPr>
          </p:pic>
          <p:pic>
            <p:nvPicPr>
              <p:cNvPr id="45" name="Grafik 44">
                <a:extLst>
                  <a:ext uri="{FF2B5EF4-FFF2-40B4-BE49-F238E27FC236}">
                    <a16:creationId xmlns:a16="http://schemas.microsoft.com/office/drawing/2014/main" id="{2A0AAEC2-BFA4-4DB1-9E40-503600C15EE2}"/>
                  </a:ext>
                </a:extLst>
              </p:cNvPr>
              <p:cNvPicPr>
                <a:picLocks noChangeAspect="1"/>
              </p:cNvPicPr>
              <p:nvPr/>
            </p:nvPicPr>
            <p:blipFill>
              <a:blip r:embed="rId11"/>
              <a:stretch>
                <a:fillRect/>
              </a:stretch>
            </p:blipFill>
            <p:spPr>
              <a:xfrm>
                <a:off x="2415270" y="2898295"/>
                <a:ext cx="296461" cy="296461"/>
              </a:xfrm>
              <a:prstGeom prst="rect">
                <a:avLst/>
              </a:prstGeom>
              <a:scene3d>
                <a:camera prst="isometricLeftDown"/>
                <a:lightRig rig="threePt" dir="t"/>
              </a:scene3d>
            </p:spPr>
          </p:pic>
        </p:grpSp>
      </p:grpSp>
      <p:grpSp>
        <p:nvGrpSpPr>
          <p:cNvPr id="16" name="Gruppieren 15">
            <a:extLst>
              <a:ext uri="{FF2B5EF4-FFF2-40B4-BE49-F238E27FC236}">
                <a16:creationId xmlns:a16="http://schemas.microsoft.com/office/drawing/2014/main" id="{EA7DA945-136C-43AA-852A-3BAEAF05BBCA}"/>
              </a:ext>
            </a:extLst>
          </p:cNvPr>
          <p:cNvGrpSpPr/>
          <p:nvPr/>
        </p:nvGrpSpPr>
        <p:grpSpPr>
          <a:xfrm>
            <a:off x="7838894" y="3806860"/>
            <a:ext cx="1197721" cy="1181782"/>
            <a:chOff x="7774239" y="4033108"/>
            <a:chExt cx="1197721" cy="1181782"/>
          </a:xfrm>
        </p:grpSpPr>
        <p:pic>
          <p:nvPicPr>
            <p:cNvPr id="17" name="Grafik 16">
              <a:extLst>
                <a:ext uri="{FF2B5EF4-FFF2-40B4-BE49-F238E27FC236}">
                  <a16:creationId xmlns:a16="http://schemas.microsoft.com/office/drawing/2014/main" id="{911B49B6-01F7-4CF9-A114-5CE3CA570212}"/>
                </a:ext>
              </a:extLst>
            </p:cNvPr>
            <p:cNvPicPr>
              <a:picLocks noChangeAspect="1"/>
            </p:cNvPicPr>
            <p:nvPr/>
          </p:nvPicPr>
          <p:blipFill>
            <a:blip r:embed="rId5"/>
            <a:stretch>
              <a:fillRect/>
            </a:stretch>
          </p:blipFill>
          <p:spPr>
            <a:xfrm>
              <a:off x="7774239" y="4427175"/>
              <a:ext cx="471182" cy="384868"/>
            </a:xfrm>
            <a:prstGeom prst="rect">
              <a:avLst/>
            </a:prstGeom>
          </p:spPr>
        </p:pic>
        <p:pic>
          <p:nvPicPr>
            <p:cNvPr id="18" name="Grafik 17">
              <a:extLst>
                <a:ext uri="{FF2B5EF4-FFF2-40B4-BE49-F238E27FC236}">
                  <a16:creationId xmlns:a16="http://schemas.microsoft.com/office/drawing/2014/main" id="{53560BB0-C2BB-4394-BB89-FC8338F86ACC}"/>
                </a:ext>
              </a:extLst>
            </p:cNvPr>
            <p:cNvPicPr>
              <a:picLocks noChangeAspect="1"/>
            </p:cNvPicPr>
            <p:nvPr/>
          </p:nvPicPr>
          <p:blipFill>
            <a:blip r:embed="rId5"/>
            <a:stretch>
              <a:fillRect/>
            </a:stretch>
          </p:blipFill>
          <p:spPr>
            <a:xfrm>
              <a:off x="7930571" y="4033108"/>
              <a:ext cx="471182" cy="384868"/>
            </a:xfrm>
            <a:prstGeom prst="rect">
              <a:avLst/>
            </a:prstGeom>
          </p:spPr>
        </p:pic>
        <p:pic>
          <p:nvPicPr>
            <p:cNvPr id="19" name="Grafik 18">
              <a:extLst>
                <a:ext uri="{FF2B5EF4-FFF2-40B4-BE49-F238E27FC236}">
                  <a16:creationId xmlns:a16="http://schemas.microsoft.com/office/drawing/2014/main" id="{F84CC52A-4231-427B-8E51-62CB991F2FC7}"/>
                </a:ext>
              </a:extLst>
            </p:cNvPr>
            <p:cNvPicPr>
              <a:picLocks noChangeAspect="1"/>
            </p:cNvPicPr>
            <p:nvPr/>
          </p:nvPicPr>
          <p:blipFill>
            <a:blip r:embed="rId5"/>
            <a:stretch>
              <a:fillRect/>
            </a:stretch>
          </p:blipFill>
          <p:spPr>
            <a:xfrm>
              <a:off x="7951906" y="4829390"/>
              <a:ext cx="471182" cy="384868"/>
            </a:xfrm>
            <a:prstGeom prst="rect">
              <a:avLst/>
            </a:prstGeom>
          </p:spPr>
        </p:pic>
        <p:pic>
          <p:nvPicPr>
            <p:cNvPr id="20" name="Grafik 19">
              <a:extLst>
                <a:ext uri="{FF2B5EF4-FFF2-40B4-BE49-F238E27FC236}">
                  <a16:creationId xmlns:a16="http://schemas.microsoft.com/office/drawing/2014/main" id="{E56E2FB0-68F2-4D48-9044-E0AD85750502}"/>
                </a:ext>
              </a:extLst>
            </p:cNvPr>
            <p:cNvPicPr>
              <a:picLocks noChangeAspect="1"/>
            </p:cNvPicPr>
            <p:nvPr/>
          </p:nvPicPr>
          <p:blipFill>
            <a:blip r:embed="rId5"/>
            <a:stretch>
              <a:fillRect/>
            </a:stretch>
          </p:blipFill>
          <p:spPr>
            <a:xfrm>
              <a:off x="8486020" y="4830022"/>
              <a:ext cx="471182" cy="384868"/>
            </a:xfrm>
            <a:prstGeom prst="rect">
              <a:avLst/>
            </a:prstGeom>
          </p:spPr>
        </p:pic>
        <p:pic>
          <p:nvPicPr>
            <p:cNvPr id="21" name="Grafik 20">
              <a:extLst>
                <a:ext uri="{FF2B5EF4-FFF2-40B4-BE49-F238E27FC236}">
                  <a16:creationId xmlns:a16="http://schemas.microsoft.com/office/drawing/2014/main" id="{B4C54DC1-4081-4665-8D3D-EFE70789EBBC}"/>
                </a:ext>
              </a:extLst>
            </p:cNvPr>
            <p:cNvPicPr>
              <a:picLocks noChangeAspect="1"/>
            </p:cNvPicPr>
            <p:nvPr/>
          </p:nvPicPr>
          <p:blipFill>
            <a:blip r:embed="rId5"/>
            <a:stretch>
              <a:fillRect/>
            </a:stretch>
          </p:blipFill>
          <p:spPr>
            <a:xfrm>
              <a:off x="8330540" y="4433046"/>
              <a:ext cx="471182" cy="384868"/>
            </a:xfrm>
            <a:prstGeom prst="rect">
              <a:avLst/>
            </a:prstGeom>
          </p:spPr>
        </p:pic>
        <p:pic>
          <p:nvPicPr>
            <p:cNvPr id="22" name="Grafik 21">
              <a:extLst>
                <a:ext uri="{FF2B5EF4-FFF2-40B4-BE49-F238E27FC236}">
                  <a16:creationId xmlns:a16="http://schemas.microsoft.com/office/drawing/2014/main" id="{805CB5D6-6911-4E2D-861E-96F562C33024}"/>
                </a:ext>
              </a:extLst>
            </p:cNvPr>
            <p:cNvPicPr>
              <a:picLocks noChangeAspect="1"/>
            </p:cNvPicPr>
            <p:nvPr/>
          </p:nvPicPr>
          <p:blipFill>
            <a:blip r:embed="rId5"/>
            <a:stretch>
              <a:fillRect/>
            </a:stretch>
          </p:blipFill>
          <p:spPr>
            <a:xfrm>
              <a:off x="8500778" y="4064210"/>
              <a:ext cx="471182" cy="384868"/>
            </a:xfrm>
            <a:prstGeom prst="rect">
              <a:avLst/>
            </a:prstGeom>
          </p:spPr>
        </p:pic>
        <p:pic>
          <p:nvPicPr>
            <p:cNvPr id="23" name="Grafik 22">
              <a:extLst>
                <a:ext uri="{FF2B5EF4-FFF2-40B4-BE49-F238E27FC236}">
                  <a16:creationId xmlns:a16="http://schemas.microsoft.com/office/drawing/2014/main" id="{B33D56FC-CD07-40C1-A48D-793F4D6ECB5C}"/>
                </a:ext>
              </a:extLst>
            </p:cNvPr>
            <p:cNvPicPr>
              <a:picLocks noChangeAspect="1"/>
            </p:cNvPicPr>
            <p:nvPr/>
          </p:nvPicPr>
          <p:blipFill>
            <a:blip r:embed="rId6"/>
            <a:stretch>
              <a:fillRect/>
            </a:stretch>
          </p:blipFill>
          <p:spPr>
            <a:xfrm>
              <a:off x="7992435" y="4215948"/>
              <a:ext cx="174621" cy="142633"/>
            </a:xfrm>
            <a:prstGeom prst="rect">
              <a:avLst/>
            </a:prstGeom>
            <a:scene3d>
              <a:camera prst="isometricLeftDown"/>
              <a:lightRig rig="threePt" dir="t"/>
            </a:scene3d>
          </p:spPr>
        </p:pic>
        <p:pic>
          <p:nvPicPr>
            <p:cNvPr id="24" name="Grafik 23" descr="Ein Bild, das Raum, Szene, Spielhaus enthält.&#10;&#10;Automatisch generierte Beschreibung">
              <a:extLst>
                <a:ext uri="{FF2B5EF4-FFF2-40B4-BE49-F238E27FC236}">
                  <a16:creationId xmlns:a16="http://schemas.microsoft.com/office/drawing/2014/main" id="{7822ED69-1A71-4469-A34B-4E04BA20BC19}"/>
                </a:ext>
              </a:extLst>
            </p:cNvPr>
            <p:cNvPicPr>
              <a:picLocks noChangeAspect="1"/>
            </p:cNvPicPr>
            <p:nvPr/>
          </p:nvPicPr>
          <p:blipFill>
            <a:blip r:embed="rId10"/>
            <a:stretch>
              <a:fillRect/>
            </a:stretch>
          </p:blipFill>
          <p:spPr>
            <a:xfrm>
              <a:off x="8166162" y="4165165"/>
              <a:ext cx="198015" cy="198015"/>
            </a:xfrm>
            <a:prstGeom prst="rect">
              <a:avLst/>
            </a:prstGeom>
            <a:scene3d>
              <a:camera prst="isometricRightUp"/>
              <a:lightRig rig="threePt" dir="t"/>
            </a:scene3d>
          </p:spPr>
        </p:pic>
        <p:pic>
          <p:nvPicPr>
            <p:cNvPr id="25" name="Grafik 24">
              <a:extLst>
                <a:ext uri="{FF2B5EF4-FFF2-40B4-BE49-F238E27FC236}">
                  <a16:creationId xmlns:a16="http://schemas.microsoft.com/office/drawing/2014/main" id="{360CC9C8-044A-4317-A814-9FB748072F12}"/>
                </a:ext>
              </a:extLst>
            </p:cNvPr>
            <p:cNvPicPr>
              <a:picLocks noChangeAspect="1"/>
            </p:cNvPicPr>
            <p:nvPr/>
          </p:nvPicPr>
          <p:blipFill>
            <a:blip r:embed="rId7"/>
            <a:stretch>
              <a:fillRect/>
            </a:stretch>
          </p:blipFill>
          <p:spPr>
            <a:xfrm>
              <a:off x="7801827" y="4564930"/>
              <a:ext cx="211291" cy="172585"/>
            </a:xfrm>
            <a:prstGeom prst="rect">
              <a:avLst/>
            </a:prstGeom>
            <a:scene3d>
              <a:camera prst="isometricLeftDown"/>
              <a:lightRig rig="threePt" dir="t"/>
            </a:scene3d>
          </p:spPr>
        </p:pic>
        <p:pic>
          <p:nvPicPr>
            <p:cNvPr id="26" name="Grafik 25" descr="Ein Bild, das Raum, Szene, Spielhaus enthält.&#10;&#10;Automatisch generierte Beschreibung">
              <a:extLst>
                <a:ext uri="{FF2B5EF4-FFF2-40B4-BE49-F238E27FC236}">
                  <a16:creationId xmlns:a16="http://schemas.microsoft.com/office/drawing/2014/main" id="{FBFF7F90-4B6A-4929-B0B6-B965D2E5DD2A}"/>
                </a:ext>
              </a:extLst>
            </p:cNvPr>
            <p:cNvPicPr>
              <a:picLocks noChangeAspect="1"/>
            </p:cNvPicPr>
            <p:nvPr/>
          </p:nvPicPr>
          <p:blipFill>
            <a:blip r:embed="rId10"/>
            <a:stretch>
              <a:fillRect/>
            </a:stretch>
          </p:blipFill>
          <p:spPr>
            <a:xfrm>
              <a:off x="8030212" y="4563610"/>
              <a:ext cx="198015" cy="198015"/>
            </a:xfrm>
            <a:prstGeom prst="rect">
              <a:avLst/>
            </a:prstGeom>
            <a:scene3d>
              <a:camera prst="isometricRightUp"/>
              <a:lightRig rig="threePt" dir="t"/>
            </a:scene3d>
          </p:spPr>
        </p:pic>
        <p:pic>
          <p:nvPicPr>
            <p:cNvPr id="27" name="Grafik 26" descr="Ein Bild, das Raum, Szene, Spielhaus enthält.&#10;&#10;Automatisch generierte Beschreibung">
              <a:extLst>
                <a:ext uri="{FF2B5EF4-FFF2-40B4-BE49-F238E27FC236}">
                  <a16:creationId xmlns:a16="http://schemas.microsoft.com/office/drawing/2014/main" id="{2BDAF268-AEBC-4661-89E5-C77CFD81774A}"/>
                </a:ext>
              </a:extLst>
            </p:cNvPr>
            <p:cNvPicPr>
              <a:picLocks noChangeAspect="1"/>
            </p:cNvPicPr>
            <p:nvPr/>
          </p:nvPicPr>
          <p:blipFill>
            <a:blip r:embed="rId10"/>
            <a:stretch>
              <a:fillRect/>
            </a:stretch>
          </p:blipFill>
          <p:spPr>
            <a:xfrm>
              <a:off x="8566131" y="4563610"/>
              <a:ext cx="198015" cy="198015"/>
            </a:xfrm>
            <a:prstGeom prst="rect">
              <a:avLst/>
            </a:prstGeom>
            <a:scene3d>
              <a:camera prst="isometricRightUp"/>
              <a:lightRig rig="threePt" dir="t"/>
            </a:scene3d>
          </p:spPr>
        </p:pic>
        <p:pic>
          <p:nvPicPr>
            <p:cNvPr id="28" name="Grafik 27" descr="Ein Bild, das Raum, Szene, Spielhaus enthält.&#10;&#10;Automatisch generierte Beschreibung">
              <a:extLst>
                <a:ext uri="{FF2B5EF4-FFF2-40B4-BE49-F238E27FC236}">
                  <a16:creationId xmlns:a16="http://schemas.microsoft.com/office/drawing/2014/main" id="{7D92D0E4-7B32-4CEE-B16D-CE9A5E2C7FAE}"/>
                </a:ext>
              </a:extLst>
            </p:cNvPr>
            <p:cNvPicPr>
              <a:picLocks noChangeAspect="1"/>
            </p:cNvPicPr>
            <p:nvPr/>
          </p:nvPicPr>
          <p:blipFill>
            <a:blip r:embed="rId10"/>
            <a:stretch>
              <a:fillRect/>
            </a:stretch>
          </p:blipFill>
          <p:spPr>
            <a:xfrm>
              <a:off x="8731812" y="4951413"/>
              <a:ext cx="198015" cy="198015"/>
            </a:xfrm>
            <a:prstGeom prst="rect">
              <a:avLst/>
            </a:prstGeom>
            <a:scene3d>
              <a:camera prst="isometricRightUp"/>
              <a:lightRig rig="threePt" dir="t"/>
            </a:scene3d>
          </p:spPr>
        </p:pic>
        <p:pic>
          <p:nvPicPr>
            <p:cNvPr id="29" name="Grafik 28" descr="Ein Bild, das Raum, Szene, Spielhaus enthält.&#10;&#10;Automatisch generierte Beschreibung">
              <a:extLst>
                <a:ext uri="{FF2B5EF4-FFF2-40B4-BE49-F238E27FC236}">
                  <a16:creationId xmlns:a16="http://schemas.microsoft.com/office/drawing/2014/main" id="{2EE7B261-96AD-435A-9484-DA5C064E032F}"/>
                </a:ext>
              </a:extLst>
            </p:cNvPr>
            <p:cNvPicPr>
              <a:picLocks noChangeAspect="1"/>
            </p:cNvPicPr>
            <p:nvPr/>
          </p:nvPicPr>
          <p:blipFill>
            <a:blip r:embed="rId10"/>
            <a:stretch>
              <a:fillRect/>
            </a:stretch>
          </p:blipFill>
          <p:spPr>
            <a:xfrm>
              <a:off x="8192312" y="4951413"/>
              <a:ext cx="198015" cy="198015"/>
            </a:xfrm>
            <a:prstGeom prst="rect">
              <a:avLst/>
            </a:prstGeom>
            <a:scene3d>
              <a:camera prst="isometricRightUp"/>
              <a:lightRig rig="threePt" dir="t"/>
            </a:scene3d>
          </p:spPr>
        </p:pic>
        <p:pic>
          <p:nvPicPr>
            <p:cNvPr id="30" name="Grafik 29" descr="Ein Bild, das Raum, Szene, Spielhaus enthält.&#10;&#10;Automatisch generierte Beschreibung">
              <a:extLst>
                <a:ext uri="{FF2B5EF4-FFF2-40B4-BE49-F238E27FC236}">
                  <a16:creationId xmlns:a16="http://schemas.microsoft.com/office/drawing/2014/main" id="{40BC78E9-C6F0-4614-900A-9F470E8070E6}"/>
                </a:ext>
              </a:extLst>
            </p:cNvPr>
            <p:cNvPicPr>
              <a:picLocks noChangeAspect="1"/>
            </p:cNvPicPr>
            <p:nvPr/>
          </p:nvPicPr>
          <p:blipFill>
            <a:blip r:embed="rId10"/>
            <a:stretch>
              <a:fillRect/>
            </a:stretch>
          </p:blipFill>
          <p:spPr>
            <a:xfrm>
              <a:off x="8739504" y="4188256"/>
              <a:ext cx="198015" cy="198015"/>
            </a:xfrm>
            <a:prstGeom prst="rect">
              <a:avLst/>
            </a:prstGeom>
            <a:scene3d>
              <a:camera prst="isometricRightUp"/>
              <a:lightRig rig="threePt" dir="t"/>
            </a:scene3d>
          </p:spPr>
        </p:pic>
        <p:pic>
          <p:nvPicPr>
            <p:cNvPr id="31" name="Grafik 30">
              <a:extLst>
                <a:ext uri="{FF2B5EF4-FFF2-40B4-BE49-F238E27FC236}">
                  <a16:creationId xmlns:a16="http://schemas.microsoft.com/office/drawing/2014/main" id="{4368AEF2-0942-43FC-B1EB-56D84EE03F37}"/>
                </a:ext>
              </a:extLst>
            </p:cNvPr>
            <p:cNvPicPr>
              <a:picLocks noChangeAspect="1"/>
            </p:cNvPicPr>
            <p:nvPr/>
          </p:nvPicPr>
          <p:blipFill>
            <a:blip r:embed="rId11"/>
            <a:stretch>
              <a:fillRect/>
            </a:stretch>
          </p:blipFill>
          <p:spPr>
            <a:xfrm>
              <a:off x="7953494" y="4967453"/>
              <a:ext cx="194322" cy="158725"/>
            </a:xfrm>
            <a:prstGeom prst="rect">
              <a:avLst/>
            </a:prstGeom>
            <a:scene3d>
              <a:camera prst="isometricLeftDown"/>
              <a:lightRig rig="threePt" dir="t"/>
            </a:scene3d>
          </p:spPr>
        </p:pic>
        <p:pic>
          <p:nvPicPr>
            <p:cNvPr id="32" name="Grafik 31">
              <a:extLst>
                <a:ext uri="{FF2B5EF4-FFF2-40B4-BE49-F238E27FC236}">
                  <a16:creationId xmlns:a16="http://schemas.microsoft.com/office/drawing/2014/main" id="{4B1511DF-CE4A-449D-B96A-A3AC53D71FA1}"/>
                </a:ext>
              </a:extLst>
            </p:cNvPr>
            <p:cNvPicPr>
              <a:picLocks noChangeAspect="1"/>
            </p:cNvPicPr>
            <p:nvPr/>
          </p:nvPicPr>
          <p:blipFill>
            <a:blip r:embed="rId8"/>
            <a:stretch>
              <a:fillRect/>
            </a:stretch>
          </p:blipFill>
          <p:spPr>
            <a:xfrm>
              <a:off x="8366603" y="4581135"/>
              <a:ext cx="175045" cy="175045"/>
            </a:xfrm>
            <a:prstGeom prst="rect">
              <a:avLst/>
            </a:prstGeom>
            <a:scene3d>
              <a:camera prst="isometricLeftDown"/>
              <a:lightRig rig="threePt" dir="t"/>
            </a:scene3d>
          </p:spPr>
        </p:pic>
        <p:pic>
          <p:nvPicPr>
            <p:cNvPr id="33" name="Grafik 32">
              <a:extLst>
                <a:ext uri="{FF2B5EF4-FFF2-40B4-BE49-F238E27FC236}">
                  <a16:creationId xmlns:a16="http://schemas.microsoft.com/office/drawing/2014/main" id="{6FB123D1-EFFF-4FE9-8A3A-41A88CA4C1EF}"/>
                </a:ext>
              </a:extLst>
            </p:cNvPr>
            <p:cNvPicPr>
              <a:picLocks noChangeAspect="1"/>
            </p:cNvPicPr>
            <p:nvPr/>
          </p:nvPicPr>
          <p:blipFill>
            <a:blip r:embed="rId8"/>
            <a:stretch>
              <a:fillRect/>
            </a:stretch>
          </p:blipFill>
          <p:spPr>
            <a:xfrm>
              <a:off x="8529392" y="4980746"/>
              <a:ext cx="175045" cy="175045"/>
            </a:xfrm>
            <a:prstGeom prst="rect">
              <a:avLst/>
            </a:prstGeom>
            <a:scene3d>
              <a:camera prst="isometricLeftDown"/>
              <a:lightRig rig="threePt" dir="t"/>
            </a:scene3d>
          </p:spPr>
        </p:pic>
        <p:pic>
          <p:nvPicPr>
            <p:cNvPr id="34" name="Grafik 33">
              <a:extLst>
                <a:ext uri="{FF2B5EF4-FFF2-40B4-BE49-F238E27FC236}">
                  <a16:creationId xmlns:a16="http://schemas.microsoft.com/office/drawing/2014/main" id="{8D4D53B6-CAB5-400F-8A9B-41EE4D33F3DD}"/>
                </a:ext>
              </a:extLst>
            </p:cNvPr>
            <p:cNvPicPr>
              <a:picLocks noChangeAspect="1"/>
            </p:cNvPicPr>
            <p:nvPr/>
          </p:nvPicPr>
          <p:blipFill>
            <a:blip r:embed="rId8"/>
            <a:stretch>
              <a:fillRect/>
            </a:stretch>
          </p:blipFill>
          <p:spPr>
            <a:xfrm>
              <a:off x="8556767" y="4201921"/>
              <a:ext cx="175045" cy="175045"/>
            </a:xfrm>
            <a:prstGeom prst="rect">
              <a:avLst/>
            </a:prstGeom>
            <a:scene3d>
              <a:camera prst="isometricLeftDown"/>
              <a:lightRig rig="threePt" dir="t"/>
            </a:scene3d>
          </p:spPr>
        </p:pic>
      </p:grpSp>
      <p:grpSp>
        <p:nvGrpSpPr>
          <p:cNvPr id="112" name="Gruppieren 111">
            <a:extLst>
              <a:ext uri="{FF2B5EF4-FFF2-40B4-BE49-F238E27FC236}">
                <a16:creationId xmlns:a16="http://schemas.microsoft.com/office/drawing/2014/main" id="{9C432340-DB00-4166-9E89-852D552D2E6E}"/>
              </a:ext>
            </a:extLst>
          </p:cNvPr>
          <p:cNvGrpSpPr/>
          <p:nvPr/>
        </p:nvGrpSpPr>
        <p:grpSpPr>
          <a:xfrm>
            <a:off x="1041341" y="3719071"/>
            <a:ext cx="6502400" cy="794463"/>
            <a:chOff x="1081137" y="3481350"/>
            <a:chExt cx="6502400" cy="794463"/>
          </a:xfrm>
        </p:grpSpPr>
        <p:grpSp>
          <p:nvGrpSpPr>
            <p:cNvPr id="99" name="Gruppieren 98">
              <a:extLst>
                <a:ext uri="{FF2B5EF4-FFF2-40B4-BE49-F238E27FC236}">
                  <a16:creationId xmlns:a16="http://schemas.microsoft.com/office/drawing/2014/main" id="{6661C386-16C8-420A-A2B5-0EC17DC5847C}"/>
                </a:ext>
              </a:extLst>
            </p:cNvPr>
            <p:cNvGrpSpPr/>
            <p:nvPr/>
          </p:nvGrpSpPr>
          <p:grpSpPr>
            <a:xfrm>
              <a:off x="3237211" y="3798670"/>
              <a:ext cx="3001772" cy="356710"/>
              <a:chOff x="1378538" y="3379719"/>
              <a:chExt cx="2144214" cy="356710"/>
            </a:xfrm>
            <a:effectLst>
              <a:outerShdw blurRad="50800" dist="38100" dir="5400000" algn="t" rotWithShape="0">
                <a:prstClr val="black">
                  <a:alpha val="40000"/>
                </a:prstClr>
              </a:outerShdw>
            </a:effectLst>
          </p:grpSpPr>
          <p:sp>
            <p:nvSpPr>
              <p:cNvPr id="100" name="Rechteck: abgerundete Ecken 99">
                <a:extLst>
                  <a:ext uri="{FF2B5EF4-FFF2-40B4-BE49-F238E27FC236}">
                    <a16:creationId xmlns:a16="http://schemas.microsoft.com/office/drawing/2014/main" id="{C3852E73-427D-4E12-8D1C-4D0788BEEBEC}"/>
                  </a:ext>
                </a:extLst>
              </p:cNvPr>
              <p:cNvSpPr/>
              <p:nvPr/>
            </p:nvSpPr>
            <p:spPr>
              <a:xfrm>
                <a:off x="1378538" y="3379719"/>
                <a:ext cx="1479306" cy="356400"/>
              </a:xfrm>
              <a:prstGeom prst="round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600" dirty="0"/>
              </a:p>
            </p:txBody>
          </p:sp>
          <p:sp>
            <p:nvSpPr>
              <p:cNvPr id="101" name="Titel 1">
                <a:extLst>
                  <a:ext uri="{FF2B5EF4-FFF2-40B4-BE49-F238E27FC236}">
                    <a16:creationId xmlns:a16="http://schemas.microsoft.com/office/drawing/2014/main" id="{080EC0CE-B9B0-41DA-9922-8B014FB0B709}"/>
                  </a:ext>
                </a:extLst>
              </p:cNvPr>
              <p:cNvSpPr txBox="1">
                <a:spLocks/>
              </p:cNvSpPr>
              <p:nvPr/>
            </p:nvSpPr>
            <p:spPr>
              <a:xfrm>
                <a:off x="1474899" y="3485809"/>
                <a:ext cx="2047853" cy="250620"/>
              </a:xfrm>
              <a:prstGeom prst="rect">
                <a:avLst/>
              </a:prstGeom>
            </p:spPr>
            <p:txBody>
              <a:bodyPr vert="horz" lIns="0" tIns="0" rIns="0" bIns="0" rtlCol="0" anchor="t">
                <a:noAutofit/>
              </a:bodyPr>
              <a:lstStyle>
                <a:lvl1pPr algn="l" defTabSz="685800" rtl="0" eaLnBrk="1" latinLnBrk="0" hangingPunct="1">
                  <a:lnSpc>
                    <a:spcPct val="90000"/>
                  </a:lnSpc>
                  <a:spcBef>
                    <a:spcPct val="0"/>
                  </a:spcBef>
                  <a:buNone/>
                  <a:defRPr sz="1800" b="1" kern="1200">
                    <a:solidFill>
                      <a:schemeClr val="tx1"/>
                    </a:solidFill>
                    <a:latin typeface="+mj-lt"/>
                    <a:ea typeface="+mj-ea"/>
                    <a:cs typeface="+mj-cs"/>
                  </a:defRPr>
                </a:lvl1pPr>
              </a:lstStyle>
              <a:p>
                <a:r>
                  <a:rPr lang="de-DE" sz="900" b="0" i="0" u="none" strike="noStrike" baseline="0" dirty="0">
                    <a:solidFill>
                      <a:schemeClr val="bg1"/>
                    </a:solidFill>
                    <a:latin typeface="+mn-lt"/>
                  </a:rPr>
                  <a:t>Limitation of organizational </a:t>
                </a:r>
                <a:r>
                  <a:rPr lang="de-DE" sz="900" b="0" dirty="0">
                    <a:solidFill>
                      <a:schemeClr val="bg1"/>
                    </a:solidFill>
                    <a:latin typeface="+mn-lt"/>
                  </a:rPr>
                  <a:t>structure</a:t>
                </a:r>
                <a:endParaRPr lang="de-DE" sz="900" b="0" i="0" u="none" strike="noStrike" baseline="0" dirty="0">
                  <a:solidFill>
                    <a:schemeClr val="bg1"/>
                  </a:solidFill>
                  <a:latin typeface="+mn-lt"/>
                </a:endParaRPr>
              </a:p>
            </p:txBody>
          </p:sp>
        </p:grpSp>
        <p:sp>
          <p:nvSpPr>
            <p:cNvPr id="106" name="Rechteck: abgerundete Ecken 105">
              <a:extLst>
                <a:ext uri="{FF2B5EF4-FFF2-40B4-BE49-F238E27FC236}">
                  <a16:creationId xmlns:a16="http://schemas.microsoft.com/office/drawing/2014/main" id="{80B5CA20-B24B-4F88-AE4D-CC325025138C}"/>
                </a:ext>
              </a:extLst>
            </p:cNvPr>
            <p:cNvSpPr/>
            <p:nvPr/>
          </p:nvSpPr>
          <p:spPr>
            <a:xfrm>
              <a:off x="1081137" y="3481350"/>
              <a:ext cx="6502400" cy="794463"/>
            </a:xfrm>
            <a:prstGeom prst="roundRect">
              <a:avLst/>
            </a:prstGeom>
            <a:noFill/>
            <a:ln>
              <a:solidFill>
                <a:schemeClr val="tx2"/>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600" dirty="0"/>
            </a:p>
          </p:txBody>
        </p:sp>
        <p:sp>
          <p:nvSpPr>
            <p:cNvPr id="107" name="Titel 1">
              <a:extLst>
                <a:ext uri="{FF2B5EF4-FFF2-40B4-BE49-F238E27FC236}">
                  <a16:creationId xmlns:a16="http://schemas.microsoft.com/office/drawing/2014/main" id="{27534716-E5D1-429A-B276-5E4106A9D497}"/>
                </a:ext>
              </a:extLst>
            </p:cNvPr>
            <p:cNvSpPr txBox="1">
              <a:spLocks/>
            </p:cNvSpPr>
            <p:nvPr/>
          </p:nvSpPr>
          <p:spPr>
            <a:xfrm>
              <a:off x="3635309" y="3540794"/>
              <a:ext cx="2866872" cy="250620"/>
            </a:xfrm>
            <a:prstGeom prst="rect">
              <a:avLst/>
            </a:prstGeom>
          </p:spPr>
          <p:txBody>
            <a:bodyPr vert="horz" lIns="0" tIns="0" rIns="0" bIns="0" rtlCol="0" anchor="t">
              <a:noAutofit/>
            </a:bodyPr>
            <a:lstStyle>
              <a:lvl1pPr algn="l" defTabSz="685800" rtl="0" eaLnBrk="1" latinLnBrk="0" hangingPunct="1">
                <a:lnSpc>
                  <a:spcPct val="90000"/>
                </a:lnSpc>
                <a:spcBef>
                  <a:spcPct val="0"/>
                </a:spcBef>
                <a:buNone/>
                <a:defRPr sz="1800" b="1" kern="1200">
                  <a:solidFill>
                    <a:schemeClr val="tx1"/>
                  </a:solidFill>
                  <a:latin typeface="+mj-lt"/>
                  <a:ea typeface="+mj-ea"/>
                  <a:cs typeface="+mj-cs"/>
                </a:defRPr>
              </a:lvl1pPr>
            </a:lstStyle>
            <a:p>
              <a:r>
                <a:rPr lang="de-DE" sz="1000" i="0" u="none" strike="noStrike" baseline="0" dirty="0">
                  <a:latin typeface="+mn-lt"/>
                </a:rPr>
                <a:t>Organizational Factors</a:t>
              </a:r>
            </a:p>
          </p:txBody>
        </p:sp>
      </p:grpSp>
      <p:grpSp>
        <p:nvGrpSpPr>
          <p:cNvPr id="111" name="Gruppieren 110">
            <a:extLst>
              <a:ext uri="{FF2B5EF4-FFF2-40B4-BE49-F238E27FC236}">
                <a16:creationId xmlns:a16="http://schemas.microsoft.com/office/drawing/2014/main" id="{DE298620-713F-405C-A9C8-A31C62923125}"/>
              </a:ext>
            </a:extLst>
          </p:cNvPr>
          <p:cNvGrpSpPr/>
          <p:nvPr/>
        </p:nvGrpSpPr>
        <p:grpSpPr>
          <a:xfrm>
            <a:off x="1041341" y="2767661"/>
            <a:ext cx="6502400" cy="818412"/>
            <a:chOff x="1081137" y="2478885"/>
            <a:chExt cx="6502400" cy="818412"/>
          </a:xfrm>
        </p:grpSpPr>
        <p:grpSp>
          <p:nvGrpSpPr>
            <p:cNvPr id="90" name="Gruppieren 89">
              <a:extLst>
                <a:ext uri="{FF2B5EF4-FFF2-40B4-BE49-F238E27FC236}">
                  <a16:creationId xmlns:a16="http://schemas.microsoft.com/office/drawing/2014/main" id="{09E8B7A3-3B79-47DE-AA71-5E9D804D6DA1}"/>
                </a:ext>
              </a:extLst>
            </p:cNvPr>
            <p:cNvGrpSpPr/>
            <p:nvPr/>
          </p:nvGrpSpPr>
          <p:grpSpPr>
            <a:xfrm>
              <a:off x="1135379" y="2796659"/>
              <a:ext cx="1855338" cy="359757"/>
              <a:chOff x="900897" y="3341216"/>
              <a:chExt cx="1855338" cy="359757"/>
            </a:xfrm>
            <a:effectLst>
              <a:outerShdw blurRad="50800" dist="38100" dir="5400000" algn="t" rotWithShape="0">
                <a:prstClr val="black">
                  <a:alpha val="40000"/>
                </a:prstClr>
              </a:outerShdw>
            </a:effectLst>
          </p:grpSpPr>
          <p:sp>
            <p:nvSpPr>
              <p:cNvPr id="91" name="Rechteck: abgerundete Ecken 90">
                <a:extLst>
                  <a:ext uri="{FF2B5EF4-FFF2-40B4-BE49-F238E27FC236}">
                    <a16:creationId xmlns:a16="http://schemas.microsoft.com/office/drawing/2014/main" id="{CBE95565-F934-415A-9801-EACDD2D24781}"/>
                  </a:ext>
                </a:extLst>
              </p:cNvPr>
              <p:cNvSpPr/>
              <p:nvPr/>
            </p:nvSpPr>
            <p:spPr>
              <a:xfrm>
                <a:off x="900897" y="3341216"/>
                <a:ext cx="1855338" cy="356400"/>
              </a:xfrm>
              <a:prstGeom prst="round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600" dirty="0"/>
              </a:p>
            </p:txBody>
          </p:sp>
          <p:sp>
            <p:nvSpPr>
              <p:cNvPr id="92" name="Titel 1">
                <a:extLst>
                  <a:ext uri="{FF2B5EF4-FFF2-40B4-BE49-F238E27FC236}">
                    <a16:creationId xmlns:a16="http://schemas.microsoft.com/office/drawing/2014/main" id="{6AC7AB10-C738-490D-9286-CBF95E11BA5D}"/>
                  </a:ext>
                </a:extLst>
              </p:cNvPr>
              <p:cNvSpPr txBox="1">
                <a:spLocks/>
              </p:cNvSpPr>
              <p:nvPr/>
            </p:nvSpPr>
            <p:spPr>
              <a:xfrm>
                <a:off x="1198471" y="3450353"/>
                <a:ext cx="1534526" cy="250620"/>
              </a:xfrm>
              <a:prstGeom prst="rect">
                <a:avLst/>
              </a:prstGeom>
            </p:spPr>
            <p:txBody>
              <a:bodyPr vert="horz" lIns="0" tIns="0" rIns="0" bIns="0" rtlCol="0" anchor="t">
                <a:noAutofit/>
              </a:bodyPr>
              <a:lstStyle>
                <a:lvl1pPr algn="l" defTabSz="685800" rtl="0" eaLnBrk="1" latinLnBrk="0" hangingPunct="1">
                  <a:lnSpc>
                    <a:spcPct val="90000"/>
                  </a:lnSpc>
                  <a:spcBef>
                    <a:spcPct val="0"/>
                  </a:spcBef>
                  <a:buNone/>
                  <a:defRPr sz="1800" b="1" kern="1200">
                    <a:solidFill>
                      <a:schemeClr val="tx1"/>
                    </a:solidFill>
                    <a:latin typeface="+mj-lt"/>
                    <a:ea typeface="+mj-ea"/>
                    <a:cs typeface="+mj-cs"/>
                  </a:defRPr>
                </a:lvl1pPr>
              </a:lstStyle>
              <a:p>
                <a:r>
                  <a:rPr lang="de-DE" sz="900" b="0" i="0" u="none" strike="noStrike" baseline="0" dirty="0">
                    <a:solidFill>
                      <a:schemeClr val="bg1"/>
                    </a:solidFill>
                    <a:latin typeface="+mn-lt"/>
                  </a:rPr>
                  <a:t>Infrastructure limitations</a:t>
                </a:r>
              </a:p>
            </p:txBody>
          </p:sp>
        </p:grpSp>
        <p:grpSp>
          <p:nvGrpSpPr>
            <p:cNvPr id="93" name="Gruppieren 92">
              <a:extLst>
                <a:ext uri="{FF2B5EF4-FFF2-40B4-BE49-F238E27FC236}">
                  <a16:creationId xmlns:a16="http://schemas.microsoft.com/office/drawing/2014/main" id="{7277D269-0BA9-4E56-B0FB-9D68886B2928}"/>
                </a:ext>
              </a:extLst>
            </p:cNvPr>
            <p:cNvGrpSpPr/>
            <p:nvPr/>
          </p:nvGrpSpPr>
          <p:grpSpPr>
            <a:xfrm>
              <a:off x="3381150" y="2802206"/>
              <a:ext cx="1909580" cy="359472"/>
              <a:chOff x="900897" y="3341216"/>
              <a:chExt cx="1909580" cy="359472"/>
            </a:xfrm>
            <a:effectLst>
              <a:outerShdw blurRad="50800" dist="38100" dir="5400000" algn="t" rotWithShape="0">
                <a:prstClr val="black">
                  <a:alpha val="40000"/>
                </a:prstClr>
              </a:outerShdw>
            </a:effectLst>
          </p:grpSpPr>
          <p:sp>
            <p:nvSpPr>
              <p:cNvPr id="94" name="Rechteck: abgerundete Ecken 93">
                <a:extLst>
                  <a:ext uri="{FF2B5EF4-FFF2-40B4-BE49-F238E27FC236}">
                    <a16:creationId xmlns:a16="http://schemas.microsoft.com/office/drawing/2014/main" id="{6630C1EC-5111-449D-BDC0-A978DF14F937}"/>
                  </a:ext>
                </a:extLst>
              </p:cNvPr>
              <p:cNvSpPr/>
              <p:nvPr/>
            </p:nvSpPr>
            <p:spPr>
              <a:xfrm>
                <a:off x="900897" y="3341216"/>
                <a:ext cx="1855338" cy="356400"/>
              </a:xfrm>
              <a:prstGeom prst="round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600" dirty="0"/>
              </a:p>
            </p:txBody>
          </p:sp>
          <p:sp>
            <p:nvSpPr>
              <p:cNvPr id="95" name="Titel 1">
                <a:extLst>
                  <a:ext uri="{FF2B5EF4-FFF2-40B4-BE49-F238E27FC236}">
                    <a16:creationId xmlns:a16="http://schemas.microsoft.com/office/drawing/2014/main" id="{0F8D0ED9-830A-4910-88E1-A06C56B127CA}"/>
                  </a:ext>
                </a:extLst>
              </p:cNvPr>
              <p:cNvSpPr txBox="1">
                <a:spLocks/>
              </p:cNvSpPr>
              <p:nvPr/>
            </p:nvSpPr>
            <p:spPr>
              <a:xfrm>
                <a:off x="1104646" y="3450068"/>
                <a:ext cx="1705831" cy="250620"/>
              </a:xfrm>
              <a:prstGeom prst="rect">
                <a:avLst/>
              </a:prstGeom>
            </p:spPr>
            <p:txBody>
              <a:bodyPr vert="horz" lIns="0" tIns="0" rIns="0" bIns="0" rtlCol="0" anchor="t">
                <a:noAutofit/>
              </a:bodyPr>
              <a:lstStyle>
                <a:lvl1pPr algn="l" defTabSz="685800" rtl="0" eaLnBrk="1" latinLnBrk="0" hangingPunct="1">
                  <a:lnSpc>
                    <a:spcPct val="90000"/>
                  </a:lnSpc>
                  <a:spcBef>
                    <a:spcPct val="0"/>
                  </a:spcBef>
                  <a:buNone/>
                  <a:defRPr sz="1800" b="1" kern="1200">
                    <a:solidFill>
                      <a:schemeClr val="tx1"/>
                    </a:solidFill>
                    <a:latin typeface="+mj-lt"/>
                    <a:ea typeface="+mj-ea"/>
                    <a:cs typeface="+mj-cs"/>
                  </a:defRPr>
                </a:lvl1pPr>
              </a:lstStyle>
              <a:p>
                <a:r>
                  <a:rPr lang="de-DE" sz="900" b="0" i="0" u="none" strike="noStrike" baseline="0" dirty="0">
                    <a:solidFill>
                      <a:schemeClr val="bg1"/>
                    </a:solidFill>
                    <a:latin typeface="+mn-lt"/>
                  </a:rPr>
                  <a:t>Complexity of legacy system</a:t>
                </a:r>
              </a:p>
            </p:txBody>
          </p:sp>
        </p:grpSp>
        <p:grpSp>
          <p:nvGrpSpPr>
            <p:cNvPr id="96" name="Gruppieren 95">
              <a:extLst>
                <a:ext uri="{FF2B5EF4-FFF2-40B4-BE49-F238E27FC236}">
                  <a16:creationId xmlns:a16="http://schemas.microsoft.com/office/drawing/2014/main" id="{72165FC0-4D2C-41A7-878D-6C8BC9BB3C77}"/>
                </a:ext>
              </a:extLst>
            </p:cNvPr>
            <p:cNvGrpSpPr/>
            <p:nvPr/>
          </p:nvGrpSpPr>
          <p:grpSpPr>
            <a:xfrm>
              <a:off x="5652349" y="2809462"/>
              <a:ext cx="1855338" cy="356400"/>
              <a:chOff x="900897" y="3341216"/>
              <a:chExt cx="1855338" cy="356400"/>
            </a:xfrm>
            <a:effectLst>
              <a:outerShdw blurRad="50800" dist="38100" dir="5400000" algn="t" rotWithShape="0">
                <a:prstClr val="black">
                  <a:alpha val="40000"/>
                </a:prstClr>
              </a:outerShdw>
            </a:effectLst>
          </p:grpSpPr>
          <p:sp>
            <p:nvSpPr>
              <p:cNvPr id="97" name="Rechteck: abgerundete Ecken 96">
                <a:extLst>
                  <a:ext uri="{FF2B5EF4-FFF2-40B4-BE49-F238E27FC236}">
                    <a16:creationId xmlns:a16="http://schemas.microsoft.com/office/drawing/2014/main" id="{F4425A96-8CDA-40C7-B133-C106C91091CD}"/>
                  </a:ext>
                </a:extLst>
              </p:cNvPr>
              <p:cNvSpPr/>
              <p:nvPr/>
            </p:nvSpPr>
            <p:spPr>
              <a:xfrm>
                <a:off x="900897" y="3341216"/>
                <a:ext cx="1855338" cy="356400"/>
              </a:xfrm>
              <a:prstGeom prst="round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600" dirty="0"/>
              </a:p>
            </p:txBody>
          </p:sp>
          <p:sp>
            <p:nvSpPr>
              <p:cNvPr id="98" name="Titel 1">
                <a:extLst>
                  <a:ext uri="{FF2B5EF4-FFF2-40B4-BE49-F238E27FC236}">
                    <a16:creationId xmlns:a16="http://schemas.microsoft.com/office/drawing/2014/main" id="{A8E03CFA-8192-404F-82D4-5C01DA1950B5}"/>
                  </a:ext>
                </a:extLst>
              </p:cNvPr>
              <p:cNvSpPr txBox="1">
                <a:spLocks/>
              </p:cNvSpPr>
              <p:nvPr/>
            </p:nvSpPr>
            <p:spPr>
              <a:xfrm>
                <a:off x="1025747" y="3442812"/>
                <a:ext cx="1705831" cy="250620"/>
              </a:xfrm>
              <a:prstGeom prst="rect">
                <a:avLst/>
              </a:prstGeom>
            </p:spPr>
            <p:txBody>
              <a:bodyPr vert="horz" lIns="0" tIns="0" rIns="0" bIns="0" rtlCol="0" anchor="t">
                <a:noAutofit/>
              </a:bodyPr>
              <a:lstStyle>
                <a:lvl1pPr algn="l" defTabSz="685800" rtl="0" eaLnBrk="1" latinLnBrk="0" hangingPunct="1">
                  <a:lnSpc>
                    <a:spcPct val="90000"/>
                  </a:lnSpc>
                  <a:spcBef>
                    <a:spcPct val="0"/>
                  </a:spcBef>
                  <a:buNone/>
                  <a:defRPr sz="1800" b="1" kern="1200">
                    <a:solidFill>
                      <a:schemeClr val="tx1"/>
                    </a:solidFill>
                    <a:latin typeface="+mj-lt"/>
                    <a:ea typeface="+mj-ea"/>
                    <a:cs typeface="+mj-cs"/>
                  </a:defRPr>
                </a:lvl1pPr>
              </a:lstStyle>
              <a:p>
                <a:r>
                  <a:rPr lang="de-DE" sz="900" b="0" i="0" u="none" strike="noStrike" baseline="0" dirty="0">
                    <a:solidFill>
                      <a:schemeClr val="bg1"/>
                    </a:solidFill>
                    <a:latin typeface="+mn-lt"/>
                  </a:rPr>
                  <a:t>Difference of data consistency</a:t>
                </a:r>
              </a:p>
            </p:txBody>
          </p:sp>
        </p:grpSp>
        <p:sp>
          <p:nvSpPr>
            <p:cNvPr id="105" name="Rechteck: abgerundete Ecken 104">
              <a:extLst>
                <a:ext uri="{FF2B5EF4-FFF2-40B4-BE49-F238E27FC236}">
                  <a16:creationId xmlns:a16="http://schemas.microsoft.com/office/drawing/2014/main" id="{DE112590-112E-42F0-8756-4F6BFA8DFB73}"/>
                </a:ext>
              </a:extLst>
            </p:cNvPr>
            <p:cNvSpPr/>
            <p:nvPr/>
          </p:nvSpPr>
          <p:spPr>
            <a:xfrm>
              <a:off x="1081137" y="2478885"/>
              <a:ext cx="6502400" cy="818412"/>
            </a:xfrm>
            <a:prstGeom prst="roundRect">
              <a:avLst/>
            </a:prstGeom>
            <a:noFill/>
            <a:ln>
              <a:solidFill>
                <a:schemeClr val="tx2"/>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600" dirty="0"/>
            </a:p>
          </p:txBody>
        </p:sp>
        <p:sp>
          <p:nvSpPr>
            <p:cNvPr id="108" name="Titel 1">
              <a:extLst>
                <a:ext uri="{FF2B5EF4-FFF2-40B4-BE49-F238E27FC236}">
                  <a16:creationId xmlns:a16="http://schemas.microsoft.com/office/drawing/2014/main" id="{9B259F21-1CF5-4AA6-9149-96DCDD36E6BA}"/>
                </a:ext>
              </a:extLst>
            </p:cNvPr>
            <p:cNvSpPr txBox="1">
              <a:spLocks/>
            </p:cNvSpPr>
            <p:nvPr/>
          </p:nvSpPr>
          <p:spPr>
            <a:xfrm>
              <a:off x="3676300" y="2539308"/>
              <a:ext cx="2866872" cy="250620"/>
            </a:xfrm>
            <a:prstGeom prst="rect">
              <a:avLst/>
            </a:prstGeom>
          </p:spPr>
          <p:txBody>
            <a:bodyPr vert="horz" lIns="0" tIns="0" rIns="0" bIns="0" rtlCol="0" anchor="t">
              <a:noAutofit/>
            </a:bodyPr>
            <a:lstStyle>
              <a:lvl1pPr algn="l" defTabSz="685800" rtl="0" eaLnBrk="1" latinLnBrk="0" hangingPunct="1">
                <a:lnSpc>
                  <a:spcPct val="90000"/>
                </a:lnSpc>
                <a:spcBef>
                  <a:spcPct val="0"/>
                </a:spcBef>
                <a:buNone/>
                <a:defRPr sz="1800" b="1" kern="1200">
                  <a:solidFill>
                    <a:schemeClr val="tx1"/>
                  </a:solidFill>
                  <a:latin typeface="+mj-lt"/>
                  <a:ea typeface="+mj-ea"/>
                  <a:cs typeface="+mj-cs"/>
                </a:defRPr>
              </a:lvl1pPr>
            </a:lstStyle>
            <a:p>
              <a:r>
                <a:rPr lang="de-DE" sz="1000" i="0" u="none" strike="noStrike" baseline="0" dirty="0">
                  <a:latin typeface="+mn-lt"/>
                </a:rPr>
                <a:t>Technical Factors</a:t>
              </a:r>
            </a:p>
          </p:txBody>
        </p:sp>
      </p:grpSp>
      <p:grpSp>
        <p:nvGrpSpPr>
          <p:cNvPr id="113" name="Gruppieren 112">
            <a:extLst>
              <a:ext uri="{FF2B5EF4-FFF2-40B4-BE49-F238E27FC236}">
                <a16:creationId xmlns:a16="http://schemas.microsoft.com/office/drawing/2014/main" id="{CA962060-89DF-4128-AAB6-B55A5C58D02E}"/>
              </a:ext>
            </a:extLst>
          </p:cNvPr>
          <p:cNvGrpSpPr/>
          <p:nvPr/>
        </p:nvGrpSpPr>
        <p:grpSpPr>
          <a:xfrm>
            <a:off x="1019775" y="1274589"/>
            <a:ext cx="6502400" cy="1375035"/>
            <a:chOff x="1081137" y="911776"/>
            <a:chExt cx="6502400" cy="1375035"/>
          </a:xfrm>
        </p:grpSpPr>
        <p:grpSp>
          <p:nvGrpSpPr>
            <p:cNvPr id="110" name="Gruppieren 109">
              <a:extLst>
                <a:ext uri="{FF2B5EF4-FFF2-40B4-BE49-F238E27FC236}">
                  <a16:creationId xmlns:a16="http://schemas.microsoft.com/office/drawing/2014/main" id="{589B342F-394D-4273-BC98-1094A0708093}"/>
                </a:ext>
              </a:extLst>
            </p:cNvPr>
            <p:cNvGrpSpPr/>
            <p:nvPr/>
          </p:nvGrpSpPr>
          <p:grpSpPr>
            <a:xfrm>
              <a:off x="1081137" y="911776"/>
              <a:ext cx="6502400" cy="1375035"/>
              <a:chOff x="1081137" y="911776"/>
              <a:chExt cx="6502400" cy="1375035"/>
            </a:xfrm>
          </p:grpSpPr>
          <p:grpSp>
            <p:nvGrpSpPr>
              <p:cNvPr id="4" name="Gruppieren 3">
                <a:extLst>
                  <a:ext uri="{FF2B5EF4-FFF2-40B4-BE49-F238E27FC236}">
                    <a16:creationId xmlns:a16="http://schemas.microsoft.com/office/drawing/2014/main" id="{3C18BB8B-68D9-408B-9D0A-8CE8A3562555}"/>
                  </a:ext>
                </a:extLst>
              </p:cNvPr>
              <p:cNvGrpSpPr/>
              <p:nvPr/>
            </p:nvGrpSpPr>
            <p:grpSpPr>
              <a:xfrm>
                <a:off x="1135379" y="1220649"/>
                <a:ext cx="1630855" cy="376193"/>
                <a:chOff x="869761" y="3359854"/>
                <a:chExt cx="1630855" cy="376193"/>
              </a:xfrm>
              <a:effectLst>
                <a:outerShdw blurRad="50800" dist="38100" dir="5400000" algn="t" rotWithShape="0">
                  <a:prstClr val="black">
                    <a:alpha val="40000"/>
                  </a:prstClr>
                </a:outerShdw>
              </a:effectLst>
            </p:grpSpPr>
            <p:sp>
              <p:nvSpPr>
                <p:cNvPr id="63" name="Rechteck: abgerundete Ecken 62">
                  <a:extLst>
                    <a:ext uri="{FF2B5EF4-FFF2-40B4-BE49-F238E27FC236}">
                      <a16:creationId xmlns:a16="http://schemas.microsoft.com/office/drawing/2014/main" id="{7F837CE4-3A66-4108-96C8-B9BA448C0384}"/>
                    </a:ext>
                  </a:extLst>
                </p:cNvPr>
                <p:cNvSpPr/>
                <p:nvPr/>
              </p:nvSpPr>
              <p:spPr>
                <a:xfrm>
                  <a:off x="869761" y="3359854"/>
                  <a:ext cx="1398705" cy="376193"/>
                </a:xfrm>
                <a:prstGeom prst="round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600" dirty="0"/>
                </a:p>
              </p:txBody>
            </p:sp>
            <p:sp>
              <p:nvSpPr>
                <p:cNvPr id="65" name="Titel 1">
                  <a:extLst>
                    <a:ext uri="{FF2B5EF4-FFF2-40B4-BE49-F238E27FC236}">
                      <a16:creationId xmlns:a16="http://schemas.microsoft.com/office/drawing/2014/main" id="{281A57AA-2D8D-4C6C-99A9-DEA2C79E9DFD}"/>
                    </a:ext>
                  </a:extLst>
                </p:cNvPr>
                <p:cNvSpPr txBox="1">
                  <a:spLocks/>
                </p:cNvSpPr>
                <p:nvPr/>
              </p:nvSpPr>
              <p:spPr>
                <a:xfrm>
                  <a:off x="966090" y="3485427"/>
                  <a:ext cx="1534526" cy="250620"/>
                </a:xfrm>
                <a:prstGeom prst="rect">
                  <a:avLst/>
                </a:prstGeom>
              </p:spPr>
              <p:txBody>
                <a:bodyPr vert="horz" lIns="0" tIns="0" rIns="0" bIns="0" rtlCol="0" anchor="t">
                  <a:noAutofit/>
                </a:bodyPr>
                <a:lstStyle>
                  <a:lvl1pPr algn="l" defTabSz="685800" rtl="0" eaLnBrk="1" latinLnBrk="0" hangingPunct="1">
                    <a:lnSpc>
                      <a:spcPct val="90000"/>
                    </a:lnSpc>
                    <a:spcBef>
                      <a:spcPct val="0"/>
                    </a:spcBef>
                    <a:buNone/>
                    <a:defRPr sz="1800" b="1" kern="1200">
                      <a:solidFill>
                        <a:schemeClr val="tx1"/>
                      </a:solidFill>
                      <a:latin typeface="+mj-lt"/>
                      <a:ea typeface="+mj-ea"/>
                      <a:cs typeface="+mj-cs"/>
                    </a:defRPr>
                  </a:lvl1pPr>
                </a:lstStyle>
                <a:p>
                  <a:r>
                    <a:rPr lang="de-DE" sz="900" b="0" i="0" u="none" strike="noStrike" baseline="0" dirty="0">
                      <a:solidFill>
                        <a:schemeClr val="bg1"/>
                      </a:solidFill>
                      <a:latin typeface="+mn-lt"/>
                    </a:rPr>
                    <a:t>Importance of migration</a:t>
                  </a:r>
                </a:p>
              </p:txBody>
            </p:sp>
          </p:grpSp>
          <p:grpSp>
            <p:nvGrpSpPr>
              <p:cNvPr id="74" name="Gruppieren 73">
                <a:extLst>
                  <a:ext uri="{FF2B5EF4-FFF2-40B4-BE49-F238E27FC236}">
                    <a16:creationId xmlns:a16="http://schemas.microsoft.com/office/drawing/2014/main" id="{8F996E56-A61D-4A86-AB9C-D5457F28103C}"/>
                  </a:ext>
                </a:extLst>
              </p:cNvPr>
              <p:cNvGrpSpPr/>
              <p:nvPr/>
            </p:nvGrpSpPr>
            <p:grpSpPr>
              <a:xfrm>
                <a:off x="2588325" y="1217181"/>
                <a:ext cx="1609148" cy="379121"/>
                <a:chOff x="2980613" y="3341216"/>
                <a:chExt cx="1953009" cy="384867"/>
              </a:xfrm>
              <a:effectLst>
                <a:outerShdw blurRad="50800" dist="38100" dir="5400000" algn="t" rotWithShape="0">
                  <a:prstClr val="black">
                    <a:alpha val="40000"/>
                  </a:prstClr>
                </a:outerShdw>
              </a:effectLst>
            </p:grpSpPr>
            <p:sp>
              <p:nvSpPr>
                <p:cNvPr id="70" name="Rechteck: abgerundete Ecken 69">
                  <a:extLst>
                    <a:ext uri="{FF2B5EF4-FFF2-40B4-BE49-F238E27FC236}">
                      <a16:creationId xmlns:a16="http://schemas.microsoft.com/office/drawing/2014/main" id="{AA7824A3-65D9-4D8F-84CC-BE84FD93AC71}"/>
                    </a:ext>
                  </a:extLst>
                </p:cNvPr>
                <p:cNvSpPr/>
                <p:nvPr/>
              </p:nvSpPr>
              <p:spPr>
                <a:xfrm>
                  <a:off x="2980613" y="3341216"/>
                  <a:ext cx="1855338" cy="384867"/>
                </a:xfrm>
                <a:prstGeom prst="round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600" dirty="0"/>
                </a:p>
              </p:txBody>
            </p:sp>
            <p:sp>
              <p:nvSpPr>
                <p:cNvPr id="71" name="Titel 1">
                  <a:extLst>
                    <a:ext uri="{FF2B5EF4-FFF2-40B4-BE49-F238E27FC236}">
                      <a16:creationId xmlns:a16="http://schemas.microsoft.com/office/drawing/2014/main" id="{964DB53A-07F1-4500-A5ED-68402EF1F83C}"/>
                    </a:ext>
                  </a:extLst>
                </p:cNvPr>
                <p:cNvSpPr txBox="1">
                  <a:spLocks/>
                </p:cNvSpPr>
                <p:nvPr/>
              </p:nvSpPr>
              <p:spPr>
                <a:xfrm>
                  <a:off x="3053593" y="3465980"/>
                  <a:ext cx="1880029" cy="250620"/>
                </a:xfrm>
                <a:prstGeom prst="rect">
                  <a:avLst/>
                </a:prstGeom>
              </p:spPr>
              <p:txBody>
                <a:bodyPr vert="horz" lIns="0" tIns="0" rIns="0" bIns="0" rtlCol="0" anchor="t">
                  <a:noAutofit/>
                </a:bodyPr>
                <a:lstStyle>
                  <a:lvl1pPr algn="l" defTabSz="685800" rtl="0" eaLnBrk="1" latinLnBrk="0" hangingPunct="1">
                    <a:lnSpc>
                      <a:spcPct val="90000"/>
                    </a:lnSpc>
                    <a:spcBef>
                      <a:spcPct val="0"/>
                    </a:spcBef>
                    <a:buNone/>
                    <a:defRPr sz="1800" b="1" kern="1200">
                      <a:solidFill>
                        <a:schemeClr val="tx1"/>
                      </a:solidFill>
                      <a:latin typeface="+mj-lt"/>
                      <a:ea typeface="+mj-ea"/>
                      <a:cs typeface="+mj-cs"/>
                    </a:defRPr>
                  </a:lvl1pPr>
                </a:lstStyle>
                <a:p>
                  <a:r>
                    <a:rPr lang="de-DE" sz="900" b="0" i="0" u="none" strike="noStrike" baseline="0" dirty="0">
                      <a:solidFill>
                        <a:schemeClr val="bg1"/>
                      </a:solidFill>
                      <a:latin typeface="+mn-lt"/>
                    </a:rPr>
                    <a:t>Scope of new requirements</a:t>
                  </a:r>
                </a:p>
              </p:txBody>
            </p:sp>
          </p:grpSp>
          <p:grpSp>
            <p:nvGrpSpPr>
              <p:cNvPr id="76" name="Gruppieren 75">
                <a:extLst>
                  <a:ext uri="{FF2B5EF4-FFF2-40B4-BE49-F238E27FC236}">
                    <a16:creationId xmlns:a16="http://schemas.microsoft.com/office/drawing/2014/main" id="{D1AB56B8-97FC-4529-B1F6-3DCBAFCD2CDE}"/>
                  </a:ext>
                </a:extLst>
              </p:cNvPr>
              <p:cNvGrpSpPr/>
              <p:nvPr/>
            </p:nvGrpSpPr>
            <p:grpSpPr>
              <a:xfrm>
                <a:off x="4182822" y="1228584"/>
                <a:ext cx="2336044" cy="356314"/>
                <a:chOff x="4750924" y="3315442"/>
                <a:chExt cx="2336044" cy="384867"/>
              </a:xfrm>
              <a:effectLst>
                <a:outerShdw blurRad="50800" dist="38100" dir="5400000" algn="t" rotWithShape="0">
                  <a:prstClr val="black">
                    <a:alpha val="40000"/>
                  </a:prstClr>
                </a:outerShdw>
              </a:effectLst>
            </p:grpSpPr>
            <p:sp>
              <p:nvSpPr>
                <p:cNvPr id="72" name="Rechteck: abgerundete Ecken 71">
                  <a:extLst>
                    <a:ext uri="{FF2B5EF4-FFF2-40B4-BE49-F238E27FC236}">
                      <a16:creationId xmlns:a16="http://schemas.microsoft.com/office/drawing/2014/main" id="{FE3FC623-300A-4929-8B7C-7AF7462D266E}"/>
                    </a:ext>
                  </a:extLst>
                </p:cNvPr>
                <p:cNvSpPr/>
                <p:nvPr/>
              </p:nvSpPr>
              <p:spPr>
                <a:xfrm>
                  <a:off x="4750924" y="3315442"/>
                  <a:ext cx="2038870" cy="384867"/>
                </a:xfrm>
                <a:prstGeom prst="round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600" dirty="0"/>
                </a:p>
              </p:txBody>
            </p:sp>
            <p:sp>
              <p:nvSpPr>
                <p:cNvPr id="73" name="Titel 1">
                  <a:extLst>
                    <a:ext uri="{FF2B5EF4-FFF2-40B4-BE49-F238E27FC236}">
                      <a16:creationId xmlns:a16="http://schemas.microsoft.com/office/drawing/2014/main" id="{30795DA4-3C9E-458B-8EEE-3EEA0CA51C2F}"/>
                    </a:ext>
                  </a:extLst>
                </p:cNvPr>
                <p:cNvSpPr txBox="1">
                  <a:spLocks/>
                </p:cNvSpPr>
                <p:nvPr/>
              </p:nvSpPr>
              <p:spPr>
                <a:xfrm>
                  <a:off x="4841524" y="3449413"/>
                  <a:ext cx="2245444" cy="250620"/>
                </a:xfrm>
                <a:prstGeom prst="rect">
                  <a:avLst/>
                </a:prstGeom>
              </p:spPr>
              <p:txBody>
                <a:bodyPr vert="horz" lIns="0" tIns="0" rIns="0" bIns="0" rtlCol="0" anchor="t">
                  <a:noAutofit/>
                </a:bodyPr>
                <a:lstStyle>
                  <a:lvl1pPr algn="l" defTabSz="685800" rtl="0" eaLnBrk="1" latinLnBrk="0" hangingPunct="1">
                    <a:lnSpc>
                      <a:spcPct val="90000"/>
                    </a:lnSpc>
                    <a:spcBef>
                      <a:spcPct val="0"/>
                    </a:spcBef>
                    <a:buNone/>
                    <a:defRPr sz="1800" b="1" kern="1200">
                      <a:solidFill>
                        <a:schemeClr val="tx1"/>
                      </a:solidFill>
                      <a:latin typeface="+mj-lt"/>
                      <a:ea typeface="+mj-ea"/>
                      <a:cs typeface="+mj-cs"/>
                    </a:defRPr>
                  </a:lvl1pPr>
                </a:lstStyle>
                <a:p>
                  <a:r>
                    <a:rPr lang="de-DE" sz="900" b="0" i="0" u="none" strike="noStrike" baseline="0" dirty="0">
                      <a:solidFill>
                        <a:schemeClr val="bg1"/>
                      </a:solidFill>
                      <a:latin typeface="+mn-lt"/>
                    </a:rPr>
                    <a:t>Selection of microservice candidates</a:t>
                  </a:r>
                </a:p>
              </p:txBody>
            </p:sp>
          </p:grpSp>
          <p:grpSp>
            <p:nvGrpSpPr>
              <p:cNvPr id="77" name="Gruppieren 76">
                <a:extLst>
                  <a:ext uri="{FF2B5EF4-FFF2-40B4-BE49-F238E27FC236}">
                    <a16:creationId xmlns:a16="http://schemas.microsoft.com/office/drawing/2014/main" id="{C8063AC2-03D0-4B7D-B074-3E836950B37E}"/>
                  </a:ext>
                </a:extLst>
              </p:cNvPr>
              <p:cNvGrpSpPr/>
              <p:nvPr/>
            </p:nvGrpSpPr>
            <p:grpSpPr>
              <a:xfrm>
                <a:off x="1135379" y="1733217"/>
                <a:ext cx="1607460" cy="378021"/>
                <a:chOff x="900897" y="3341216"/>
                <a:chExt cx="1607460" cy="378021"/>
              </a:xfrm>
              <a:effectLst>
                <a:outerShdw blurRad="50800" dist="38100" dir="5400000" algn="t" rotWithShape="0">
                  <a:prstClr val="black">
                    <a:alpha val="40000"/>
                  </a:prstClr>
                </a:outerShdw>
              </a:effectLst>
            </p:grpSpPr>
            <p:sp>
              <p:nvSpPr>
                <p:cNvPr id="78" name="Rechteck: abgerundete Ecken 77">
                  <a:extLst>
                    <a:ext uri="{FF2B5EF4-FFF2-40B4-BE49-F238E27FC236}">
                      <a16:creationId xmlns:a16="http://schemas.microsoft.com/office/drawing/2014/main" id="{75120894-9658-4E89-A829-C1EB0F209AC8}"/>
                    </a:ext>
                  </a:extLst>
                </p:cNvPr>
                <p:cNvSpPr/>
                <p:nvPr/>
              </p:nvSpPr>
              <p:spPr>
                <a:xfrm>
                  <a:off x="900897" y="3341216"/>
                  <a:ext cx="1398705" cy="356400"/>
                </a:xfrm>
                <a:prstGeom prst="round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600" dirty="0"/>
                </a:p>
              </p:txBody>
            </p:sp>
            <p:sp>
              <p:nvSpPr>
                <p:cNvPr id="79" name="Titel 1">
                  <a:extLst>
                    <a:ext uri="{FF2B5EF4-FFF2-40B4-BE49-F238E27FC236}">
                      <a16:creationId xmlns:a16="http://schemas.microsoft.com/office/drawing/2014/main" id="{6B800BB5-53F3-48C1-875B-0E5F8A08F4A7}"/>
                    </a:ext>
                  </a:extLst>
                </p:cNvPr>
                <p:cNvSpPr txBox="1">
                  <a:spLocks/>
                </p:cNvSpPr>
                <p:nvPr/>
              </p:nvSpPr>
              <p:spPr>
                <a:xfrm>
                  <a:off x="973831" y="3468617"/>
                  <a:ext cx="1534526" cy="250620"/>
                </a:xfrm>
                <a:prstGeom prst="rect">
                  <a:avLst/>
                </a:prstGeom>
              </p:spPr>
              <p:txBody>
                <a:bodyPr vert="horz" lIns="0" tIns="0" rIns="0" bIns="0" rtlCol="0" anchor="t">
                  <a:noAutofit/>
                </a:bodyPr>
                <a:lstStyle>
                  <a:lvl1pPr algn="l" defTabSz="685800" rtl="0" eaLnBrk="1" latinLnBrk="0" hangingPunct="1">
                    <a:lnSpc>
                      <a:spcPct val="90000"/>
                    </a:lnSpc>
                    <a:spcBef>
                      <a:spcPct val="0"/>
                    </a:spcBef>
                    <a:buNone/>
                    <a:defRPr sz="1800" b="1" kern="1200">
                      <a:solidFill>
                        <a:schemeClr val="tx1"/>
                      </a:solidFill>
                      <a:latin typeface="+mj-lt"/>
                      <a:ea typeface="+mj-ea"/>
                      <a:cs typeface="+mj-cs"/>
                    </a:defRPr>
                  </a:lvl1pPr>
                </a:lstStyle>
                <a:p>
                  <a:r>
                    <a:rPr lang="de-DE" sz="900" b="0" i="0" u="none" strike="noStrike" baseline="0" dirty="0">
                      <a:solidFill>
                        <a:schemeClr val="bg1"/>
                      </a:solidFill>
                      <a:latin typeface="+mn-lt"/>
                    </a:rPr>
                    <a:t>Cost &amp; effort calculation</a:t>
                  </a:r>
                </a:p>
              </p:txBody>
            </p:sp>
          </p:grpSp>
          <p:grpSp>
            <p:nvGrpSpPr>
              <p:cNvPr id="80" name="Gruppieren 79">
                <a:extLst>
                  <a:ext uri="{FF2B5EF4-FFF2-40B4-BE49-F238E27FC236}">
                    <a16:creationId xmlns:a16="http://schemas.microsoft.com/office/drawing/2014/main" id="{B7941127-F7C0-4C59-BEE4-D4CCEA8F588B}"/>
                  </a:ext>
                </a:extLst>
              </p:cNvPr>
              <p:cNvGrpSpPr/>
              <p:nvPr/>
            </p:nvGrpSpPr>
            <p:grpSpPr>
              <a:xfrm>
                <a:off x="2587864" y="1733217"/>
                <a:ext cx="2032576" cy="379302"/>
                <a:chOff x="588979" y="3346081"/>
                <a:chExt cx="2032576" cy="379302"/>
              </a:xfrm>
              <a:effectLst>
                <a:outerShdw blurRad="50800" dist="38100" dir="5400000" algn="t" rotWithShape="0">
                  <a:prstClr val="black">
                    <a:alpha val="40000"/>
                  </a:prstClr>
                </a:outerShdw>
              </a:effectLst>
            </p:grpSpPr>
            <p:sp>
              <p:nvSpPr>
                <p:cNvPr id="81" name="Rechteck: abgerundete Ecken 80">
                  <a:extLst>
                    <a:ext uri="{FF2B5EF4-FFF2-40B4-BE49-F238E27FC236}">
                      <a16:creationId xmlns:a16="http://schemas.microsoft.com/office/drawing/2014/main" id="{07CBE408-BE03-4788-8F5D-5ABF98FA79F0}"/>
                    </a:ext>
                  </a:extLst>
                </p:cNvPr>
                <p:cNvSpPr/>
                <p:nvPr/>
              </p:nvSpPr>
              <p:spPr>
                <a:xfrm>
                  <a:off x="588979" y="3346081"/>
                  <a:ext cx="1675097" cy="356400"/>
                </a:xfrm>
                <a:prstGeom prst="round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600" dirty="0"/>
                </a:p>
              </p:txBody>
            </p:sp>
            <p:sp>
              <p:nvSpPr>
                <p:cNvPr id="82" name="Titel 1">
                  <a:extLst>
                    <a:ext uri="{FF2B5EF4-FFF2-40B4-BE49-F238E27FC236}">
                      <a16:creationId xmlns:a16="http://schemas.microsoft.com/office/drawing/2014/main" id="{3BB804A2-7492-4A45-8F20-6F9E1FCB6BDE}"/>
                    </a:ext>
                  </a:extLst>
                </p:cNvPr>
                <p:cNvSpPr txBox="1">
                  <a:spLocks/>
                </p:cNvSpPr>
                <p:nvPr/>
              </p:nvSpPr>
              <p:spPr>
                <a:xfrm>
                  <a:off x="733276" y="3474763"/>
                  <a:ext cx="1888279" cy="250620"/>
                </a:xfrm>
                <a:prstGeom prst="rect">
                  <a:avLst/>
                </a:prstGeom>
              </p:spPr>
              <p:txBody>
                <a:bodyPr vert="horz" lIns="0" tIns="0" rIns="0" bIns="0" rtlCol="0" anchor="t">
                  <a:noAutofit/>
                </a:bodyPr>
                <a:lstStyle>
                  <a:lvl1pPr algn="l" defTabSz="685800" rtl="0" eaLnBrk="1" latinLnBrk="0" hangingPunct="1">
                    <a:lnSpc>
                      <a:spcPct val="90000"/>
                    </a:lnSpc>
                    <a:spcBef>
                      <a:spcPct val="0"/>
                    </a:spcBef>
                    <a:buNone/>
                    <a:defRPr sz="1800" b="1" kern="1200">
                      <a:solidFill>
                        <a:schemeClr val="tx1"/>
                      </a:solidFill>
                      <a:latin typeface="+mj-lt"/>
                      <a:ea typeface="+mj-ea"/>
                      <a:cs typeface="+mj-cs"/>
                    </a:defRPr>
                  </a:lvl1pPr>
                </a:lstStyle>
                <a:p>
                  <a:r>
                    <a:rPr lang="de-DE" sz="900" b="0" i="0" u="none" strike="noStrike" baseline="0" dirty="0">
                      <a:solidFill>
                        <a:schemeClr val="bg1"/>
                      </a:solidFill>
                      <a:latin typeface="+mn-lt"/>
                    </a:rPr>
                    <a:t>Engagement of sta</a:t>
                  </a:r>
                  <a:r>
                    <a:rPr lang="de-DE" sz="900" b="0" dirty="0">
                      <a:solidFill>
                        <a:schemeClr val="bg1"/>
                      </a:solidFill>
                      <a:latin typeface="+mn-lt"/>
                    </a:rPr>
                    <a:t>keholders</a:t>
                  </a:r>
                  <a:endParaRPr lang="de-DE" sz="900" b="0" i="0" u="none" strike="noStrike" baseline="0" dirty="0">
                    <a:solidFill>
                      <a:schemeClr val="bg1"/>
                    </a:solidFill>
                    <a:latin typeface="+mn-lt"/>
                  </a:endParaRPr>
                </a:p>
              </p:txBody>
            </p:sp>
          </p:grpSp>
          <p:sp>
            <p:nvSpPr>
              <p:cNvPr id="86" name="Titel 1">
                <a:extLst>
                  <a:ext uri="{FF2B5EF4-FFF2-40B4-BE49-F238E27FC236}">
                    <a16:creationId xmlns:a16="http://schemas.microsoft.com/office/drawing/2014/main" id="{BB633623-902F-4A0B-A363-7135F6A5933D}"/>
                  </a:ext>
                </a:extLst>
              </p:cNvPr>
              <p:cNvSpPr txBox="1">
                <a:spLocks/>
              </p:cNvSpPr>
              <p:nvPr/>
            </p:nvSpPr>
            <p:spPr>
              <a:xfrm>
                <a:off x="4487216" y="1846491"/>
                <a:ext cx="1534526" cy="232083"/>
              </a:xfrm>
              <a:prstGeom prst="rect">
                <a:avLst/>
              </a:prstGeom>
            </p:spPr>
            <p:txBody>
              <a:bodyPr vert="horz" lIns="0" tIns="0" rIns="0" bIns="0" rtlCol="0" anchor="t">
                <a:noAutofit/>
              </a:bodyPr>
              <a:lstStyle>
                <a:lvl1pPr algn="l" defTabSz="685800" rtl="0" eaLnBrk="1" latinLnBrk="0" hangingPunct="1">
                  <a:lnSpc>
                    <a:spcPct val="90000"/>
                  </a:lnSpc>
                  <a:spcBef>
                    <a:spcPct val="0"/>
                  </a:spcBef>
                  <a:buNone/>
                  <a:defRPr sz="1800" b="1" kern="1200">
                    <a:solidFill>
                      <a:schemeClr val="tx1"/>
                    </a:solidFill>
                    <a:latin typeface="+mj-lt"/>
                    <a:ea typeface="+mj-ea"/>
                    <a:cs typeface="+mj-cs"/>
                  </a:defRPr>
                </a:lvl1pPr>
              </a:lstStyle>
              <a:p>
                <a:r>
                  <a:rPr lang="de-DE" sz="900" b="0" i="0" u="none" strike="noStrike" baseline="0" dirty="0">
                    <a:solidFill>
                      <a:schemeClr val="bg1"/>
                    </a:solidFill>
                    <a:latin typeface="+mn-lt"/>
                  </a:rPr>
                  <a:t>Importance of migration</a:t>
                </a:r>
              </a:p>
            </p:txBody>
          </p:sp>
          <p:grpSp>
            <p:nvGrpSpPr>
              <p:cNvPr id="87" name="Gruppieren 86">
                <a:extLst>
                  <a:ext uri="{FF2B5EF4-FFF2-40B4-BE49-F238E27FC236}">
                    <a16:creationId xmlns:a16="http://schemas.microsoft.com/office/drawing/2014/main" id="{CB1F236B-8E13-4D3A-BCD4-C05DFD83AFE3}"/>
                  </a:ext>
                </a:extLst>
              </p:cNvPr>
              <p:cNvGrpSpPr/>
              <p:nvPr/>
            </p:nvGrpSpPr>
            <p:grpSpPr>
              <a:xfrm>
                <a:off x="4354019" y="1733217"/>
                <a:ext cx="1607287" cy="376601"/>
                <a:chOff x="-899555" y="3341216"/>
                <a:chExt cx="1855338" cy="376601"/>
              </a:xfrm>
              <a:effectLst>
                <a:outerShdw blurRad="50800" dist="38100" dir="5400000" algn="t" rotWithShape="0">
                  <a:prstClr val="black">
                    <a:alpha val="40000"/>
                  </a:prstClr>
                </a:outerShdw>
              </a:effectLst>
            </p:grpSpPr>
            <p:sp>
              <p:nvSpPr>
                <p:cNvPr id="88" name="Rechteck: abgerundete Ecken 87">
                  <a:extLst>
                    <a:ext uri="{FF2B5EF4-FFF2-40B4-BE49-F238E27FC236}">
                      <a16:creationId xmlns:a16="http://schemas.microsoft.com/office/drawing/2014/main" id="{76D739EB-032D-435F-9F39-75A5397F0CF7}"/>
                    </a:ext>
                  </a:extLst>
                </p:cNvPr>
                <p:cNvSpPr/>
                <p:nvPr/>
              </p:nvSpPr>
              <p:spPr>
                <a:xfrm>
                  <a:off x="-899555" y="3341216"/>
                  <a:ext cx="1855338" cy="356400"/>
                </a:xfrm>
                <a:prstGeom prst="round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600" dirty="0"/>
                </a:p>
              </p:txBody>
            </p:sp>
            <p:sp>
              <p:nvSpPr>
                <p:cNvPr id="89" name="Titel 1">
                  <a:extLst>
                    <a:ext uri="{FF2B5EF4-FFF2-40B4-BE49-F238E27FC236}">
                      <a16:creationId xmlns:a16="http://schemas.microsoft.com/office/drawing/2014/main" id="{45DCE5DB-332B-443E-9F3A-8592CE87C28D}"/>
                    </a:ext>
                  </a:extLst>
                </p:cNvPr>
                <p:cNvSpPr txBox="1">
                  <a:spLocks/>
                </p:cNvSpPr>
                <p:nvPr/>
              </p:nvSpPr>
              <p:spPr>
                <a:xfrm>
                  <a:off x="-813995" y="3467197"/>
                  <a:ext cx="1720043" cy="250620"/>
                </a:xfrm>
                <a:prstGeom prst="rect">
                  <a:avLst/>
                </a:prstGeom>
              </p:spPr>
              <p:txBody>
                <a:bodyPr vert="horz" lIns="0" tIns="0" rIns="0" bIns="0" rtlCol="0" anchor="t">
                  <a:noAutofit/>
                </a:bodyPr>
                <a:lstStyle>
                  <a:lvl1pPr algn="l" defTabSz="685800" rtl="0" eaLnBrk="1" latinLnBrk="0" hangingPunct="1">
                    <a:lnSpc>
                      <a:spcPct val="90000"/>
                    </a:lnSpc>
                    <a:spcBef>
                      <a:spcPct val="0"/>
                    </a:spcBef>
                    <a:buNone/>
                    <a:defRPr sz="1800" b="1" kern="1200">
                      <a:solidFill>
                        <a:schemeClr val="tx1"/>
                      </a:solidFill>
                      <a:latin typeface="+mj-lt"/>
                      <a:ea typeface="+mj-ea"/>
                      <a:cs typeface="+mj-cs"/>
                    </a:defRPr>
                  </a:lvl1pPr>
                </a:lstStyle>
                <a:p>
                  <a:r>
                    <a:rPr lang="de-DE" sz="900" b="0" i="0" u="none" strike="noStrike" baseline="0" dirty="0">
                      <a:solidFill>
                        <a:schemeClr val="bg1"/>
                      </a:solidFill>
                      <a:latin typeface="+mn-lt"/>
                    </a:rPr>
                    <a:t>Customer-related restrictions</a:t>
                  </a:r>
                </a:p>
              </p:txBody>
            </p:sp>
          </p:grpSp>
          <p:sp>
            <p:nvSpPr>
              <p:cNvPr id="104" name="Rechteck: abgerundete Ecken 103">
                <a:extLst>
                  <a:ext uri="{FF2B5EF4-FFF2-40B4-BE49-F238E27FC236}">
                    <a16:creationId xmlns:a16="http://schemas.microsoft.com/office/drawing/2014/main" id="{CB665DAA-3F19-4DC9-8870-779C23C3A9D6}"/>
                  </a:ext>
                </a:extLst>
              </p:cNvPr>
              <p:cNvSpPr/>
              <p:nvPr/>
            </p:nvSpPr>
            <p:spPr>
              <a:xfrm>
                <a:off x="1081137" y="911776"/>
                <a:ext cx="6502400" cy="1375035"/>
              </a:xfrm>
              <a:prstGeom prst="roundRect">
                <a:avLst/>
              </a:prstGeom>
              <a:noFill/>
              <a:ln>
                <a:solidFill>
                  <a:schemeClr val="tx2"/>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600" dirty="0"/>
              </a:p>
            </p:txBody>
          </p:sp>
        </p:grpSp>
        <p:sp>
          <p:nvSpPr>
            <p:cNvPr id="109" name="Titel 1">
              <a:extLst>
                <a:ext uri="{FF2B5EF4-FFF2-40B4-BE49-F238E27FC236}">
                  <a16:creationId xmlns:a16="http://schemas.microsoft.com/office/drawing/2014/main" id="{9BB14F89-A26D-492D-A0AF-2B2CB3BE1A25}"/>
                </a:ext>
              </a:extLst>
            </p:cNvPr>
            <p:cNvSpPr txBox="1">
              <a:spLocks/>
            </p:cNvSpPr>
            <p:nvPr/>
          </p:nvSpPr>
          <p:spPr>
            <a:xfrm>
              <a:off x="3685068" y="975683"/>
              <a:ext cx="2866872" cy="250620"/>
            </a:xfrm>
            <a:prstGeom prst="rect">
              <a:avLst/>
            </a:prstGeom>
          </p:spPr>
          <p:txBody>
            <a:bodyPr vert="horz" lIns="0" tIns="0" rIns="0" bIns="0" rtlCol="0" anchor="t">
              <a:noAutofit/>
            </a:bodyPr>
            <a:lstStyle>
              <a:lvl1pPr algn="l" defTabSz="685800" rtl="0" eaLnBrk="1" latinLnBrk="0" hangingPunct="1">
                <a:lnSpc>
                  <a:spcPct val="90000"/>
                </a:lnSpc>
                <a:spcBef>
                  <a:spcPct val="0"/>
                </a:spcBef>
                <a:buNone/>
                <a:defRPr sz="1800" b="1" kern="1200">
                  <a:solidFill>
                    <a:schemeClr val="tx1"/>
                  </a:solidFill>
                  <a:latin typeface="+mj-lt"/>
                  <a:ea typeface="+mj-ea"/>
                  <a:cs typeface="+mj-cs"/>
                </a:defRPr>
              </a:lvl1pPr>
            </a:lstStyle>
            <a:p>
              <a:r>
                <a:rPr lang="de-DE" sz="1000" i="0" u="none" strike="noStrike" baseline="0" dirty="0">
                  <a:latin typeface="+mn-lt"/>
                </a:rPr>
                <a:t>Business Factors</a:t>
              </a:r>
            </a:p>
          </p:txBody>
        </p:sp>
      </p:grpSp>
      <p:sp>
        <p:nvSpPr>
          <p:cNvPr id="114" name="Fußzeilenplatzhalter 5">
            <a:extLst>
              <a:ext uri="{FF2B5EF4-FFF2-40B4-BE49-F238E27FC236}">
                <a16:creationId xmlns:a16="http://schemas.microsoft.com/office/drawing/2014/main" id="{3DFE31A6-4C20-48A9-AE74-7EBF3E483E9F}"/>
              </a:ext>
            </a:extLst>
          </p:cNvPr>
          <p:cNvSpPr txBox="1">
            <a:spLocks/>
          </p:cNvSpPr>
          <p:nvPr/>
        </p:nvSpPr>
        <p:spPr>
          <a:xfrm>
            <a:off x="1803472" y="5418000"/>
            <a:ext cx="5527301" cy="123111"/>
          </a:xfrm>
          <a:prstGeom prst="rect">
            <a:avLst/>
          </a:prstGeom>
        </p:spPr>
        <p:txBody>
          <a:bodyPr vert="horz" wrap="square" lIns="0" tIns="0" rIns="0" bIns="0" rtlCol="0" anchor="t" anchorCtr="0">
            <a:spAutoFit/>
          </a:bodyPr>
          <a:lstStyle>
            <a:defPPr>
              <a:defRPr lang="en-US"/>
            </a:defPPr>
            <a:lvl1pPr marL="0" algn="l" defTabSz="713232" rtl="0" eaLnBrk="1" latinLnBrk="0" hangingPunct="1">
              <a:defRPr sz="800" kern="1200">
                <a:solidFill>
                  <a:schemeClr val="tx1"/>
                </a:solidFill>
                <a:latin typeface="+mn-lt"/>
                <a:ea typeface="+mn-ea"/>
                <a:cs typeface="+mn-cs"/>
              </a:defRPr>
            </a:lvl1pPr>
            <a:lvl2pPr marL="356616" algn="l" defTabSz="713232" rtl="0" eaLnBrk="1" latinLnBrk="0" hangingPunct="1">
              <a:defRPr sz="1404" kern="1200">
                <a:solidFill>
                  <a:schemeClr val="tx1"/>
                </a:solidFill>
                <a:latin typeface="+mn-lt"/>
                <a:ea typeface="+mn-ea"/>
                <a:cs typeface="+mn-cs"/>
              </a:defRPr>
            </a:lvl2pPr>
            <a:lvl3pPr marL="713232" algn="l" defTabSz="713232" rtl="0" eaLnBrk="1" latinLnBrk="0" hangingPunct="1">
              <a:defRPr sz="1404" kern="1200">
                <a:solidFill>
                  <a:schemeClr val="tx1"/>
                </a:solidFill>
                <a:latin typeface="+mn-lt"/>
                <a:ea typeface="+mn-ea"/>
                <a:cs typeface="+mn-cs"/>
              </a:defRPr>
            </a:lvl3pPr>
            <a:lvl4pPr marL="1069848" algn="l" defTabSz="713232" rtl="0" eaLnBrk="1" latinLnBrk="0" hangingPunct="1">
              <a:defRPr sz="1404" kern="1200">
                <a:solidFill>
                  <a:schemeClr val="tx1"/>
                </a:solidFill>
                <a:latin typeface="+mn-lt"/>
                <a:ea typeface="+mn-ea"/>
                <a:cs typeface="+mn-cs"/>
              </a:defRPr>
            </a:lvl4pPr>
            <a:lvl5pPr marL="1426464" algn="l" defTabSz="713232" rtl="0" eaLnBrk="1" latinLnBrk="0" hangingPunct="1">
              <a:defRPr sz="1404" kern="1200">
                <a:solidFill>
                  <a:schemeClr val="tx1"/>
                </a:solidFill>
                <a:latin typeface="+mn-lt"/>
                <a:ea typeface="+mn-ea"/>
                <a:cs typeface="+mn-cs"/>
              </a:defRPr>
            </a:lvl5pPr>
            <a:lvl6pPr marL="1783080" algn="l" defTabSz="713232" rtl="0" eaLnBrk="1" latinLnBrk="0" hangingPunct="1">
              <a:defRPr sz="1404" kern="1200">
                <a:solidFill>
                  <a:schemeClr val="tx1"/>
                </a:solidFill>
                <a:latin typeface="+mn-lt"/>
                <a:ea typeface="+mn-ea"/>
                <a:cs typeface="+mn-cs"/>
              </a:defRPr>
            </a:lvl6pPr>
            <a:lvl7pPr marL="2139696" algn="l" defTabSz="713232" rtl="0" eaLnBrk="1" latinLnBrk="0" hangingPunct="1">
              <a:defRPr sz="1404" kern="1200">
                <a:solidFill>
                  <a:schemeClr val="tx1"/>
                </a:solidFill>
                <a:latin typeface="+mn-lt"/>
                <a:ea typeface="+mn-ea"/>
                <a:cs typeface="+mn-cs"/>
              </a:defRPr>
            </a:lvl7pPr>
            <a:lvl8pPr marL="2496312" algn="l" defTabSz="713232" rtl="0" eaLnBrk="1" latinLnBrk="0" hangingPunct="1">
              <a:defRPr sz="1404" kern="1200">
                <a:solidFill>
                  <a:schemeClr val="tx1"/>
                </a:solidFill>
                <a:latin typeface="+mn-lt"/>
                <a:ea typeface="+mn-ea"/>
                <a:cs typeface="+mn-cs"/>
              </a:defRPr>
            </a:lvl8pPr>
            <a:lvl9pPr marL="2852928" algn="l" defTabSz="713232" rtl="0" eaLnBrk="1" latinLnBrk="0" hangingPunct="1">
              <a:defRPr sz="1404" kern="1200">
                <a:solidFill>
                  <a:schemeClr val="tx1"/>
                </a:solidFill>
                <a:latin typeface="+mn-lt"/>
                <a:ea typeface="+mn-ea"/>
                <a:cs typeface="+mn-cs"/>
              </a:defRPr>
            </a:lvl9pPr>
          </a:lstStyle>
          <a:p>
            <a:r>
              <a:rPr lang="de-DE" dirty="0"/>
              <a:t>How to Strangle Systematically: An Approach and Case Study for the Continuous Evolution of Monoliths to Microservices</a:t>
            </a:r>
          </a:p>
        </p:txBody>
      </p:sp>
      <p:sp>
        <p:nvSpPr>
          <p:cNvPr id="102" name="Titel 1">
            <a:extLst>
              <a:ext uri="{FF2B5EF4-FFF2-40B4-BE49-F238E27FC236}">
                <a16:creationId xmlns:a16="http://schemas.microsoft.com/office/drawing/2014/main" id="{4D032BEC-14DB-4AF6-8206-9A81C08D2313}"/>
              </a:ext>
            </a:extLst>
          </p:cNvPr>
          <p:cNvSpPr txBox="1">
            <a:spLocks/>
          </p:cNvSpPr>
          <p:nvPr/>
        </p:nvSpPr>
        <p:spPr>
          <a:xfrm>
            <a:off x="466724" y="396000"/>
            <a:ext cx="8245475" cy="576000"/>
          </a:xfrm>
          <a:prstGeom prst="rect">
            <a:avLst/>
          </a:prstGeom>
        </p:spPr>
        <p:txBody>
          <a:bodyPr vert="horz" lIns="0" tIns="0" rIns="0" bIns="0" rtlCol="0" anchor="t">
            <a:noAutofit/>
          </a:bodyPr>
          <a:lstStyle>
            <a:lvl1pPr algn="l" defTabSz="685800" rtl="0" eaLnBrk="1" latinLnBrk="0" hangingPunct="1">
              <a:lnSpc>
                <a:spcPct val="90000"/>
              </a:lnSpc>
              <a:spcBef>
                <a:spcPct val="0"/>
              </a:spcBef>
              <a:buNone/>
              <a:defRPr sz="1800" b="1" kern="1200">
                <a:solidFill>
                  <a:schemeClr val="tx1"/>
                </a:solidFill>
                <a:latin typeface="+mj-lt"/>
                <a:ea typeface="+mj-ea"/>
                <a:cs typeface="+mj-cs"/>
              </a:defRPr>
            </a:lvl1pPr>
          </a:lstStyle>
          <a:p>
            <a:r>
              <a:rPr lang="de-DE" dirty="0"/>
              <a:t>Results</a:t>
            </a:r>
            <a:endParaRPr lang="de-DE" b="0" dirty="0"/>
          </a:p>
        </p:txBody>
      </p:sp>
      <p:sp>
        <p:nvSpPr>
          <p:cNvPr id="103" name="Textplatzhalter 7">
            <a:extLst>
              <a:ext uri="{FF2B5EF4-FFF2-40B4-BE49-F238E27FC236}">
                <a16:creationId xmlns:a16="http://schemas.microsoft.com/office/drawing/2014/main" id="{64061B3B-D4AF-4DAD-97D6-1CD22FF6E397}"/>
              </a:ext>
            </a:extLst>
          </p:cNvPr>
          <p:cNvSpPr>
            <a:spLocks noGrp="1"/>
          </p:cNvSpPr>
          <p:nvPr>
            <p:ph type="body" sz="quarter" idx="13"/>
          </p:nvPr>
        </p:nvSpPr>
        <p:spPr>
          <a:xfrm>
            <a:off x="468000" y="716400"/>
            <a:ext cx="8244200" cy="276225"/>
          </a:xfrm>
        </p:spPr>
        <p:txBody>
          <a:bodyPr/>
          <a:lstStyle/>
          <a:p>
            <a:r>
              <a:rPr lang="de-DE" dirty="0"/>
              <a:t>RQ 1 – Influencing Factors</a:t>
            </a:r>
          </a:p>
        </p:txBody>
      </p:sp>
    </p:spTree>
    <p:extLst>
      <p:ext uri="{BB962C8B-B14F-4D97-AF65-F5344CB8AC3E}">
        <p14:creationId xmlns:p14="http://schemas.microsoft.com/office/powerpoint/2010/main" val="37395898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umsplatzhalter 4">
            <a:extLst>
              <a:ext uri="{FF2B5EF4-FFF2-40B4-BE49-F238E27FC236}">
                <a16:creationId xmlns:a16="http://schemas.microsoft.com/office/drawing/2014/main" id="{D0AB4309-61AF-445D-89FE-0E0B2016B2A1}"/>
              </a:ext>
            </a:extLst>
          </p:cNvPr>
          <p:cNvSpPr>
            <a:spLocks noGrp="1"/>
          </p:cNvSpPr>
          <p:nvPr>
            <p:ph type="dt" sz="half" idx="10"/>
          </p:nvPr>
        </p:nvSpPr>
        <p:spPr/>
        <p:txBody>
          <a:bodyPr/>
          <a:lstStyle/>
          <a:p>
            <a:r>
              <a:rPr lang="de-DE" dirty="0"/>
              <a:t>25.11.2021</a:t>
            </a:r>
          </a:p>
        </p:txBody>
      </p:sp>
      <p:sp>
        <p:nvSpPr>
          <p:cNvPr id="6" name="Fußzeilenplatzhalter 5">
            <a:extLst>
              <a:ext uri="{FF2B5EF4-FFF2-40B4-BE49-F238E27FC236}">
                <a16:creationId xmlns:a16="http://schemas.microsoft.com/office/drawing/2014/main" id="{420B1F20-8D26-46B1-80D9-41A3238673D3}"/>
              </a:ext>
            </a:extLst>
          </p:cNvPr>
          <p:cNvSpPr>
            <a:spLocks noGrp="1"/>
          </p:cNvSpPr>
          <p:nvPr>
            <p:ph type="ftr" sz="quarter" idx="11"/>
          </p:nvPr>
        </p:nvSpPr>
        <p:spPr/>
        <p:txBody>
          <a:bodyPr/>
          <a:lstStyle/>
          <a:p>
            <a:r>
              <a:rPr lang="de-DE" dirty="0"/>
              <a:t>Universität Stuttgart</a:t>
            </a:r>
          </a:p>
        </p:txBody>
      </p:sp>
      <p:sp>
        <p:nvSpPr>
          <p:cNvPr id="7" name="Foliennummernplatzhalter 6">
            <a:extLst>
              <a:ext uri="{FF2B5EF4-FFF2-40B4-BE49-F238E27FC236}">
                <a16:creationId xmlns:a16="http://schemas.microsoft.com/office/drawing/2014/main" id="{6D1DC228-8094-4729-ADC9-36BC45F170C5}"/>
              </a:ext>
            </a:extLst>
          </p:cNvPr>
          <p:cNvSpPr>
            <a:spLocks noGrp="1"/>
          </p:cNvSpPr>
          <p:nvPr>
            <p:ph type="sldNum" sz="quarter" idx="12"/>
          </p:nvPr>
        </p:nvSpPr>
        <p:spPr/>
        <p:txBody>
          <a:bodyPr/>
          <a:lstStyle/>
          <a:p>
            <a:fld id="{9E82CC3C-1DC0-4FDA-9590-6CC506AB67F8}" type="slidenum">
              <a:rPr lang="de-DE" smtClean="0"/>
              <a:t>11</a:t>
            </a:fld>
            <a:endParaRPr lang="de-DE" dirty="0"/>
          </a:p>
        </p:txBody>
      </p:sp>
      <p:sp>
        <p:nvSpPr>
          <p:cNvPr id="136" name="Titel 1">
            <a:extLst>
              <a:ext uri="{FF2B5EF4-FFF2-40B4-BE49-F238E27FC236}">
                <a16:creationId xmlns:a16="http://schemas.microsoft.com/office/drawing/2014/main" id="{7AFB86A7-52DB-4EF9-AB58-D2EE18F897A5}"/>
              </a:ext>
            </a:extLst>
          </p:cNvPr>
          <p:cNvSpPr txBox="1">
            <a:spLocks/>
          </p:cNvSpPr>
          <p:nvPr/>
        </p:nvSpPr>
        <p:spPr>
          <a:xfrm>
            <a:off x="3630295" y="3181258"/>
            <a:ext cx="1765848" cy="292953"/>
          </a:xfrm>
          <a:prstGeom prst="rect">
            <a:avLst/>
          </a:prstGeom>
        </p:spPr>
        <p:txBody>
          <a:bodyPr vert="horz" lIns="0" tIns="0" rIns="0" bIns="0" rtlCol="0" anchor="t">
            <a:noAutofit/>
          </a:bodyPr>
          <a:lstStyle>
            <a:lvl1pPr algn="l" defTabSz="685800" rtl="0" eaLnBrk="1" latinLnBrk="0" hangingPunct="1">
              <a:lnSpc>
                <a:spcPct val="90000"/>
              </a:lnSpc>
              <a:spcBef>
                <a:spcPct val="0"/>
              </a:spcBef>
              <a:buNone/>
              <a:defRPr sz="1800" b="1" kern="1200">
                <a:solidFill>
                  <a:schemeClr val="tx1"/>
                </a:solidFill>
                <a:latin typeface="+mj-lt"/>
                <a:ea typeface="+mj-ea"/>
                <a:cs typeface="+mj-cs"/>
              </a:defRPr>
            </a:lvl1pPr>
          </a:lstStyle>
          <a:p>
            <a:pPr algn="l"/>
            <a:r>
              <a:rPr lang="de-DE" sz="800" b="0" dirty="0">
                <a:solidFill>
                  <a:schemeClr val="bg1"/>
                </a:solidFill>
                <a:latin typeface="+mn-lt"/>
              </a:rPr>
              <a:t>Refactor monolith</a:t>
            </a:r>
          </a:p>
        </p:txBody>
      </p:sp>
      <p:sp>
        <p:nvSpPr>
          <p:cNvPr id="137" name="Titel 1">
            <a:extLst>
              <a:ext uri="{FF2B5EF4-FFF2-40B4-BE49-F238E27FC236}">
                <a16:creationId xmlns:a16="http://schemas.microsoft.com/office/drawing/2014/main" id="{67CC4D45-12F4-46CC-A654-5C626A58A0BE}"/>
              </a:ext>
            </a:extLst>
          </p:cNvPr>
          <p:cNvSpPr txBox="1">
            <a:spLocks/>
          </p:cNvSpPr>
          <p:nvPr/>
        </p:nvSpPr>
        <p:spPr>
          <a:xfrm>
            <a:off x="3617422" y="4067614"/>
            <a:ext cx="1765848" cy="292953"/>
          </a:xfrm>
          <a:prstGeom prst="rect">
            <a:avLst/>
          </a:prstGeom>
        </p:spPr>
        <p:txBody>
          <a:bodyPr vert="horz" lIns="0" tIns="0" rIns="0" bIns="0" rtlCol="0" anchor="t">
            <a:noAutofit/>
          </a:bodyPr>
          <a:lstStyle>
            <a:lvl1pPr algn="l" defTabSz="685800" rtl="0" eaLnBrk="1" latinLnBrk="0" hangingPunct="1">
              <a:lnSpc>
                <a:spcPct val="90000"/>
              </a:lnSpc>
              <a:spcBef>
                <a:spcPct val="0"/>
              </a:spcBef>
              <a:buNone/>
              <a:defRPr sz="1800" b="1" kern="1200">
                <a:solidFill>
                  <a:schemeClr val="tx1"/>
                </a:solidFill>
                <a:latin typeface="+mj-lt"/>
                <a:ea typeface="+mj-ea"/>
                <a:cs typeface="+mj-cs"/>
              </a:defRPr>
            </a:lvl1pPr>
          </a:lstStyle>
          <a:p>
            <a:pPr algn="l"/>
            <a:r>
              <a:rPr lang="de-DE" sz="800" b="0" dirty="0">
                <a:solidFill>
                  <a:schemeClr val="bg1"/>
                </a:solidFill>
                <a:latin typeface="+mn-lt"/>
              </a:rPr>
              <a:t>Microservice implementation</a:t>
            </a:r>
          </a:p>
        </p:txBody>
      </p:sp>
      <p:grpSp>
        <p:nvGrpSpPr>
          <p:cNvPr id="62" name="Gruppieren 61">
            <a:extLst>
              <a:ext uri="{FF2B5EF4-FFF2-40B4-BE49-F238E27FC236}">
                <a16:creationId xmlns:a16="http://schemas.microsoft.com/office/drawing/2014/main" id="{D50539DD-5DBD-48A2-8875-25F8E337D991}"/>
              </a:ext>
            </a:extLst>
          </p:cNvPr>
          <p:cNvGrpSpPr/>
          <p:nvPr/>
        </p:nvGrpSpPr>
        <p:grpSpPr>
          <a:xfrm>
            <a:off x="3240067" y="4354028"/>
            <a:ext cx="1940980" cy="575651"/>
            <a:chOff x="3190653" y="677609"/>
            <a:chExt cx="1940980" cy="575651"/>
          </a:xfrm>
          <a:effectLst>
            <a:outerShdw blurRad="50800" dist="38100" dir="5400000" algn="t" rotWithShape="0">
              <a:prstClr val="black">
                <a:alpha val="40000"/>
              </a:prstClr>
            </a:outerShdw>
          </a:effectLst>
        </p:grpSpPr>
        <p:sp>
          <p:nvSpPr>
            <p:cNvPr id="153" name="Rechteck: abgerundete Ecken 152">
              <a:extLst>
                <a:ext uri="{FF2B5EF4-FFF2-40B4-BE49-F238E27FC236}">
                  <a16:creationId xmlns:a16="http://schemas.microsoft.com/office/drawing/2014/main" id="{EDFA419C-781C-4990-BA0D-2D1153B80ADA}"/>
                </a:ext>
              </a:extLst>
            </p:cNvPr>
            <p:cNvSpPr/>
            <p:nvPr/>
          </p:nvSpPr>
          <p:spPr>
            <a:xfrm>
              <a:off x="3407357" y="929326"/>
              <a:ext cx="1638954" cy="257357"/>
            </a:xfrm>
            <a:prstGeom prst="round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600" dirty="0"/>
            </a:p>
          </p:txBody>
        </p:sp>
        <p:grpSp>
          <p:nvGrpSpPr>
            <p:cNvPr id="3" name="Gruppieren 2">
              <a:extLst>
                <a:ext uri="{FF2B5EF4-FFF2-40B4-BE49-F238E27FC236}">
                  <a16:creationId xmlns:a16="http://schemas.microsoft.com/office/drawing/2014/main" id="{F05C697C-1B89-4B5A-83DA-70DA23C5C7DA}"/>
                </a:ext>
              </a:extLst>
            </p:cNvPr>
            <p:cNvGrpSpPr/>
            <p:nvPr/>
          </p:nvGrpSpPr>
          <p:grpSpPr>
            <a:xfrm>
              <a:off x="3190653" y="677609"/>
              <a:ext cx="1940980" cy="575651"/>
              <a:chOff x="3209683" y="769889"/>
              <a:chExt cx="1940980" cy="575651"/>
            </a:xfrm>
          </p:grpSpPr>
          <p:grpSp>
            <p:nvGrpSpPr>
              <p:cNvPr id="152" name="Gruppieren 151">
                <a:extLst>
                  <a:ext uri="{FF2B5EF4-FFF2-40B4-BE49-F238E27FC236}">
                    <a16:creationId xmlns:a16="http://schemas.microsoft.com/office/drawing/2014/main" id="{4FEF036B-792E-4F94-AF87-28ED7394F13E}"/>
                  </a:ext>
                </a:extLst>
              </p:cNvPr>
              <p:cNvGrpSpPr/>
              <p:nvPr/>
            </p:nvGrpSpPr>
            <p:grpSpPr>
              <a:xfrm>
                <a:off x="3209683" y="769889"/>
                <a:ext cx="1940980" cy="398113"/>
                <a:chOff x="3221552" y="904831"/>
                <a:chExt cx="1940980" cy="398113"/>
              </a:xfrm>
            </p:grpSpPr>
            <p:grpSp>
              <p:nvGrpSpPr>
                <p:cNvPr id="116" name="Data Box 1">
                  <a:extLst>
                    <a:ext uri="{FF2B5EF4-FFF2-40B4-BE49-F238E27FC236}">
                      <a16:creationId xmlns:a16="http://schemas.microsoft.com/office/drawing/2014/main" id="{86D0782A-CBBB-4879-A89E-75D6881DCE6F}"/>
                    </a:ext>
                  </a:extLst>
                </p:cNvPr>
                <p:cNvGrpSpPr/>
                <p:nvPr/>
              </p:nvGrpSpPr>
              <p:grpSpPr>
                <a:xfrm>
                  <a:off x="3221552" y="904831"/>
                  <a:ext cx="1940980" cy="326556"/>
                  <a:chOff x="6831013" y="946149"/>
                  <a:chExt cx="4438650" cy="792163"/>
                </a:xfrm>
                <a:solidFill>
                  <a:srgbClr val="1E81CE"/>
                </a:solidFill>
              </p:grpSpPr>
              <p:sp>
                <p:nvSpPr>
                  <p:cNvPr id="117" name="Data Box 1 BG">
                    <a:extLst>
                      <a:ext uri="{FF2B5EF4-FFF2-40B4-BE49-F238E27FC236}">
                        <a16:creationId xmlns:a16="http://schemas.microsoft.com/office/drawing/2014/main" id="{B99AB815-0F2C-4F34-B27F-C09D30E89F52}"/>
                      </a:ext>
                    </a:extLst>
                  </p:cNvPr>
                  <p:cNvSpPr>
                    <a:spLocks/>
                  </p:cNvSpPr>
                  <p:nvPr/>
                </p:nvSpPr>
                <p:spPr bwMode="auto">
                  <a:xfrm>
                    <a:off x="6831013" y="946149"/>
                    <a:ext cx="4438650" cy="792163"/>
                  </a:xfrm>
                  <a:custGeom>
                    <a:avLst/>
                    <a:gdLst>
                      <a:gd name="T0" fmla="*/ 2550 w 2800"/>
                      <a:gd name="T1" fmla="*/ 500 h 500"/>
                      <a:gd name="T2" fmla="*/ 250 w 2800"/>
                      <a:gd name="T3" fmla="*/ 500 h 500"/>
                      <a:gd name="T4" fmla="*/ 0 w 2800"/>
                      <a:gd name="T5" fmla="*/ 250 h 500"/>
                      <a:gd name="T6" fmla="*/ 0 w 2800"/>
                      <a:gd name="T7" fmla="*/ 250 h 500"/>
                      <a:gd name="T8" fmla="*/ 250 w 2800"/>
                      <a:gd name="T9" fmla="*/ 0 h 500"/>
                      <a:gd name="T10" fmla="*/ 2550 w 2800"/>
                      <a:gd name="T11" fmla="*/ 0 h 500"/>
                      <a:gd name="T12" fmla="*/ 2800 w 2800"/>
                      <a:gd name="T13" fmla="*/ 250 h 500"/>
                      <a:gd name="T14" fmla="*/ 2800 w 2800"/>
                      <a:gd name="T15" fmla="*/ 250 h 500"/>
                      <a:gd name="T16" fmla="*/ 2550 w 2800"/>
                      <a:gd name="T17" fmla="*/ 500 h 5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00" h="500">
                        <a:moveTo>
                          <a:pt x="2550" y="500"/>
                        </a:moveTo>
                        <a:cubicBezTo>
                          <a:pt x="250" y="500"/>
                          <a:pt x="250" y="500"/>
                          <a:pt x="250" y="500"/>
                        </a:cubicBezTo>
                        <a:cubicBezTo>
                          <a:pt x="112" y="500"/>
                          <a:pt x="0" y="388"/>
                          <a:pt x="0" y="250"/>
                        </a:cubicBezTo>
                        <a:cubicBezTo>
                          <a:pt x="0" y="250"/>
                          <a:pt x="0" y="250"/>
                          <a:pt x="0" y="250"/>
                        </a:cubicBezTo>
                        <a:cubicBezTo>
                          <a:pt x="0" y="112"/>
                          <a:pt x="112" y="0"/>
                          <a:pt x="250" y="0"/>
                        </a:cubicBezTo>
                        <a:cubicBezTo>
                          <a:pt x="2550" y="0"/>
                          <a:pt x="2550" y="0"/>
                          <a:pt x="2550" y="0"/>
                        </a:cubicBezTo>
                        <a:cubicBezTo>
                          <a:pt x="2688" y="0"/>
                          <a:pt x="2800" y="112"/>
                          <a:pt x="2800" y="250"/>
                        </a:cubicBezTo>
                        <a:cubicBezTo>
                          <a:pt x="2800" y="250"/>
                          <a:pt x="2800" y="250"/>
                          <a:pt x="2800" y="250"/>
                        </a:cubicBezTo>
                        <a:cubicBezTo>
                          <a:pt x="2800" y="388"/>
                          <a:pt x="2688" y="500"/>
                          <a:pt x="2550" y="50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2">
                          <a:lumMod val="75000"/>
                        </a:schemeClr>
                      </a:solidFill>
                    </a:endParaRPr>
                  </a:p>
                </p:txBody>
              </p:sp>
              <p:sp>
                <p:nvSpPr>
                  <p:cNvPr id="118" name="Check Circle 1">
                    <a:extLst>
                      <a:ext uri="{FF2B5EF4-FFF2-40B4-BE49-F238E27FC236}">
                        <a16:creationId xmlns:a16="http://schemas.microsoft.com/office/drawing/2014/main" id="{E2E79534-9AC2-4304-97C8-D8CD443D6996}"/>
                      </a:ext>
                    </a:extLst>
                  </p:cNvPr>
                  <p:cNvSpPr>
                    <a:spLocks noChangeArrowheads="1"/>
                  </p:cNvSpPr>
                  <p:nvPr/>
                </p:nvSpPr>
                <p:spPr bwMode="auto">
                  <a:xfrm>
                    <a:off x="6988176" y="1089022"/>
                    <a:ext cx="566667" cy="508001"/>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32" name="Titel 1">
                  <a:extLst>
                    <a:ext uri="{FF2B5EF4-FFF2-40B4-BE49-F238E27FC236}">
                      <a16:creationId xmlns:a16="http://schemas.microsoft.com/office/drawing/2014/main" id="{644806CD-CD56-4147-A6C7-163028FF60DA}"/>
                    </a:ext>
                  </a:extLst>
                </p:cNvPr>
                <p:cNvSpPr txBox="1">
                  <a:spLocks/>
                </p:cNvSpPr>
                <p:nvPr/>
              </p:nvSpPr>
              <p:spPr>
                <a:xfrm>
                  <a:off x="3604730" y="1009991"/>
                  <a:ext cx="1534526" cy="292953"/>
                </a:xfrm>
                <a:prstGeom prst="rect">
                  <a:avLst/>
                </a:prstGeom>
              </p:spPr>
              <p:txBody>
                <a:bodyPr vert="horz" lIns="0" tIns="0" rIns="0" bIns="0" rtlCol="0" anchor="t">
                  <a:noAutofit/>
                </a:bodyPr>
                <a:lstStyle>
                  <a:lvl1pPr algn="l" defTabSz="685800" rtl="0" eaLnBrk="1" latinLnBrk="0" hangingPunct="1">
                    <a:lnSpc>
                      <a:spcPct val="90000"/>
                    </a:lnSpc>
                    <a:spcBef>
                      <a:spcPct val="0"/>
                    </a:spcBef>
                    <a:buNone/>
                    <a:defRPr sz="1800" b="1" kern="1200">
                      <a:solidFill>
                        <a:schemeClr val="tx1"/>
                      </a:solidFill>
                      <a:latin typeface="+mj-lt"/>
                      <a:ea typeface="+mj-ea"/>
                      <a:cs typeface="+mj-cs"/>
                    </a:defRPr>
                  </a:lvl1pPr>
                </a:lstStyle>
                <a:p>
                  <a:r>
                    <a:rPr lang="de-DE" sz="800" b="0" i="0" u="none" strike="noStrike" baseline="0" dirty="0">
                      <a:solidFill>
                        <a:schemeClr val="bg1"/>
                      </a:solidFill>
                      <a:latin typeface="+mn-lt"/>
                    </a:rPr>
                    <a:t>Analysis of new requirements</a:t>
                  </a:r>
                  <a:endParaRPr lang="de-DE" sz="800" dirty="0">
                    <a:solidFill>
                      <a:schemeClr val="bg1"/>
                    </a:solidFill>
                    <a:latin typeface="+mn-lt"/>
                  </a:endParaRPr>
                </a:p>
              </p:txBody>
            </p:sp>
          </p:grpSp>
          <p:sp>
            <p:nvSpPr>
              <p:cNvPr id="154" name="Titel 1">
                <a:extLst>
                  <a:ext uri="{FF2B5EF4-FFF2-40B4-BE49-F238E27FC236}">
                    <a16:creationId xmlns:a16="http://schemas.microsoft.com/office/drawing/2014/main" id="{7FA8A2F0-D9F0-49E7-B729-4AA70C73B7C8}"/>
                  </a:ext>
                </a:extLst>
              </p:cNvPr>
              <p:cNvSpPr txBox="1">
                <a:spLocks/>
              </p:cNvSpPr>
              <p:nvPr/>
            </p:nvSpPr>
            <p:spPr>
              <a:xfrm>
                <a:off x="3479576" y="1136455"/>
                <a:ext cx="1534526" cy="209085"/>
              </a:xfrm>
              <a:prstGeom prst="rect">
                <a:avLst/>
              </a:prstGeom>
            </p:spPr>
            <p:txBody>
              <a:bodyPr vert="horz" lIns="0" tIns="0" rIns="0" bIns="0" rtlCol="0" anchor="t">
                <a:noAutofit/>
              </a:bodyPr>
              <a:lstStyle>
                <a:lvl1pPr algn="l" defTabSz="685800" rtl="0" eaLnBrk="1" latinLnBrk="0" hangingPunct="1">
                  <a:lnSpc>
                    <a:spcPct val="90000"/>
                  </a:lnSpc>
                  <a:spcBef>
                    <a:spcPct val="0"/>
                  </a:spcBef>
                  <a:buNone/>
                  <a:defRPr sz="1800" b="1" kern="1200">
                    <a:solidFill>
                      <a:schemeClr val="tx1"/>
                    </a:solidFill>
                    <a:latin typeface="+mj-lt"/>
                    <a:ea typeface="+mj-ea"/>
                    <a:cs typeface="+mj-cs"/>
                  </a:defRPr>
                </a:lvl1pPr>
              </a:lstStyle>
              <a:p>
                <a:r>
                  <a:rPr lang="de-DE" sz="800" b="0" i="0" u="none" strike="noStrike" baseline="0" dirty="0">
                    <a:solidFill>
                      <a:schemeClr val="bg1"/>
                    </a:solidFill>
                    <a:latin typeface="+mn-lt"/>
                  </a:rPr>
                  <a:t>Composition of new features</a:t>
                </a:r>
              </a:p>
            </p:txBody>
          </p:sp>
        </p:grpSp>
      </p:grpSp>
      <p:grpSp>
        <p:nvGrpSpPr>
          <p:cNvPr id="17" name="Gruppieren 16">
            <a:extLst>
              <a:ext uri="{FF2B5EF4-FFF2-40B4-BE49-F238E27FC236}">
                <a16:creationId xmlns:a16="http://schemas.microsoft.com/office/drawing/2014/main" id="{5FD5C5C0-9C45-49D0-94EF-5ABC2DAB410B}"/>
              </a:ext>
            </a:extLst>
          </p:cNvPr>
          <p:cNvGrpSpPr/>
          <p:nvPr/>
        </p:nvGrpSpPr>
        <p:grpSpPr>
          <a:xfrm>
            <a:off x="3207209" y="3390322"/>
            <a:ext cx="1940980" cy="829849"/>
            <a:chOff x="3200538" y="1345384"/>
            <a:chExt cx="1940980" cy="829849"/>
          </a:xfrm>
          <a:effectLst>
            <a:outerShdw blurRad="50800" dist="38100" dir="5400000" algn="t" rotWithShape="0">
              <a:prstClr val="black">
                <a:alpha val="40000"/>
              </a:prstClr>
            </a:outerShdw>
          </a:effectLst>
        </p:grpSpPr>
        <p:sp>
          <p:nvSpPr>
            <p:cNvPr id="155" name="Rechteck: abgerundete Ecken 154">
              <a:extLst>
                <a:ext uri="{FF2B5EF4-FFF2-40B4-BE49-F238E27FC236}">
                  <a16:creationId xmlns:a16="http://schemas.microsoft.com/office/drawing/2014/main" id="{566262E8-6FE3-4AEA-ADAF-AA5A10365FA1}"/>
                </a:ext>
              </a:extLst>
            </p:cNvPr>
            <p:cNvSpPr/>
            <p:nvPr/>
          </p:nvSpPr>
          <p:spPr>
            <a:xfrm>
              <a:off x="3406734" y="1504820"/>
              <a:ext cx="1638954" cy="670413"/>
            </a:xfrm>
            <a:prstGeom prst="round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600" dirty="0"/>
            </a:p>
          </p:txBody>
        </p:sp>
        <p:grpSp>
          <p:nvGrpSpPr>
            <p:cNvPr id="156" name="Gruppieren 155">
              <a:extLst>
                <a:ext uri="{FF2B5EF4-FFF2-40B4-BE49-F238E27FC236}">
                  <a16:creationId xmlns:a16="http://schemas.microsoft.com/office/drawing/2014/main" id="{FD9973B9-CD75-49BB-8D3B-0DBDBE1DB6C9}"/>
                </a:ext>
              </a:extLst>
            </p:cNvPr>
            <p:cNvGrpSpPr/>
            <p:nvPr/>
          </p:nvGrpSpPr>
          <p:grpSpPr>
            <a:xfrm>
              <a:off x="3200538" y="1345384"/>
              <a:ext cx="1940980" cy="335689"/>
              <a:chOff x="3221552" y="904831"/>
              <a:chExt cx="1940980" cy="335689"/>
            </a:xfrm>
          </p:grpSpPr>
          <p:grpSp>
            <p:nvGrpSpPr>
              <p:cNvPr id="157" name="Data Box 1">
                <a:extLst>
                  <a:ext uri="{FF2B5EF4-FFF2-40B4-BE49-F238E27FC236}">
                    <a16:creationId xmlns:a16="http://schemas.microsoft.com/office/drawing/2014/main" id="{44B6CB86-223D-4060-BDF9-AF3610F5C1AB}"/>
                  </a:ext>
                </a:extLst>
              </p:cNvPr>
              <p:cNvGrpSpPr/>
              <p:nvPr/>
            </p:nvGrpSpPr>
            <p:grpSpPr>
              <a:xfrm>
                <a:off x="3221552" y="904831"/>
                <a:ext cx="1940980" cy="326556"/>
                <a:chOff x="6831013" y="946149"/>
                <a:chExt cx="4438650" cy="792163"/>
              </a:xfrm>
              <a:solidFill>
                <a:srgbClr val="1E81CE"/>
              </a:solidFill>
            </p:grpSpPr>
            <p:sp>
              <p:nvSpPr>
                <p:cNvPr id="159" name="Data Box 1 BG">
                  <a:extLst>
                    <a:ext uri="{FF2B5EF4-FFF2-40B4-BE49-F238E27FC236}">
                      <a16:creationId xmlns:a16="http://schemas.microsoft.com/office/drawing/2014/main" id="{8417EDF2-7DD3-48FC-B786-7BB81CE716AC}"/>
                    </a:ext>
                  </a:extLst>
                </p:cNvPr>
                <p:cNvSpPr>
                  <a:spLocks/>
                </p:cNvSpPr>
                <p:nvPr/>
              </p:nvSpPr>
              <p:spPr bwMode="auto">
                <a:xfrm>
                  <a:off x="6831013" y="946149"/>
                  <a:ext cx="4438650" cy="792163"/>
                </a:xfrm>
                <a:custGeom>
                  <a:avLst/>
                  <a:gdLst>
                    <a:gd name="T0" fmla="*/ 2550 w 2800"/>
                    <a:gd name="T1" fmla="*/ 500 h 500"/>
                    <a:gd name="T2" fmla="*/ 250 w 2800"/>
                    <a:gd name="T3" fmla="*/ 500 h 500"/>
                    <a:gd name="T4" fmla="*/ 0 w 2800"/>
                    <a:gd name="T5" fmla="*/ 250 h 500"/>
                    <a:gd name="T6" fmla="*/ 0 w 2800"/>
                    <a:gd name="T7" fmla="*/ 250 h 500"/>
                    <a:gd name="T8" fmla="*/ 250 w 2800"/>
                    <a:gd name="T9" fmla="*/ 0 h 500"/>
                    <a:gd name="T10" fmla="*/ 2550 w 2800"/>
                    <a:gd name="T11" fmla="*/ 0 h 500"/>
                    <a:gd name="T12" fmla="*/ 2800 w 2800"/>
                    <a:gd name="T13" fmla="*/ 250 h 500"/>
                    <a:gd name="T14" fmla="*/ 2800 w 2800"/>
                    <a:gd name="T15" fmla="*/ 250 h 500"/>
                    <a:gd name="T16" fmla="*/ 2550 w 2800"/>
                    <a:gd name="T17" fmla="*/ 500 h 5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00" h="500">
                      <a:moveTo>
                        <a:pt x="2550" y="500"/>
                      </a:moveTo>
                      <a:cubicBezTo>
                        <a:pt x="250" y="500"/>
                        <a:pt x="250" y="500"/>
                        <a:pt x="250" y="500"/>
                      </a:cubicBezTo>
                      <a:cubicBezTo>
                        <a:pt x="112" y="500"/>
                        <a:pt x="0" y="388"/>
                        <a:pt x="0" y="250"/>
                      </a:cubicBezTo>
                      <a:cubicBezTo>
                        <a:pt x="0" y="250"/>
                        <a:pt x="0" y="250"/>
                        <a:pt x="0" y="250"/>
                      </a:cubicBezTo>
                      <a:cubicBezTo>
                        <a:pt x="0" y="112"/>
                        <a:pt x="112" y="0"/>
                        <a:pt x="250" y="0"/>
                      </a:cubicBezTo>
                      <a:cubicBezTo>
                        <a:pt x="2550" y="0"/>
                        <a:pt x="2550" y="0"/>
                        <a:pt x="2550" y="0"/>
                      </a:cubicBezTo>
                      <a:cubicBezTo>
                        <a:pt x="2688" y="0"/>
                        <a:pt x="2800" y="112"/>
                        <a:pt x="2800" y="250"/>
                      </a:cubicBezTo>
                      <a:cubicBezTo>
                        <a:pt x="2800" y="250"/>
                        <a:pt x="2800" y="250"/>
                        <a:pt x="2800" y="250"/>
                      </a:cubicBezTo>
                      <a:cubicBezTo>
                        <a:pt x="2800" y="388"/>
                        <a:pt x="2688" y="500"/>
                        <a:pt x="2550" y="50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2">
                        <a:lumMod val="75000"/>
                      </a:schemeClr>
                    </a:solidFill>
                  </a:endParaRPr>
                </a:p>
              </p:txBody>
            </p:sp>
            <p:sp>
              <p:nvSpPr>
                <p:cNvPr id="160" name="Check Circle 1">
                  <a:extLst>
                    <a:ext uri="{FF2B5EF4-FFF2-40B4-BE49-F238E27FC236}">
                      <a16:creationId xmlns:a16="http://schemas.microsoft.com/office/drawing/2014/main" id="{EC41BAA6-8586-43FB-833F-C38A22EC4A46}"/>
                    </a:ext>
                  </a:extLst>
                </p:cNvPr>
                <p:cNvSpPr>
                  <a:spLocks noChangeArrowheads="1"/>
                </p:cNvSpPr>
                <p:nvPr/>
              </p:nvSpPr>
              <p:spPr bwMode="auto">
                <a:xfrm>
                  <a:off x="6988176" y="1089022"/>
                  <a:ext cx="566667" cy="508001"/>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58" name="Titel 1">
                <a:extLst>
                  <a:ext uri="{FF2B5EF4-FFF2-40B4-BE49-F238E27FC236}">
                    <a16:creationId xmlns:a16="http://schemas.microsoft.com/office/drawing/2014/main" id="{96583BA0-808E-4B2C-993D-8C1F81C8328A}"/>
                  </a:ext>
                </a:extLst>
              </p:cNvPr>
              <p:cNvSpPr txBox="1">
                <a:spLocks/>
              </p:cNvSpPr>
              <p:nvPr/>
            </p:nvSpPr>
            <p:spPr>
              <a:xfrm>
                <a:off x="3605136" y="947567"/>
                <a:ext cx="1534526" cy="292953"/>
              </a:xfrm>
              <a:prstGeom prst="rect">
                <a:avLst/>
              </a:prstGeom>
            </p:spPr>
            <p:txBody>
              <a:bodyPr vert="horz" lIns="0" tIns="0" rIns="0" bIns="0" rtlCol="0" anchor="t">
                <a:noAutofit/>
              </a:bodyPr>
              <a:lstStyle>
                <a:lvl1pPr algn="l" defTabSz="685800" rtl="0" eaLnBrk="1" latinLnBrk="0" hangingPunct="1">
                  <a:lnSpc>
                    <a:spcPct val="90000"/>
                  </a:lnSpc>
                  <a:spcBef>
                    <a:spcPct val="0"/>
                  </a:spcBef>
                  <a:buNone/>
                  <a:defRPr sz="1800" b="1" kern="1200">
                    <a:solidFill>
                      <a:schemeClr val="tx1"/>
                    </a:solidFill>
                    <a:latin typeface="+mj-lt"/>
                    <a:ea typeface="+mj-ea"/>
                    <a:cs typeface="+mj-cs"/>
                  </a:defRPr>
                </a:lvl1pPr>
              </a:lstStyle>
              <a:p>
                <a:r>
                  <a:rPr lang="de-DE" sz="800" b="0" i="0" u="none" strike="noStrike" baseline="0" dirty="0">
                    <a:solidFill>
                      <a:schemeClr val="bg1"/>
                    </a:solidFill>
                    <a:latin typeface="+mn-lt"/>
                  </a:rPr>
                  <a:t>Identification of microservice</a:t>
                </a:r>
              </a:p>
              <a:p>
                <a:endParaRPr lang="de-DE" sz="300" b="0" i="0" u="none" strike="noStrike" baseline="0" dirty="0">
                  <a:solidFill>
                    <a:schemeClr val="bg1"/>
                  </a:solidFill>
                  <a:latin typeface="+mn-lt"/>
                </a:endParaRPr>
              </a:p>
              <a:p>
                <a:r>
                  <a:rPr lang="de-DE" sz="800" b="0" i="0" u="none" strike="noStrike" baseline="0" dirty="0">
                    <a:solidFill>
                      <a:schemeClr val="bg1"/>
                    </a:solidFill>
                    <a:latin typeface="+mn-lt"/>
                  </a:rPr>
                  <a:t>candidates</a:t>
                </a:r>
              </a:p>
            </p:txBody>
          </p:sp>
        </p:grpSp>
        <p:sp>
          <p:nvSpPr>
            <p:cNvPr id="161" name="Titel 1">
              <a:extLst>
                <a:ext uri="{FF2B5EF4-FFF2-40B4-BE49-F238E27FC236}">
                  <a16:creationId xmlns:a16="http://schemas.microsoft.com/office/drawing/2014/main" id="{79AAD37C-58EE-4DD2-95F1-72FDFDFB7E30}"/>
                </a:ext>
              </a:extLst>
            </p:cNvPr>
            <p:cNvSpPr txBox="1">
              <a:spLocks/>
            </p:cNvSpPr>
            <p:nvPr/>
          </p:nvSpPr>
          <p:spPr>
            <a:xfrm>
              <a:off x="3469456" y="1704012"/>
              <a:ext cx="1534526" cy="358092"/>
            </a:xfrm>
            <a:prstGeom prst="rect">
              <a:avLst/>
            </a:prstGeom>
          </p:spPr>
          <p:txBody>
            <a:bodyPr vert="horz" lIns="0" tIns="0" rIns="0" bIns="0" rtlCol="0" anchor="t">
              <a:noAutofit/>
            </a:bodyPr>
            <a:lstStyle>
              <a:lvl1pPr algn="l" defTabSz="685800" rtl="0" eaLnBrk="1" latinLnBrk="0" hangingPunct="1">
                <a:lnSpc>
                  <a:spcPct val="90000"/>
                </a:lnSpc>
                <a:spcBef>
                  <a:spcPct val="0"/>
                </a:spcBef>
                <a:buNone/>
                <a:defRPr sz="1800" b="1" kern="1200">
                  <a:solidFill>
                    <a:schemeClr val="tx1"/>
                  </a:solidFill>
                  <a:latin typeface="+mj-lt"/>
                  <a:ea typeface="+mj-ea"/>
                  <a:cs typeface="+mj-cs"/>
                </a:defRPr>
              </a:lvl1pPr>
            </a:lstStyle>
            <a:p>
              <a:r>
                <a:rPr lang="de-DE" sz="800" b="0" i="0" u="none" strike="noStrike" baseline="0" dirty="0">
                  <a:solidFill>
                    <a:schemeClr val="bg1"/>
                  </a:solidFill>
                  <a:latin typeface="+mn-lt"/>
                </a:rPr>
                <a:t>Cost &amp; effort estimation</a:t>
              </a:r>
            </a:p>
            <a:p>
              <a:endParaRPr lang="de-DE" sz="300" b="0" i="0" u="none" strike="noStrike" baseline="0" dirty="0">
                <a:solidFill>
                  <a:schemeClr val="bg1"/>
                </a:solidFill>
                <a:latin typeface="+mn-lt"/>
              </a:endParaRPr>
            </a:p>
            <a:p>
              <a:r>
                <a:rPr lang="de-DE" sz="800" b="0" dirty="0">
                  <a:solidFill>
                    <a:schemeClr val="bg1"/>
                  </a:solidFill>
                  <a:latin typeface="+mn-lt"/>
                </a:rPr>
                <a:t>Importance of migration</a:t>
              </a:r>
            </a:p>
            <a:p>
              <a:endParaRPr lang="de-DE" sz="300" b="0" dirty="0">
                <a:solidFill>
                  <a:schemeClr val="bg1"/>
                </a:solidFill>
                <a:latin typeface="+mn-lt"/>
              </a:endParaRPr>
            </a:p>
            <a:p>
              <a:r>
                <a:rPr lang="de-DE" sz="800" b="0" dirty="0">
                  <a:solidFill>
                    <a:schemeClr val="bg1"/>
                  </a:solidFill>
                  <a:latin typeface="+mn-lt"/>
                </a:rPr>
                <a:t>Complexity of legacy system</a:t>
              </a:r>
              <a:endParaRPr lang="de-DE" sz="800" dirty="0">
                <a:solidFill>
                  <a:schemeClr val="bg1"/>
                </a:solidFill>
                <a:latin typeface="+mn-lt"/>
              </a:endParaRPr>
            </a:p>
          </p:txBody>
        </p:sp>
      </p:grpSp>
      <p:grpSp>
        <p:nvGrpSpPr>
          <p:cNvPr id="61" name="Gruppieren 60">
            <a:extLst>
              <a:ext uri="{FF2B5EF4-FFF2-40B4-BE49-F238E27FC236}">
                <a16:creationId xmlns:a16="http://schemas.microsoft.com/office/drawing/2014/main" id="{3E8EF3E8-2345-482D-A310-15F539D4E459}"/>
              </a:ext>
            </a:extLst>
          </p:cNvPr>
          <p:cNvGrpSpPr/>
          <p:nvPr/>
        </p:nvGrpSpPr>
        <p:grpSpPr>
          <a:xfrm>
            <a:off x="3207209" y="2647448"/>
            <a:ext cx="1940980" cy="604741"/>
            <a:chOff x="3194930" y="2131562"/>
            <a:chExt cx="1940980" cy="604741"/>
          </a:xfrm>
          <a:effectLst>
            <a:outerShdw blurRad="50800" dist="38100" dir="5400000" algn="t" rotWithShape="0">
              <a:prstClr val="black">
                <a:alpha val="40000"/>
              </a:prstClr>
            </a:outerShdw>
          </a:effectLst>
        </p:grpSpPr>
        <p:sp>
          <p:nvSpPr>
            <p:cNvPr id="162" name="Rechteck: abgerundete Ecken 161">
              <a:extLst>
                <a:ext uri="{FF2B5EF4-FFF2-40B4-BE49-F238E27FC236}">
                  <a16:creationId xmlns:a16="http://schemas.microsoft.com/office/drawing/2014/main" id="{7710A8C3-832D-4EBC-B898-5971C2B3FFBA}"/>
                </a:ext>
              </a:extLst>
            </p:cNvPr>
            <p:cNvSpPr/>
            <p:nvPr/>
          </p:nvSpPr>
          <p:spPr>
            <a:xfrm>
              <a:off x="3371214" y="2291163"/>
              <a:ext cx="1675098" cy="445140"/>
            </a:xfrm>
            <a:prstGeom prst="round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600" dirty="0"/>
            </a:p>
          </p:txBody>
        </p:sp>
        <p:grpSp>
          <p:nvGrpSpPr>
            <p:cNvPr id="163" name="Gruppieren 162">
              <a:extLst>
                <a:ext uri="{FF2B5EF4-FFF2-40B4-BE49-F238E27FC236}">
                  <a16:creationId xmlns:a16="http://schemas.microsoft.com/office/drawing/2014/main" id="{6645A72A-3DF9-4A79-89E8-98BDEA307D2C}"/>
                </a:ext>
              </a:extLst>
            </p:cNvPr>
            <p:cNvGrpSpPr/>
            <p:nvPr/>
          </p:nvGrpSpPr>
          <p:grpSpPr>
            <a:xfrm>
              <a:off x="3194930" y="2131562"/>
              <a:ext cx="1940980" cy="331209"/>
              <a:chOff x="3221552" y="904831"/>
              <a:chExt cx="1940980" cy="331209"/>
            </a:xfrm>
          </p:grpSpPr>
          <p:grpSp>
            <p:nvGrpSpPr>
              <p:cNvPr id="164" name="Data Box 1">
                <a:extLst>
                  <a:ext uri="{FF2B5EF4-FFF2-40B4-BE49-F238E27FC236}">
                    <a16:creationId xmlns:a16="http://schemas.microsoft.com/office/drawing/2014/main" id="{86762770-47F7-474B-8A68-4DBF923E1BF8}"/>
                  </a:ext>
                </a:extLst>
              </p:cNvPr>
              <p:cNvGrpSpPr/>
              <p:nvPr/>
            </p:nvGrpSpPr>
            <p:grpSpPr>
              <a:xfrm>
                <a:off x="3221552" y="904831"/>
                <a:ext cx="1940980" cy="326556"/>
                <a:chOff x="6831013" y="946149"/>
                <a:chExt cx="4438650" cy="792163"/>
              </a:xfrm>
              <a:solidFill>
                <a:srgbClr val="1E81CE"/>
              </a:solidFill>
            </p:grpSpPr>
            <p:sp>
              <p:nvSpPr>
                <p:cNvPr id="166" name="Data Box 1 BG">
                  <a:extLst>
                    <a:ext uri="{FF2B5EF4-FFF2-40B4-BE49-F238E27FC236}">
                      <a16:creationId xmlns:a16="http://schemas.microsoft.com/office/drawing/2014/main" id="{E744C3DD-3B11-4DDD-9FFE-A5CCABDF1993}"/>
                    </a:ext>
                  </a:extLst>
                </p:cNvPr>
                <p:cNvSpPr>
                  <a:spLocks/>
                </p:cNvSpPr>
                <p:nvPr/>
              </p:nvSpPr>
              <p:spPr bwMode="auto">
                <a:xfrm>
                  <a:off x="6831013" y="946149"/>
                  <a:ext cx="4438650" cy="792163"/>
                </a:xfrm>
                <a:custGeom>
                  <a:avLst/>
                  <a:gdLst>
                    <a:gd name="T0" fmla="*/ 2550 w 2800"/>
                    <a:gd name="T1" fmla="*/ 500 h 500"/>
                    <a:gd name="T2" fmla="*/ 250 w 2800"/>
                    <a:gd name="T3" fmla="*/ 500 h 500"/>
                    <a:gd name="T4" fmla="*/ 0 w 2800"/>
                    <a:gd name="T5" fmla="*/ 250 h 500"/>
                    <a:gd name="T6" fmla="*/ 0 w 2800"/>
                    <a:gd name="T7" fmla="*/ 250 h 500"/>
                    <a:gd name="T8" fmla="*/ 250 w 2800"/>
                    <a:gd name="T9" fmla="*/ 0 h 500"/>
                    <a:gd name="T10" fmla="*/ 2550 w 2800"/>
                    <a:gd name="T11" fmla="*/ 0 h 500"/>
                    <a:gd name="T12" fmla="*/ 2800 w 2800"/>
                    <a:gd name="T13" fmla="*/ 250 h 500"/>
                    <a:gd name="T14" fmla="*/ 2800 w 2800"/>
                    <a:gd name="T15" fmla="*/ 250 h 500"/>
                    <a:gd name="T16" fmla="*/ 2550 w 2800"/>
                    <a:gd name="T17" fmla="*/ 500 h 5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00" h="500">
                      <a:moveTo>
                        <a:pt x="2550" y="500"/>
                      </a:moveTo>
                      <a:cubicBezTo>
                        <a:pt x="250" y="500"/>
                        <a:pt x="250" y="500"/>
                        <a:pt x="250" y="500"/>
                      </a:cubicBezTo>
                      <a:cubicBezTo>
                        <a:pt x="112" y="500"/>
                        <a:pt x="0" y="388"/>
                        <a:pt x="0" y="250"/>
                      </a:cubicBezTo>
                      <a:cubicBezTo>
                        <a:pt x="0" y="250"/>
                        <a:pt x="0" y="250"/>
                        <a:pt x="0" y="250"/>
                      </a:cubicBezTo>
                      <a:cubicBezTo>
                        <a:pt x="0" y="112"/>
                        <a:pt x="112" y="0"/>
                        <a:pt x="250" y="0"/>
                      </a:cubicBezTo>
                      <a:cubicBezTo>
                        <a:pt x="2550" y="0"/>
                        <a:pt x="2550" y="0"/>
                        <a:pt x="2550" y="0"/>
                      </a:cubicBezTo>
                      <a:cubicBezTo>
                        <a:pt x="2688" y="0"/>
                        <a:pt x="2800" y="112"/>
                        <a:pt x="2800" y="250"/>
                      </a:cubicBezTo>
                      <a:cubicBezTo>
                        <a:pt x="2800" y="250"/>
                        <a:pt x="2800" y="250"/>
                        <a:pt x="2800" y="250"/>
                      </a:cubicBezTo>
                      <a:cubicBezTo>
                        <a:pt x="2800" y="388"/>
                        <a:pt x="2688" y="500"/>
                        <a:pt x="2550" y="50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2">
                        <a:lumMod val="75000"/>
                      </a:schemeClr>
                    </a:solidFill>
                  </a:endParaRPr>
                </a:p>
              </p:txBody>
            </p:sp>
            <p:sp>
              <p:nvSpPr>
                <p:cNvPr id="167" name="Check Circle 1">
                  <a:extLst>
                    <a:ext uri="{FF2B5EF4-FFF2-40B4-BE49-F238E27FC236}">
                      <a16:creationId xmlns:a16="http://schemas.microsoft.com/office/drawing/2014/main" id="{DFC0275F-CD9E-471A-84B3-084F12806BDE}"/>
                    </a:ext>
                  </a:extLst>
                </p:cNvPr>
                <p:cNvSpPr>
                  <a:spLocks noChangeArrowheads="1"/>
                </p:cNvSpPr>
                <p:nvPr/>
              </p:nvSpPr>
              <p:spPr bwMode="auto">
                <a:xfrm>
                  <a:off x="6988176" y="1089022"/>
                  <a:ext cx="566667" cy="508001"/>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65" name="Titel 1">
                <a:extLst>
                  <a:ext uri="{FF2B5EF4-FFF2-40B4-BE49-F238E27FC236}">
                    <a16:creationId xmlns:a16="http://schemas.microsoft.com/office/drawing/2014/main" id="{3FAAE7E4-2A82-4115-9D08-2D717819033C}"/>
                  </a:ext>
                </a:extLst>
              </p:cNvPr>
              <p:cNvSpPr txBox="1">
                <a:spLocks/>
              </p:cNvSpPr>
              <p:nvPr/>
            </p:nvSpPr>
            <p:spPr>
              <a:xfrm>
                <a:off x="3616724" y="943087"/>
                <a:ext cx="1534526" cy="292953"/>
              </a:xfrm>
              <a:prstGeom prst="rect">
                <a:avLst/>
              </a:prstGeom>
            </p:spPr>
            <p:txBody>
              <a:bodyPr vert="horz" lIns="0" tIns="0" rIns="0" bIns="0" rtlCol="0" anchor="t">
                <a:noAutofit/>
              </a:bodyPr>
              <a:lstStyle>
                <a:lvl1pPr algn="l" defTabSz="685800" rtl="0" eaLnBrk="1" latinLnBrk="0" hangingPunct="1">
                  <a:lnSpc>
                    <a:spcPct val="90000"/>
                  </a:lnSpc>
                  <a:spcBef>
                    <a:spcPct val="0"/>
                  </a:spcBef>
                  <a:buNone/>
                  <a:defRPr sz="1800" b="1" kern="1200">
                    <a:solidFill>
                      <a:schemeClr val="tx1"/>
                    </a:solidFill>
                    <a:latin typeface="+mj-lt"/>
                    <a:ea typeface="+mj-ea"/>
                    <a:cs typeface="+mj-cs"/>
                  </a:defRPr>
                </a:lvl1pPr>
              </a:lstStyle>
              <a:p>
                <a:r>
                  <a:rPr lang="de-DE" sz="800" b="0" i="0" u="none" strike="noStrike" baseline="0" dirty="0">
                    <a:solidFill>
                      <a:schemeClr val="bg1"/>
                    </a:solidFill>
                    <a:latin typeface="+mn-lt"/>
                  </a:rPr>
                  <a:t>Consideration of extraction</a:t>
                </a:r>
              </a:p>
              <a:p>
                <a:endParaRPr lang="de-DE" sz="300" b="0" i="0" u="none" strike="noStrike" baseline="0" dirty="0">
                  <a:solidFill>
                    <a:schemeClr val="bg1"/>
                  </a:solidFill>
                  <a:latin typeface="+mn-lt"/>
                </a:endParaRPr>
              </a:p>
              <a:p>
                <a:r>
                  <a:rPr lang="de-DE" sz="800" b="0" i="0" u="none" strike="noStrike" baseline="0" dirty="0">
                    <a:solidFill>
                      <a:schemeClr val="bg1"/>
                    </a:solidFill>
                    <a:latin typeface="+mn-lt"/>
                  </a:rPr>
                  <a:t>feasibility</a:t>
                </a:r>
                <a:endParaRPr lang="de-DE" sz="800" dirty="0">
                  <a:solidFill>
                    <a:schemeClr val="bg1"/>
                  </a:solidFill>
                  <a:latin typeface="+mn-lt"/>
                </a:endParaRPr>
              </a:p>
            </p:txBody>
          </p:sp>
        </p:grpSp>
        <p:sp>
          <p:nvSpPr>
            <p:cNvPr id="168" name="Titel 1">
              <a:extLst>
                <a:ext uri="{FF2B5EF4-FFF2-40B4-BE49-F238E27FC236}">
                  <a16:creationId xmlns:a16="http://schemas.microsoft.com/office/drawing/2014/main" id="{306E168A-8910-4E81-94A5-126BDDFA1008}"/>
                </a:ext>
              </a:extLst>
            </p:cNvPr>
            <p:cNvSpPr txBox="1">
              <a:spLocks/>
            </p:cNvSpPr>
            <p:nvPr/>
          </p:nvSpPr>
          <p:spPr>
            <a:xfrm>
              <a:off x="3463848" y="2481936"/>
              <a:ext cx="1534526" cy="250620"/>
            </a:xfrm>
            <a:prstGeom prst="rect">
              <a:avLst/>
            </a:prstGeom>
          </p:spPr>
          <p:txBody>
            <a:bodyPr vert="horz" lIns="0" tIns="0" rIns="0" bIns="0" rtlCol="0" anchor="t">
              <a:noAutofit/>
            </a:bodyPr>
            <a:lstStyle>
              <a:lvl1pPr algn="l" defTabSz="685800" rtl="0" eaLnBrk="1" latinLnBrk="0" hangingPunct="1">
                <a:lnSpc>
                  <a:spcPct val="90000"/>
                </a:lnSpc>
                <a:spcBef>
                  <a:spcPct val="0"/>
                </a:spcBef>
                <a:buNone/>
                <a:defRPr sz="1800" b="1" kern="1200">
                  <a:solidFill>
                    <a:schemeClr val="tx1"/>
                  </a:solidFill>
                  <a:latin typeface="+mj-lt"/>
                  <a:ea typeface="+mj-ea"/>
                  <a:cs typeface="+mj-cs"/>
                </a:defRPr>
              </a:lvl1pPr>
            </a:lstStyle>
            <a:p>
              <a:r>
                <a:rPr lang="de-DE" sz="800" b="0" i="0" u="none" strike="noStrike" baseline="0" dirty="0">
                  <a:solidFill>
                    <a:schemeClr val="bg1"/>
                  </a:solidFill>
                  <a:latin typeface="+mn-lt"/>
                </a:rPr>
                <a:t>Technical &amp; architectural </a:t>
              </a:r>
            </a:p>
            <a:p>
              <a:r>
                <a:rPr lang="de-DE" sz="800" b="0" dirty="0">
                  <a:solidFill>
                    <a:schemeClr val="bg1"/>
                  </a:solidFill>
                  <a:latin typeface="+mn-lt"/>
                </a:rPr>
                <a:t>knowledge</a:t>
              </a:r>
              <a:endParaRPr lang="de-DE" sz="800" b="0" i="0" u="none" strike="noStrike" baseline="0" dirty="0">
                <a:solidFill>
                  <a:schemeClr val="bg1"/>
                </a:solidFill>
                <a:latin typeface="+mn-lt"/>
              </a:endParaRPr>
            </a:p>
          </p:txBody>
        </p:sp>
      </p:grpSp>
      <p:grpSp>
        <p:nvGrpSpPr>
          <p:cNvPr id="60" name="Gruppieren 59">
            <a:extLst>
              <a:ext uri="{FF2B5EF4-FFF2-40B4-BE49-F238E27FC236}">
                <a16:creationId xmlns:a16="http://schemas.microsoft.com/office/drawing/2014/main" id="{624AAD35-25CD-4284-938B-2B0B49B0857C}"/>
              </a:ext>
            </a:extLst>
          </p:cNvPr>
          <p:cNvGrpSpPr/>
          <p:nvPr/>
        </p:nvGrpSpPr>
        <p:grpSpPr>
          <a:xfrm>
            <a:off x="3207209" y="1778904"/>
            <a:ext cx="2728999" cy="738651"/>
            <a:chOff x="3190653" y="2775645"/>
            <a:chExt cx="2728999" cy="738651"/>
          </a:xfrm>
          <a:effectLst>
            <a:outerShdw blurRad="50800" dist="38100" dir="5400000" algn="t" rotWithShape="0">
              <a:prstClr val="black">
                <a:alpha val="40000"/>
              </a:prstClr>
            </a:outerShdw>
          </a:effectLst>
        </p:grpSpPr>
        <p:sp>
          <p:nvSpPr>
            <p:cNvPr id="170" name="Rechteck: abgerundete Ecken 169">
              <a:extLst>
                <a:ext uri="{FF2B5EF4-FFF2-40B4-BE49-F238E27FC236}">
                  <a16:creationId xmlns:a16="http://schemas.microsoft.com/office/drawing/2014/main" id="{F2AFEBCA-5E0D-4407-BBD6-5947595348C9}"/>
                </a:ext>
              </a:extLst>
            </p:cNvPr>
            <p:cNvSpPr/>
            <p:nvPr/>
          </p:nvSpPr>
          <p:spPr>
            <a:xfrm>
              <a:off x="3372484" y="2952635"/>
              <a:ext cx="1673828" cy="561661"/>
            </a:xfrm>
            <a:prstGeom prst="round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600" dirty="0"/>
            </a:p>
          </p:txBody>
        </p:sp>
        <p:grpSp>
          <p:nvGrpSpPr>
            <p:cNvPr id="171" name="Gruppieren 170">
              <a:extLst>
                <a:ext uri="{FF2B5EF4-FFF2-40B4-BE49-F238E27FC236}">
                  <a16:creationId xmlns:a16="http://schemas.microsoft.com/office/drawing/2014/main" id="{0EB80805-2DE7-47FD-8629-57E410F3FACD}"/>
                </a:ext>
              </a:extLst>
            </p:cNvPr>
            <p:cNvGrpSpPr/>
            <p:nvPr/>
          </p:nvGrpSpPr>
          <p:grpSpPr>
            <a:xfrm>
              <a:off x="3190653" y="2775645"/>
              <a:ext cx="1940980" cy="398113"/>
              <a:chOff x="3221552" y="904831"/>
              <a:chExt cx="1940980" cy="398113"/>
            </a:xfrm>
          </p:grpSpPr>
          <p:grpSp>
            <p:nvGrpSpPr>
              <p:cNvPr id="172" name="Data Box 1">
                <a:extLst>
                  <a:ext uri="{FF2B5EF4-FFF2-40B4-BE49-F238E27FC236}">
                    <a16:creationId xmlns:a16="http://schemas.microsoft.com/office/drawing/2014/main" id="{90D3C5A4-6F63-499C-BAC5-741E64C2F5F9}"/>
                  </a:ext>
                </a:extLst>
              </p:cNvPr>
              <p:cNvGrpSpPr/>
              <p:nvPr/>
            </p:nvGrpSpPr>
            <p:grpSpPr>
              <a:xfrm>
                <a:off x="3221552" y="904831"/>
                <a:ext cx="1940980" cy="326556"/>
                <a:chOff x="6831013" y="946149"/>
                <a:chExt cx="4438650" cy="792163"/>
              </a:xfrm>
              <a:solidFill>
                <a:srgbClr val="1E81CE"/>
              </a:solidFill>
            </p:grpSpPr>
            <p:sp>
              <p:nvSpPr>
                <p:cNvPr id="174" name="Data Box 1 BG">
                  <a:extLst>
                    <a:ext uri="{FF2B5EF4-FFF2-40B4-BE49-F238E27FC236}">
                      <a16:creationId xmlns:a16="http://schemas.microsoft.com/office/drawing/2014/main" id="{75D73E3F-3299-43B2-B82A-A13ED342923C}"/>
                    </a:ext>
                  </a:extLst>
                </p:cNvPr>
                <p:cNvSpPr>
                  <a:spLocks/>
                </p:cNvSpPr>
                <p:nvPr/>
              </p:nvSpPr>
              <p:spPr bwMode="auto">
                <a:xfrm>
                  <a:off x="6831013" y="946149"/>
                  <a:ext cx="4438650" cy="792163"/>
                </a:xfrm>
                <a:custGeom>
                  <a:avLst/>
                  <a:gdLst>
                    <a:gd name="T0" fmla="*/ 2550 w 2800"/>
                    <a:gd name="T1" fmla="*/ 500 h 500"/>
                    <a:gd name="T2" fmla="*/ 250 w 2800"/>
                    <a:gd name="T3" fmla="*/ 500 h 500"/>
                    <a:gd name="T4" fmla="*/ 0 w 2800"/>
                    <a:gd name="T5" fmla="*/ 250 h 500"/>
                    <a:gd name="T6" fmla="*/ 0 w 2800"/>
                    <a:gd name="T7" fmla="*/ 250 h 500"/>
                    <a:gd name="T8" fmla="*/ 250 w 2800"/>
                    <a:gd name="T9" fmla="*/ 0 h 500"/>
                    <a:gd name="T10" fmla="*/ 2550 w 2800"/>
                    <a:gd name="T11" fmla="*/ 0 h 500"/>
                    <a:gd name="T12" fmla="*/ 2800 w 2800"/>
                    <a:gd name="T13" fmla="*/ 250 h 500"/>
                    <a:gd name="T14" fmla="*/ 2800 w 2800"/>
                    <a:gd name="T15" fmla="*/ 250 h 500"/>
                    <a:gd name="T16" fmla="*/ 2550 w 2800"/>
                    <a:gd name="T17" fmla="*/ 500 h 5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00" h="500">
                      <a:moveTo>
                        <a:pt x="2550" y="500"/>
                      </a:moveTo>
                      <a:cubicBezTo>
                        <a:pt x="250" y="500"/>
                        <a:pt x="250" y="500"/>
                        <a:pt x="250" y="500"/>
                      </a:cubicBezTo>
                      <a:cubicBezTo>
                        <a:pt x="112" y="500"/>
                        <a:pt x="0" y="388"/>
                        <a:pt x="0" y="250"/>
                      </a:cubicBezTo>
                      <a:cubicBezTo>
                        <a:pt x="0" y="250"/>
                        <a:pt x="0" y="250"/>
                        <a:pt x="0" y="250"/>
                      </a:cubicBezTo>
                      <a:cubicBezTo>
                        <a:pt x="0" y="112"/>
                        <a:pt x="112" y="0"/>
                        <a:pt x="250" y="0"/>
                      </a:cubicBezTo>
                      <a:cubicBezTo>
                        <a:pt x="2550" y="0"/>
                        <a:pt x="2550" y="0"/>
                        <a:pt x="2550" y="0"/>
                      </a:cubicBezTo>
                      <a:cubicBezTo>
                        <a:pt x="2688" y="0"/>
                        <a:pt x="2800" y="112"/>
                        <a:pt x="2800" y="250"/>
                      </a:cubicBezTo>
                      <a:cubicBezTo>
                        <a:pt x="2800" y="250"/>
                        <a:pt x="2800" y="250"/>
                        <a:pt x="2800" y="250"/>
                      </a:cubicBezTo>
                      <a:cubicBezTo>
                        <a:pt x="2800" y="388"/>
                        <a:pt x="2688" y="500"/>
                        <a:pt x="2550" y="50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2">
                        <a:lumMod val="75000"/>
                      </a:schemeClr>
                    </a:solidFill>
                  </a:endParaRPr>
                </a:p>
              </p:txBody>
            </p:sp>
            <p:sp>
              <p:nvSpPr>
                <p:cNvPr id="175" name="Check Circle 1">
                  <a:extLst>
                    <a:ext uri="{FF2B5EF4-FFF2-40B4-BE49-F238E27FC236}">
                      <a16:creationId xmlns:a16="http://schemas.microsoft.com/office/drawing/2014/main" id="{2178A5F2-7C16-4074-BAA3-6BF99F3CA854}"/>
                    </a:ext>
                  </a:extLst>
                </p:cNvPr>
                <p:cNvSpPr>
                  <a:spLocks noChangeArrowheads="1"/>
                </p:cNvSpPr>
                <p:nvPr/>
              </p:nvSpPr>
              <p:spPr bwMode="auto">
                <a:xfrm>
                  <a:off x="6988177" y="1089022"/>
                  <a:ext cx="566667" cy="508001"/>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73" name="Titel 1">
                <a:extLst>
                  <a:ext uri="{FF2B5EF4-FFF2-40B4-BE49-F238E27FC236}">
                    <a16:creationId xmlns:a16="http://schemas.microsoft.com/office/drawing/2014/main" id="{A9653759-EEB1-473B-95E3-259B6AF50E20}"/>
                  </a:ext>
                </a:extLst>
              </p:cNvPr>
              <p:cNvSpPr txBox="1">
                <a:spLocks/>
              </p:cNvSpPr>
              <p:nvPr/>
            </p:nvSpPr>
            <p:spPr>
              <a:xfrm>
                <a:off x="3604730" y="1009991"/>
                <a:ext cx="1534526" cy="292953"/>
              </a:xfrm>
              <a:prstGeom prst="rect">
                <a:avLst/>
              </a:prstGeom>
            </p:spPr>
            <p:txBody>
              <a:bodyPr vert="horz" lIns="0" tIns="0" rIns="0" bIns="0" rtlCol="0" anchor="t">
                <a:noAutofit/>
              </a:bodyPr>
              <a:lstStyle>
                <a:lvl1pPr algn="l" defTabSz="685800" rtl="0" eaLnBrk="1" latinLnBrk="0" hangingPunct="1">
                  <a:lnSpc>
                    <a:spcPct val="90000"/>
                  </a:lnSpc>
                  <a:spcBef>
                    <a:spcPct val="0"/>
                  </a:spcBef>
                  <a:buNone/>
                  <a:defRPr sz="1800" b="1" kern="1200">
                    <a:solidFill>
                      <a:schemeClr val="tx1"/>
                    </a:solidFill>
                    <a:latin typeface="+mj-lt"/>
                    <a:ea typeface="+mj-ea"/>
                    <a:cs typeface="+mj-cs"/>
                  </a:defRPr>
                </a:lvl1pPr>
              </a:lstStyle>
              <a:p>
                <a:r>
                  <a:rPr lang="de-DE" sz="800" b="0" i="0" u="none" strike="noStrike" baseline="0" dirty="0">
                    <a:solidFill>
                      <a:schemeClr val="bg1"/>
                    </a:solidFill>
                    <a:latin typeface="+mn-lt"/>
                  </a:rPr>
                  <a:t>Infrastructure preparation</a:t>
                </a:r>
                <a:endParaRPr lang="de-DE" sz="800" dirty="0">
                  <a:solidFill>
                    <a:schemeClr val="bg1"/>
                  </a:solidFill>
                  <a:latin typeface="+mn-lt"/>
                </a:endParaRPr>
              </a:p>
            </p:txBody>
          </p:sp>
        </p:grpSp>
        <p:sp>
          <p:nvSpPr>
            <p:cNvPr id="176" name="Titel 1">
              <a:extLst>
                <a:ext uri="{FF2B5EF4-FFF2-40B4-BE49-F238E27FC236}">
                  <a16:creationId xmlns:a16="http://schemas.microsoft.com/office/drawing/2014/main" id="{F19A7D04-F461-4306-AD29-492931CD3734}"/>
                </a:ext>
              </a:extLst>
            </p:cNvPr>
            <p:cNvSpPr txBox="1">
              <a:spLocks/>
            </p:cNvSpPr>
            <p:nvPr/>
          </p:nvSpPr>
          <p:spPr>
            <a:xfrm>
              <a:off x="3458420" y="3114530"/>
              <a:ext cx="2461232" cy="249835"/>
            </a:xfrm>
            <a:prstGeom prst="rect">
              <a:avLst/>
            </a:prstGeom>
          </p:spPr>
          <p:txBody>
            <a:bodyPr vert="horz" lIns="0" tIns="0" rIns="0" bIns="0" rtlCol="0" anchor="t">
              <a:noAutofit/>
            </a:bodyPr>
            <a:lstStyle>
              <a:lvl1pPr algn="l" defTabSz="685800" rtl="0" eaLnBrk="1" latinLnBrk="0" hangingPunct="1">
                <a:lnSpc>
                  <a:spcPct val="90000"/>
                </a:lnSpc>
                <a:spcBef>
                  <a:spcPct val="0"/>
                </a:spcBef>
                <a:buNone/>
                <a:defRPr sz="1800" b="1" kern="1200">
                  <a:solidFill>
                    <a:schemeClr val="tx1"/>
                  </a:solidFill>
                  <a:latin typeface="+mj-lt"/>
                  <a:ea typeface="+mj-ea"/>
                  <a:cs typeface="+mj-cs"/>
                </a:defRPr>
              </a:lvl1pPr>
            </a:lstStyle>
            <a:p>
              <a:r>
                <a:rPr lang="de-DE" sz="800" b="0" i="0" u="none" strike="noStrike" baseline="0" dirty="0">
                  <a:solidFill>
                    <a:schemeClr val="bg1"/>
                  </a:solidFill>
                  <a:latin typeface="+mn-lt"/>
                </a:rPr>
                <a:t>Deviation of release &amp; deployment</a:t>
              </a:r>
            </a:p>
            <a:p>
              <a:r>
                <a:rPr lang="de-DE" sz="800" b="0" dirty="0">
                  <a:solidFill>
                    <a:schemeClr val="bg1"/>
                  </a:solidFill>
                  <a:latin typeface="+mn-lt"/>
                </a:rPr>
                <a:t>Strategies</a:t>
              </a:r>
            </a:p>
            <a:p>
              <a:endParaRPr lang="de-DE" sz="300" b="0" dirty="0">
                <a:solidFill>
                  <a:schemeClr val="bg1"/>
                </a:solidFill>
                <a:latin typeface="+mn-lt"/>
              </a:endParaRPr>
            </a:p>
            <a:p>
              <a:r>
                <a:rPr lang="de-DE" sz="800" b="0" i="0" u="none" strike="noStrike" baseline="0" dirty="0">
                  <a:solidFill>
                    <a:schemeClr val="bg1"/>
                  </a:solidFill>
                  <a:latin typeface="+mn-lt"/>
                </a:rPr>
                <a:t>Infrastructure limitations</a:t>
              </a:r>
            </a:p>
          </p:txBody>
        </p:sp>
      </p:grpSp>
      <p:grpSp>
        <p:nvGrpSpPr>
          <p:cNvPr id="59" name="Gruppieren 58">
            <a:extLst>
              <a:ext uri="{FF2B5EF4-FFF2-40B4-BE49-F238E27FC236}">
                <a16:creationId xmlns:a16="http://schemas.microsoft.com/office/drawing/2014/main" id="{30608FC4-D9D5-401A-B9C4-90333E78A4B8}"/>
              </a:ext>
            </a:extLst>
          </p:cNvPr>
          <p:cNvGrpSpPr/>
          <p:nvPr/>
        </p:nvGrpSpPr>
        <p:grpSpPr>
          <a:xfrm>
            <a:off x="3207209" y="1145845"/>
            <a:ext cx="1940980" cy="544149"/>
            <a:chOff x="3190653" y="3530947"/>
            <a:chExt cx="1940980" cy="544149"/>
          </a:xfrm>
          <a:effectLst>
            <a:outerShdw blurRad="50800" dist="38100" dir="5400000" algn="t" rotWithShape="0">
              <a:prstClr val="black">
                <a:alpha val="40000"/>
              </a:prstClr>
            </a:outerShdw>
          </a:effectLst>
        </p:grpSpPr>
        <p:sp>
          <p:nvSpPr>
            <p:cNvPr id="178" name="Rechteck: abgerundete Ecken 177">
              <a:extLst>
                <a:ext uri="{FF2B5EF4-FFF2-40B4-BE49-F238E27FC236}">
                  <a16:creationId xmlns:a16="http://schemas.microsoft.com/office/drawing/2014/main" id="{229BFFCB-B5E1-46A1-895F-0707B5275E72}"/>
                </a:ext>
              </a:extLst>
            </p:cNvPr>
            <p:cNvSpPr/>
            <p:nvPr/>
          </p:nvSpPr>
          <p:spPr>
            <a:xfrm>
              <a:off x="3355596" y="3612986"/>
              <a:ext cx="1680469" cy="416159"/>
            </a:xfrm>
            <a:prstGeom prst="round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600" dirty="0"/>
            </a:p>
          </p:txBody>
        </p:sp>
        <p:grpSp>
          <p:nvGrpSpPr>
            <p:cNvPr id="39" name="Gruppieren 38">
              <a:extLst>
                <a:ext uri="{FF2B5EF4-FFF2-40B4-BE49-F238E27FC236}">
                  <a16:creationId xmlns:a16="http://schemas.microsoft.com/office/drawing/2014/main" id="{541686C7-F161-46A7-B123-A5429B676B66}"/>
                </a:ext>
              </a:extLst>
            </p:cNvPr>
            <p:cNvGrpSpPr/>
            <p:nvPr/>
          </p:nvGrpSpPr>
          <p:grpSpPr>
            <a:xfrm>
              <a:off x="3190653" y="3530947"/>
              <a:ext cx="1940980" cy="544149"/>
              <a:chOff x="3191550" y="3453029"/>
              <a:chExt cx="1940980" cy="544149"/>
            </a:xfrm>
          </p:grpSpPr>
          <p:grpSp>
            <p:nvGrpSpPr>
              <p:cNvPr id="179" name="Gruppieren 178">
                <a:extLst>
                  <a:ext uri="{FF2B5EF4-FFF2-40B4-BE49-F238E27FC236}">
                    <a16:creationId xmlns:a16="http://schemas.microsoft.com/office/drawing/2014/main" id="{59AB9FDF-B26A-4EF8-9155-8C4E38092A2B}"/>
                  </a:ext>
                </a:extLst>
              </p:cNvPr>
              <p:cNvGrpSpPr/>
              <p:nvPr/>
            </p:nvGrpSpPr>
            <p:grpSpPr>
              <a:xfrm>
                <a:off x="3191550" y="3453029"/>
                <a:ext cx="1940980" cy="398113"/>
                <a:chOff x="3221552" y="904831"/>
                <a:chExt cx="1940980" cy="398113"/>
              </a:xfrm>
            </p:grpSpPr>
            <p:grpSp>
              <p:nvGrpSpPr>
                <p:cNvPr id="180" name="Data Box 1">
                  <a:extLst>
                    <a:ext uri="{FF2B5EF4-FFF2-40B4-BE49-F238E27FC236}">
                      <a16:creationId xmlns:a16="http://schemas.microsoft.com/office/drawing/2014/main" id="{CEAFC8F6-89BC-41D5-95CA-DC6BBFA49D00}"/>
                    </a:ext>
                  </a:extLst>
                </p:cNvPr>
                <p:cNvGrpSpPr/>
                <p:nvPr/>
              </p:nvGrpSpPr>
              <p:grpSpPr>
                <a:xfrm>
                  <a:off x="3221552" y="904831"/>
                  <a:ext cx="1940980" cy="326556"/>
                  <a:chOff x="6831013" y="946149"/>
                  <a:chExt cx="4438650" cy="792163"/>
                </a:xfrm>
                <a:solidFill>
                  <a:srgbClr val="1E81CE"/>
                </a:solidFill>
              </p:grpSpPr>
              <p:sp>
                <p:nvSpPr>
                  <p:cNvPr id="182" name="Data Box 1 BG">
                    <a:extLst>
                      <a:ext uri="{FF2B5EF4-FFF2-40B4-BE49-F238E27FC236}">
                        <a16:creationId xmlns:a16="http://schemas.microsoft.com/office/drawing/2014/main" id="{B783DC64-15A5-466F-B68D-288ABAB0EA88}"/>
                      </a:ext>
                    </a:extLst>
                  </p:cNvPr>
                  <p:cNvSpPr>
                    <a:spLocks/>
                  </p:cNvSpPr>
                  <p:nvPr/>
                </p:nvSpPr>
                <p:spPr bwMode="auto">
                  <a:xfrm>
                    <a:off x="6831013" y="946149"/>
                    <a:ext cx="4438650" cy="792163"/>
                  </a:xfrm>
                  <a:custGeom>
                    <a:avLst/>
                    <a:gdLst>
                      <a:gd name="T0" fmla="*/ 2550 w 2800"/>
                      <a:gd name="T1" fmla="*/ 500 h 500"/>
                      <a:gd name="T2" fmla="*/ 250 w 2800"/>
                      <a:gd name="T3" fmla="*/ 500 h 500"/>
                      <a:gd name="T4" fmla="*/ 0 w 2800"/>
                      <a:gd name="T5" fmla="*/ 250 h 500"/>
                      <a:gd name="T6" fmla="*/ 0 w 2800"/>
                      <a:gd name="T7" fmla="*/ 250 h 500"/>
                      <a:gd name="T8" fmla="*/ 250 w 2800"/>
                      <a:gd name="T9" fmla="*/ 0 h 500"/>
                      <a:gd name="T10" fmla="*/ 2550 w 2800"/>
                      <a:gd name="T11" fmla="*/ 0 h 500"/>
                      <a:gd name="T12" fmla="*/ 2800 w 2800"/>
                      <a:gd name="T13" fmla="*/ 250 h 500"/>
                      <a:gd name="T14" fmla="*/ 2800 w 2800"/>
                      <a:gd name="T15" fmla="*/ 250 h 500"/>
                      <a:gd name="T16" fmla="*/ 2550 w 2800"/>
                      <a:gd name="T17" fmla="*/ 500 h 5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00" h="500">
                        <a:moveTo>
                          <a:pt x="2550" y="500"/>
                        </a:moveTo>
                        <a:cubicBezTo>
                          <a:pt x="250" y="500"/>
                          <a:pt x="250" y="500"/>
                          <a:pt x="250" y="500"/>
                        </a:cubicBezTo>
                        <a:cubicBezTo>
                          <a:pt x="112" y="500"/>
                          <a:pt x="0" y="388"/>
                          <a:pt x="0" y="250"/>
                        </a:cubicBezTo>
                        <a:cubicBezTo>
                          <a:pt x="0" y="250"/>
                          <a:pt x="0" y="250"/>
                          <a:pt x="0" y="250"/>
                        </a:cubicBezTo>
                        <a:cubicBezTo>
                          <a:pt x="0" y="112"/>
                          <a:pt x="112" y="0"/>
                          <a:pt x="250" y="0"/>
                        </a:cubicBezTo>
                        <a:cubicBezTo>
                          <a:pt x="2550" y="0"/>
                          <a:pt x="2550" y="0"/>
                          <a:pt x="2550" y="0"/>
                        </a:cubicBezTo>
                        <a:cubicBezTo>
                          <a:pt x="2688" y="0"/>
                          <a:pt x="2800" y="112"/>
                          <a:pt x="2800" y="250"/>
                        </a:cubicBezTo>
                        <a:cubicBezTo>
                          <a:pt x="2800" y="250"/>
                          <a:pt x="2800" y="250"/>
                          <a:pt x="2800" y="250"/>
                        </a:cubicBezTo>
                        <a:cubicBezTo>
                          <a:pt x="2800" y="388"/>
                          <a:pt x="2688" y="500"/>
                          <a:pt x="2550" y="50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2">
                          <a:lumMod val="75000"/>
                        </a:schemeClr>
                      </a:solidFill>
                    </a:endParaRPr>
                  </a:p>
                </p:txBody>
              </p:sp>
              <p:sp>
                <p:nvSpPr>
                  <p:cNvPr id="183" name="Check Circle 1">
                    <a:extLst>
                      <a:ext uri="{FF2B5EF4-FFF2-40B4-BE49-F238E27FC236}">
                        <a16:creationId xmlns:a16="http://schemas.microsoft.com/office/drawing/2014/main" id="{CCF5587C-3E46-49F7-9CD4-288150503CDE}"/>
                      </a:ext>
                    </a:extLst>
                  </p:cNvPr>
                  <p:cNvSpPr>
                    <a:spLocks noChangeArrowheads="1"/>
                  </p:cNvSpPr>
                  <p:nvPr/>
                </p:nvSpPr>
                <p:spPr bwMode="auto">
                  <a:xfrm>
                    <a:off x="6988176" y="1089022"/>
                    <a:ext cx="566667" cy="508001"/>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81" name="Titel 1">
                  <a:extLst>
                    <a:ext uri="{FF2B5EF4-FFF2-40B4-BE49-F238E27FC236}">
                      <a16:creationId xmlns:a16="http://schemas.microsoft.com/office/drawing/2014/main" id="{5EB02DDE-7556-4122-95FA-25D085179F0D}"/>
                    </a:ext>
                  </a:extLst>
                </p:cNvPr>
                <p:cNvSpPr txBox="1">
                  <a:spLocks/>
                </p:cNvSpPr>
                <p:nvPr/>
              </p:nvSpPr>
              <p:spPr>
                <a:xfrm>
                  <a:off x="3604730" y="1009991"/>
                  <a:ext cx="1534526" cy="292953"/>
                </a:xfrm>
                <a:prstGeom prst="rect">
                  <a:avLst/>
                </a:prstGeom>
              </p:spPr>
              <p:txBody>
                <a:bodyPr vert="horz" lIns="0" tIns="0" rIns="0" bIns="0" rtlCol="0" anchor="t">
                  <a:noAutofit/>
                </a:bodyPr>
                <a:lstStyle>
                  <a:lvl1pPr algn="l" defTabSz="685800" rtl="0" eaLnBrk="1" latinLnBrk="0" hangingPunct="1">
                    <a:lnSpc>
                      <a:spcPct val="90000"/>
                    </a:lnSpc>
                    <a:spcBef>
                      <a:spcPct val="0"/>
                    </a:spcBef>
                    <a:buNone/>
                    <a:defRPr sz="1800" b="1" kern="1200">
                      <a:solidFill>
                        <a:schemeClr val="tx1"/>
                      </a:solidFill>
                      <a:latin typeface="+mj-lt"/>
                      <a:ea typeface="+mj-ea"/>
                      <a:cs typeface="+mj-cs"/>
                    </a:defRPr>
                  </a:lvl1pPr>
                </a:lstStyle>
                <a:p>
                  <a:r>
                    <a:rPr lang="de-DE" sz="800" b="0" i="0" u="none" strike="noStrike" baseline="0" dirty="0">
                      <a:solidFill>
                        <a:schemeClr val="bg1"/>
                      </a:solidFill>
                      <a:latin typeface="+mn-lt"/>
                    </a:rPr>
                    <a:t>Refactor monolith</a:t>
                  </a:r>
                  <a:endParaRPr lang="de-DE" sz="800" dirty="0">
                    <a:solidFill>
                      <a:schemeClr val="bg1"/>
                    </a:solidFill>
                    <a:latin typeface="+mn-lt"/>
                  </a:endParaRPr>
                </a:p>
              </p:txBody>
            </p:sp>
          </p:grpSp>
          <p:sp>
            <p:nvSpPr>
              <p:cNvPr id="184" name="Titel 1">
                <a:extLst>
                  <a:ext uri="{FF2B5EF4-FFF2-40B4-BE49-F238E27FC236}">
                    <a16:creationId xmlns:a16="http://schemas.microsoft.com/office/drawing/2014/main" id="{DC1DD95E-09D1-4E51-A58C-9F95C3B08D08}"/>
                  </a:ext>
                </a:extLst>
              </p:cNvPr>
              <p:cNvSpPr txBox="1">
                <a:spLocks/>
              </p:cNvSpPr>
              <p:nvPr/>
            </p:nvSpPr>
            <p:spPr>
              <a:xfrm>
                <a:off x="3461443" y="3805328"/>
                <a:ext cx="1534526" cy="191850"/>
              </a:xfrm>
              <a:prstGeom prst="rect">
                <a:avLst/>
              </a:prstGeom>
            </p:spPr>
            <p:txBody>
              <a:bodyPr vert="horz" lIns="0" tIns="0" rIns="0" bIns="0" rtlCol="0" anchor="t">
                <a:noAutofit/>
              </a:bodyPr>
              <a:lstStyle>
                <a:lvl1pPr algn="l" defTabSz="685800" rtl="0" eaLnBrk="1" latinLnBrk="0" hangingPunct="1">
                  <a:lnSpc>
                    <a:spcPct val="90000"/>
                  </a:lnSpc>
                  <a:spcBef>
                    <a:spcPct val="0"/>
                  </a:spcBef>
                  <a:buNone/>
                  <a:defRPr sz="1800" b="1" kern="1200">
                    <a:solidFill>
                      <a:schemeClr val="tx1"/>
                    </a:solidFill>
                    <a:latin typeface="+mj-lt"/>
                    <a:ea typeface="+mj-ea"/>
                    <a:cs typeface="+mj-cs"/>
                  </a:defRPr>
                </a:lvl1pPr>
              </a:lstStyle>
              <a:p>
                <a:r>
                  <a:rPr lang="de-DE" sz="800" b="0" i="0" u="none" strike="noStrike" baseline="0" dirty="0">
                    <a:solidFill>
                      <a:schemeClr val="bg1"/>
                    </a:solidFill>
                    <a:latin typeface="+mn-lt"/>
                  </a:rPr>
                  <a:t>Complexity of legacy system</a:t>
                </a:r>
              </a:p>
            </p:txBody>
          </p:sp>
        </p:grpSp>
      </p:grpSp>
      <p:grpSp>
        <p:nvGrpSpPr>
          <p:cNvPr id="58" name="Gruppieren 57">
            <a:extLst>
              <a:ext uri="{FF2B5EF4-FFF2-40B4-BE49-F238E27FC236}">
                <a16:creationId xmlns:a16="http://schemas.microsoft.com/office/drawing/2014/main" id="{8612CD13-219E-4E0A-BBA7-8FEF7A8F0C4F}"/>
              </a:ext>
            </a:extLst>
          </p:cNvPr>
          <p:cNvGrpSpPr/>
          <p:nvPr/>
        </p:nvGrpSpPr>
        <p:grpSpPr>
          <a:xfrm>
            <a:off x="3207209" y="526806"/>
            <a:ext cx="1940980" cy="654009"/>
            <a:chOff x="3200508" y="4073226"/>
            <a:chExt cx="1940980" cy="654009"/>
          </a:xfrm>
          <a:effectLst>
            <a:outerShdw blurRad="50800" dist="38100" dir="5400000" algn="t" rotWithShape="0">
              <a:prstClr val="black">
                <a:alpha val="40000"/>
              </a:prstClr>
            </a:outerShdw>
          </a:effectLst>
        </p:grpSpPr>
        <p:sp>
          <p:nvSpPr>
            <p:cNvPr id="185" name="Rechteck: abgerundete Ecken 184">
              <a:extLst>
                <a:ext uri="{FF2B5EF4-FFF2-40B4-BE49-F238E27FC236}">
                  <a16:creationId xmlns:a16="http://schemas.microsoft.com/office/drawing/2014/main" id="{60F3782C-6D77-40A3-8780-46B63EDC7E7A}"/>
                </a:ext>
              </a:extLst>
            </p:cNvPr>
            <p:cNvSpPr/>
            <p:nvPr/>
          </p:nvSpPr>
          <p:spPr>
            <a:xfrm>
              <a:off x="3372093" y="4169030"/>
              <a:ext cx="1673827" cy="407259"/>
            </a:xfrm>
            <a:prstGeom prst="round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600" dirty="0"/>
            </a:p>
          </p:txBody>
        </p:sp>
        <p:grpSp>
          <p:nvGrpSpPr>
            <p:cNvPr id="186" name="Gruppieren 185">
              <a:extLst>
                <a:ext uri="{FF2B5EF4-FFF2-40B4-BE49-F238E27FC236}">
                  <a16:creationId xmlns:a16="http://schemas.microsoft.com/office/drawing/2014/main" id="{C6792B78-1DB4-4ABA-906A-C8B2E36F0CED}"/>
                </a:ext>
              </a:extLst>
            </p:cNvPr>
            <p:cNvGrpSpPr/>
            <p:nvPr/>
          </p:nvGrpSpPr>
          <p:grpSpPr>
            <a:xfrm>
              <a:off x="3200508" y="4073226"/>
              <a:ext cx="1940980" cy="398113"/>
              <a:chOff x="3221552" y="904831"/>
              <a:chExt cx="1940980" cy="398113"/>
            </a:xfrm>
          </p:grpSpPr>
          <p:grpSp>
            <p:nvGrpSpPr>
              <p:cNvPr id="187" name="Data Box 1">
                <a:extLst>
                  <a:ext uri="{FF2B5EF4-FFF2-40B4-BE49-F238E27FC236}">
                    <a16:creationId xmlns:a16="http://schemas.microsoft.com/office/drawing/2014/main" id="{476D71C2-189C-4C15-AF27-D098C504F19F}"/>
                  </a:ext>
                </a:extLst>
              </p:cNvPr>
              <p:cNvGrpSpPr/>
              <p:nvPr/>
            </p:nvGrpSpPr>
            <p:grpSpPr>
              <a:xfrm>
                <a:off x="3221552" y="904831"/>
                <a:ext cx="1940980" cy="326556"/>
                <a:chOff x="6831013" y="946149"/>
                <a:chExt cx="4438650" cy="792163"/>
              </a:xfrm>
              <a:solidFill>
                <a:srgbClr val="1E81CE"/>
              </a:solidFill>
            </p:grpSpPr>
            <p:sp>
              <p:nvSpPr>
                <p:cNvPr id="189" name="Data Box 1 BG">
                  <a:extLst>
                    <a:ext uri="{FF2B5EF4-FFF2-40B4-BE49-F238E27FC236}">
                      <a16:creationId xmlns:a16="http://schemas.microsoft.com/office/drawing/2014/main" id="{422FD27C-F400-4E04-996A-91C184274203}"/>
                    </a:ext>
                  </a:extLst>
                </p:cNvPr>
                <p:cNvSpPr>
                  <a:spLocks/>
                </p:cNvSpPr>
                <p:nvPr/>
              </p:nvSpPr>
              <p:spPr bwMode="auto">
                <a:xfrm>
                  <a:off x="6831013" y="946149"/>
                  <a:ext cx="4438650" cy="792163"/>
                </a:xfrm>
                <a:custGeom>
                  <a:avLst/>
                  <a:gdLst>
                    <a:gd name="T0" fmla="*/ 2550 w 2800"/>
                    <a:gd name="T1" fmla="*/ 500 h 500"/>
                    <a:gd name="T2" fmla="*/ 250 w 2800"/>
                    <a:gd name="T3" fmla="*/ 500 h 500"/>
                    <a:gd name="T4" fmla="*/ 0 w 2800"/>
                    <a:gd name="T5" fmla="*/ 250 h 500"/>
                    <a:gd name="T6" fmla="*/ 0 w 2800"/>
                    <a:gd name="T7" fmla="*/ 250 h 500"/>
                    <a:gd name="T8" fmla="*/ 250 w 2800"/>
                    <a:gd name="T9" fmla="*/ 0 h 500"/>
                    <a:gd name="T10" fmla="*/ 2550 w 2800"/>
                    <a:gd name="T11" fmla="*/ 0 h 500"/>
                    <a:gd name="T12" fmla="*/ 2800 w 2800"/>
                    <a:gd name="T13" fmla="*/ 250 h 500"/>
                    <a:gd name="T14" fmla="*/ 2800 w 2800"/>
                    <a:gd name="T15" fmla="*/ 250 h 500"/>
                    <a:gd name="T16" fmla="*/ 2550 w 2800"/>
                    <a:gd name="T17" fmla="*/ 500 h 5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00" h="500">
                      <a:moveTo>
                        <a:pt x="2550" y="500"/>
                      </a:moveTo>
                      <a:cubicBezTo>
                        <a:pt x="250" y="500"/>
                        <a:pt x="250" y="500"/>
                        <a:pt x="250" y="500"/>
                      </a:cubicBezTo>
                      <a:cubicBezTo>
                        <a:pt x="112" y="500"/>
                        <a:pt x="0" y="388"/>
                        <a:pt x="0" y="250"/>
                      </a:cubicBezTo>
                      <a:cubicBezTo>
                        <a:pt x="0" y="250"/>
                        <a:pt x="0" y="250"/>
                        <a:pt x="0" y="250"/>
                      </a:cubicBezTo>
                      <a:cubicBezTo>
                        <a:pt x="0" y="112"/>
                        <a:pt x="112" y="0"/>
                        <a:pt x="250" y="0"/>
                      </a:cubicBezTo>
                      <a:cubicBezTo>
                        <a:pt x="2550" y="0"/>
                        <a:pt x="2550" y="0"/>
                        <a:pt x="2550" y="0"/>
                      </a:cubicBezTo>
                      <a:cubicBezTo>
                        <a:pt x="2688" y="0"/>
                        <a:pt x="2800" y="112"/>
                        <a:pt x="2800" y="250"/>
                      </a:cubicBezTo>
                      <a:cubicBezTo>
                        <a:pt x="2800" y="250"/>
                        <a:pt x="2800" y="250"/>
                        <a:pt x="2800" y="250"/>
                      </a:cubicBezTo>
                      <a:cubicBezTo>
                        <a:pt x="2800" y="388"/>
                        <a:pt x="2688" y="500"/>
                        <a:pt x="2550" y="50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2">
                        <a:lumMod val="75000"/>
                      </a:schemeClr>
                    </a:solidFill>
                  </a:endParaRPr>
                </a:p>
              </p:txBody>
            </p:sp>
            <p:sp>
              <p:nvSpPr>
                <p:cNvPr id="190" name="Check Circle 1">
                  <a:extLst>
                    <a:ext uri="{FF2B5EF4-FFF2-40B4-BE49-F238E27FC236}">
                      <a16:creationId xmlns:a16="http://schemas.microsoft.com/office/drawing/2014/main" id="{ABDC176D-F3E1-486B-8411-22AA4085EC58}"/>
                    </a:ext>
                  </a:extLst>
                </p:cNvPr>
                <p:cNvSpPr>
                  <a:spLocks noChangeArrowheads="1"/>
                </p:cNvSpPr>
                <p:nvPr/>
              </p:nvSpPr>
              <p:spPr bwMode="auto">
                <a:xfrm>
                  <a:off x="6988176" y="1089022"/>
                  <a:ext cx="566667" cy="508001"/>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88" name="Titel 1">
                <a:extLst>
                  <a:ext uri="{FF2B5EF4-FFF2-40B4-BE49-F238E27FC236}">
                    <a16:creationId xmlns:a16="http://schemas.microsoft.com/office/drawing/2014/main" id="{98DDE9FC-28FA-4DBB-BEE5-DE6D53A026C7}"/>
                  </a:ext>
                </a:extLst>
              </p:cNvPr>
              <p:cNvSpPr txBox="1">
                <a:spLocks/>
              </p:cNvSpPr>
              <p:nvPr/>
            </p:nvSpPr>
            <p:spPr>
              <a:xfrm>
                <a:off x="3604730" y="1009991"/>
                <a:ext cx="1534526" cy="292953"/>
              </a:xfrm>
              <a:prstGeom prst="rect">
                <a:avLst/>
              </a:prstGeom>
            </p:spPr>
            <p:txBody>
              <a:bodyPr vert="horz" lIns="0" tIns="0" rIns="0" bIns="0" rtlCol="0" anchor="t">
                <a:noAutofit/>
              </a:bodyPr>
              <a:lstStyle>
                <a:lvl1pPr algn="l" defTabSz="685800" rtl="0" eaLnBrk="1" latinLnBrk="0" hangingPunct="1">
                  <a:lnSpc>
                    <a:spcPct val="90000"/>
                  </a:lnSpc>
                  <a:spcBef>
                    <a:spcPct val="0"/>
                  </a:spcBef>
                  <a:buNone/>
                  <a:defRPr sz="1800" b="1" kern="1200">
                    <a:solidFill>
                      <a:schemeClr val="tx1"/>
                    </a:solidFill>
                    <a:latin typeface="+mj-lt"/>
                    <a:ea typeface="+mj-ea"/>
                    <a:cs typeface="+mj-cs"/>
                  </a:defRPr>
                </a:lvl1pPr>
              </a:lstStyle>
              <a:p>
                <a:r>
                  <a:rPr lang="de-DE" sz="800" b="0" i="0" u="none" strike="noStrike" baseline="0" dirty="0">
                    <a:solidFill>
                      <a:schemeClr val="bg1"/>
                    </a:solidFill>
                    <a:latin typeface="+mn-lt"/>
                  </a:rPr>
                  <a:t>Microservice implementation</a:t>
                </a:r>
                <a:endParaRPr lang="de-DE" sz="800" dirty="0">
                  <a:solidFill>
                    <a:schemeClr val="bg1"/>
                  </a:solidFill>
                  <a:latin typeface="+mn-lt"/>
                </a:endParaRPr>
              </a:p>
            </p:txBody>
          </p:sp>
        </p:grpSp>
        <p:sp>
          <p:nvSpPr>
            <p:cNvPr id="191" name="Titel 1">
              <a:extLst>
                <a:ext uri="{FF2B5EF4-FFF2-40B4-BE49-F238E27FC236}">
                  <a16:creationId xmlns:a16="http://schemas.microsoft.com/office/drawing/2014/main" id="{9A0242BE-B965-4447-8286-2DC3C244B28E}"/>
                </a:ext>
              </a:extLst>
            </p:cNvPr>
            <p:cNvSpPr txBox="1">
              <a:spLocks/>
            </p:cNvSpPr>
            <p:nvPr/>
          </p:nvSpPr>
          <p:spPr>
            <a:xfrm>
              <a:off x="3496435" y="4425746"/>
              <a:ext cx="1534526" cy="301489"/>
            </a:xfrm>
            <a:prstGeom prst="rect">
              <a:avLst/>
            </a:prstGeom>
          </p:spPr>
          <p:txBody>
            <a:bodyPr vert="horz" lIns="0" tIns="0" rIns="0" bIns="0" rtlCol="0" anchor="t">
              <a:noAutofit/>
            </a:bodyPr>
            <a:lstStyle>
              <a:lvl1pPr algn="l" defTabSz="685800" rtl="0" eaLnBrk="1" latinLnBrk="0" hangingPunct="1">
                <a:lnSpc>
                  <a:spcPct val="90000"/>
                </a:lnSpc>
                <a:spcBef>
                  <a:spcPct val="0"/>
                </a:spcBef>
                <a:buNone/>
                <a:defRPr sz="1800" b="1" kern="1200">
                  <a:solidFill>
                    <a:schemeClr val="tx1"/>
                  </a:solidFill>
                  <a:latin typeface="+mj-lt"/>
                  <a:ea typeface="+mj-ea"/>
                  <a:cs typeface="+mj-cs"/>
                </a:defRPr>
              </a:lvl1pPr>
            </a:lstStyle>
            <a:p>
              <a:r>
                <a:rPr lang="de-DE" sz="800" b="0" i="0" u="none" strike="noStrike" baseline="0" dirty="0">
                  <a:solidFill>
                    <a:schemeClr val="bg1"/>
                  </a:solidFill>
                  <a:latin typeface="+mn-lt"/>
                </a:rPr>
                <a:t>Difference of data consistency</a:t>
              </a:r>
            </a:p>
          </p:txBody>
        </p:sp>
      </p:grpSp>
      <p:grpSp>
        <p:nvGrpSpPr>
          <p:cNvPr id="97" name="Gruppieren 96">
            <a:extLst>
              <a:ext uri="{FF2B5EF4-FFF2-40B4-BE49-F238E27FC236}">
                <a16:creationId xmlns:a16="http://schemas.microsoft.com/office/drawing/2014/main" id="{3009DD00-57B8-49FE-9A94-BF579B4724DF}"/>
              </a:ext>
            </a:extLst>
          </p:cNvPr>
          <p:cNvGrpSpPr/>
          <p:nvPr/>
        </p:nvGrpSpPr>
        <p:grpSpPr>
          <a:xfrm>
            <a:off x="992511" y="4350151"/>
            <a:ext cx="1992044" cy="387988"/>
            <a:chOff x="857462" y="3023747"/>
            <a:chExt cx="1992044" cy="387988"/>
          </a:xfrm>
          <a:effectLst>
            <a:outerShdw blurRad="50800" dist="38100" dir="5400000" algn="t" rotWithShape="0">
              <a:prstClr val="black">
                <a:alpha val="40000"/>
              </a:prstClr>
            </a:outerShdw>
          </a:effectLst>
        </p:grpSpPr>
        <p:grpSp>
          <p:nvGrpSpPr>
            <p:cNvPr id="146" name="Data Box 1">
              <a:extLst>
                <a:ext uri="{FF2B5EF4-FFF2-40B4-BE49-F238E27FC236}">
                  <a16:creationId xmlns:a16="http://schemas.microsoft.com/office/drawing/2014/main" id="{93D3C78C-2605-4926-8DB3-1540B499D8C6}"/>
                </a:ext>
              </a:extLst>
            </p:cNvPr>
            <p:cNvGrpSpPr/>
            <p:nvPr/>
          </p:nvGrpSpPr>
          <p:grpSpPr>
            <a:xfrm>
              <a:off x="857462" y="3023747"/>
              <a:ext cx="1940980" cy="326556"/>
              <a:chOff x="6831013" y="946149"/>
              <a:chExt cx="4438650" cy="792163"/>
            </a:xfrm>
            <a:solidFill>
              <a:srgbClr val="1E81CE"/>
            </a:solidFill>
          </p:grpSpPr>
          <p:sp>
            <p:nvSpPr>
              <p:cNvPr id="147" name="Data Box 1 BG">
                <a:extLst>
                  <a:ext uri="{FF2B5EF4-FFF2-40B4-BE49-F238E27FC236}">
                    <a16:creationId xmlns:a16="http://schemas.microsoft.com/office/drawing/2014/main" id="{7396E3CA-626D-4607-A596-7DD24EDBE08E}"/>
                  </a:ext>
                </a:extLst>
              </p:cNvPr>
              <p:cNvSpPr>
                <a:spLocks/>
              </p:cNvSpPr>
              <p:nvPr/>
            </p:nvSpPr>
            <p:spPr bwMode="auto">
              <a:xfrm>
                <a:off x="6831013" y="946149"/>
                <a:ext cx="4438650" cy="792163"/>
              </a:xfrm>
              <a:custGeom>
                <a:avLst/>
                <a:gdLst>
                  <a:gd name="T0" fmla="*/ 2550 w 2800"/>
                  <a:gd name="T1" fmla="*/ 500 h 500"/>
                  <a:gd name="T2" fmla="*/ 250 w 2800"/>
                  <a:gd name="T3" fmla="*/ 500 h 500"/>
                  <a:gd name="T4" fmla="*/ 0 w 2800"/>
                  <a:gd name="T5" fmla="*/ 250 h 500"/>
                  <a:gd name="T6" fmla="*/ 0 w 2800"/>
                  <a:gd name="T7" fmla="*/ 250 h 500"/>
                  <a:gd name="T8" fmla="*/ 250 w 2800"/>
                  <a:gd name="T9" fmla="*/ 0 h 500"/>
                  <a:gd name="T10" fmla="*/ 2550 w 2800"/>
                  <a:gd name="T11" fmla="*/ 0 h 500"/>
                  <a:gd name="T12" fmla="*/ 2800 w 2800"/>
                  <a:gd name="T13" fmla="*/ 250 h 500"/>
                  <a:gd name="T14" fmla="*/ 2800 w 2800"/>
                  <a:gd name="T15" fmla="*/ 250 h 500"/>
                  <a:gd name="T16" fmla="*/ 2550 w 2800"/>
                  <a:gd name="T17" fmla="*/ 500 h 5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00" h="500">
                    <a:moveTo>
                      <a:pt x="2550" y="500"/>
                    </a:moveTo>
                    <a:cubicBezTo>
                      <a:pt x="250" y="500"/>
                      <a:pt x="250" y="500"/>
                      <a:pt x="250" y="500"/>
                    </a:cubicBezTo>
                    <a:cubicBezTo>
                      <a:pt x="112" y="500"/>
                      <a:pt x="0" y="388"/>
                      <a:pt x="0" y="250"/>
                    </a:cubicBezTo>
                    <a:cubicBezTo>
                      <a:pt x="0" y="250"/>
                      <a:pt x="0" y="250"/>
                      <a:pt x="0" y="250"/>
                    </a:cubicBezTo>
                    <a:cubicBezTo>
                      <a:pt x="0" y="112"/>
                      <a:pt x="112" y="0"/>
                      <a:pt x="250" y="0"/>
                    </a:cubicBezTo>
                    <a:cubicBezTo>
                      <a:pt x="2550" y="0"/>
                      <a:pt x="2550" y="0"/>
                      <a:pt x="2550" y="0"/>
                    </a:cubicBezTo>
                    <a:cubicBezTo>
                      <a:pt x="2688" y="0"/>
                      <a:pt x="2800" y="112"/>
                      <a:pt x="2800" y="250"/>
                    </a:cubicBezTo>
                    <a:cubicBezTo>
                      <a:pt x="2800" y="250"/>
                      <a:pt x="2800" y="250"/>
                      <a:pt x="2800" y="250"/>
                    </a:cubicBezTo>
                    <a:cubicBezTo>
                      <a:pt x="2800" y="388"/>
                      <a:pt x="2688" y="500"/>
                      <a:pt x="2550" y="50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2">
                      <a:lumMod val="75000"/>
                    </a:schemeClr>
                  </a:solidFill>
                </a:endParaRPr>
              </a:p>
            </p:txBody>
          </p:sp>
          <p:sp>
            <p:nvSpPr>
              <p:cNvPr id="148" name="Check Circle 1">
                <a:extLst>
                  <a:ext uri="{FF2B5EF4-FFF2-40B4-BE49-F238E27FC236}">
                    <a16:creationId xmlns:a16="http://schemas.microsoft.com/office/drawing/2014/main" id="{A85E6A0F-7933-4448-9233-D01746EC1DE2}"/>
                  </a:ext>
                </a:extLst>
              </p:cNvPr>
              <p:cNvSpPr>
                <a:spLocks noChangeArrowheads="1"/>
              </p:cNvSpPr>
              <p:nvPr/>
            </p:nvSpPr>
            <p:spPr bwMode="auto">
              <a:xfrm>
                <a:off x="6988176" y="1089022"/>
                <a:ext cx="566667" cy="508001"/>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29" name="Titel 1">
              <a:extLst>
                <a:ext uri="{FF2B5EF4-FFF2-40B4-BE49-F238E27FC236}">
                  <a16:creationId xmlns:a16="http://schemas.microsoft.com/office/drawing/2014/main" id="{AB2C9406-E769-4CAE-BD03-0E77E7885734}"/>
                </a:ext>
              </a:extLst>
            </p:cNvPr>
            <p:cNvSpPr txBox="1">
              <a:spLocks/>
            </p:cNvSpPr>
            <p:nvPr/>
          </p:nvSpPr>
          <p:spPr>
            <a:xfrm>
              <a:off x="1444984" y="3118782"/>
              <a:ext cx="1404522" cy="292953"/>
            </a:xfrm>
            <a:prstGeom prst="rect">
              <a:avLst/>
            </a:prstGeom>
          </p:spPr>
          <p:txBody>
            <a:bodyPr vert="horz" lIns="0" tIns="0" rIns="0" bIns="0" rtlCol="0" anchor="t">
              <a:noAutofit/>
            </a:bodyPr>
            <a:lstStyle>
              <a:lvl1pPr algn="l" defTabSz="685800" rtl="0" eaLnBrk="1" latinLnBrk="0" hangingPunct="1">
                <a:lnSpc>
                  <a:spcPct val="90000"/>
                </a:lnSpc>
                <a:spcBef>
                  <a:spcPct val="0"/>
                </a:spcBef>
                <a:buNone/>
                <a:defRPr sz="1800" b="1" kern="1200">
                  <a:solidFill>
                    <a:schemeClr val="tx1"/>
                  </a:solidFill>
                  <a:latin typeface="+mj-lt"/>
                  <a:ea typeface="+mj-ea"/>
                  <a:cs typeface="+mj-cs"/>
                </a:defRPr>
              </a:lvl1pPr>
            </a:lstStyle>
            <a:p>
              <a:r>
                <a:rPr lang="de-DE" sz="800" b="0" i="0" u="none" strike="noStrike" baseline="0" dirty="0">
                  <a:solidFill>
                    <a:schemeClr val="bg1"/>
                  </a:solidFill>
                  <a:latin typeface="+mn-lt"/>
                </a:rPr>
                <a:t>Analysis of drivers</a:t>
              </a:r>
              <a:endParaRPr lang="de-DE" sz="800" dirty="0">
                <a:solidFill>
                  <a:schemeClr val="bg1"/>
                </a:solidFill>
                <a:latin typeface="+mn-lt"/>
              </a:endParaRPr>
            </a:p>
          </p:txBody>
        </p:sp>
      </p:grpSp>
      <p:grpSp>
        <p:nvGrpSpPr>
          <p:cNvPr id="101" name="Gruppieren 100">
            <a:extLst>
              <a:ext uri="{FF2B5EF4-FFF2-40B4-BE49-F238E27FC236}">
                <a16:creationId xmlns:a16="http://schemas.microsoft.com/office/drawing/2014/main" id="{6578118B-5C9E-47BA-AFB4-57C54F1A7525}"/>
              </a:ext>
            </a:extLst>
          </p:cNvPr>
          <p:cNvGrpSpPr/>
          <p:nvPr/>
        </p:nvGrpSpPr>
        <p:grpSpPr>
          <a:xfrm>
            <a:off x="992511" y="3626531"/>
            <a:ext cx="2048987" cy="573699"/>
            <a:chOff x="858571" y="3561923"/>
            <a:chExt cx="2048987" cy="573699"/>
          </a:xfrm>
        </p:grpSpPr>
        <p:sp>
          <p:nvSpPr>
            <p:cNvPr id="195" name="Rechteck: abgerundete Ecken 194">
              <a:extLst>
                <a:ext uri="{FF2B5EF4-FFF2-40B4-BE49-F238E27FC236}">
                  <a16:creationId xmlns:a16="http://schemas.microsoft.com/office/drawing/2014/main" id="{063F2926-24AB-402B-AF22-030DCDDE126B}"/>
                </a:ext>
              </a:extLst>
            </p:cNvPr>
            <p:cNvSpPr/>
            <p:nvPr/>
          </p:nvSpPr>
          <p:spPr>
            <a:xfrm>
              <a:off x="1018806" y="3681053"/>
              <a:ext cx="1680469" cy="397361"/>
            </a:xfrm>
            <a:prstGeom prst="roundRect">
              <a:avLst/>
            </a:prstGeom>
            <a:solidFill>
              <a:schemeClr val="bg1">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600" dirty="0"/>
            </a:p>
          </p:txBody>
        </p:sp>
        <p:sp>
          <p:nvSpPr>
            <p:cNvPr id="196" name="Titel 1">
              <a:extLst>
                <a:ext uri="{FF2B5EF4-FFF2-40B4-BE49-F238E27FC236}">
                  <a16:creationId xmlns:a16="http://schemas.microsoft.com/office/drawing/2014/main" id="{6576B88D-8DB5-4105-BECB-3B9872107D5F}"/>
                </a:ext>
              </a:extLst>
            </p:cNvPr>
            <p:cNvSpPr txBox="1">
              <a:spLocks/>
            </p:cNvSpPr>
            <p:nvPr/>
          </p:nvSpPr>
          <p:spPr>
            <a:xfrm>
              <a:off x="1160095" y="3943772"/>
              <a:ext cx="1534526" cy="191850"/>
            </a:xfrm>
            <a:prstGeom prst="rect">
              <a:avLst/>
            </a:prstGeom>
          </p:spPr>
          <p:txBody>
            <a:bodyPr vert="horz" lIns="0" tIns="0" rIns="0" bIns="0" rtlCol="0" anchor="t">
              <a:noAutofit/>
            </a:bodyPr>
            <a:lstStyle>
              <a:lvl1pPr algn="l" defTabSz="685800" rtl="0" eaLnBrk="1" latinLnBrk="0" hangingPunct="1">
                <a:lnSpc>
                  <a:spcPct val="90000"/>
                </a:lnSpc>
                <a:spcBef>
                  <a:spcPct val="0"/>
                </a:spcBef>
                <a:buNone/>
                <a:defRPr sz="1800" b="1" kern="1200">
                  <a:solidFill>
                    <a:schemeClr val="tx1"/>
                  </a:solidFill>
                  <a:latin typeface="+mj-lt"/>
                  <a:ea typeface="+mj-ea"/>
                  <a:cs typeface="+mj-cs"/>
                </a:defRPr>
              </a:lvl1pPr>
            </a:lstStyle>
            <a:p>
              <a:r>
                <a:rPr lang="de-DE" sz="800" b="0" i="0" u="none" strike="noStrike" baseline="0" dirty="0">
                  <a:solidFill>
                    <a:schemeClr val="bg1"/>
                  </a:solidFill>
                  <a:latin typeface="+mn-lt"/>
                </a:rPr>
                <a:t>Complexity of legacy system</a:t>
              </a:r>
            </a:p>
          </p:txBody>
        </p:sp>
        <p:grpSp>
          <p:nvGrpSpPr>
            <p:cNvPr id="98" name="Gruppieren 97">
              <a:extLst>
                <a:ext uri="{FF2B5EF4-FFF2-40B4-BE49-F238E27FC236}">
                  <a16:creationId xmlns:a16="http://schemas.microsoft.com/office/drawing/2014/main" id="{8F771F76-D0F2-4969-8B9E-14408995A05C}"/>
                </a:ext>
              </a:extLst>
            </p:cNvPr>
            <p:cNvGrpSpPr/>
            <p:nvPr/>
          </p:nvGrpSpPr>
          <p:grpSpPr>
            <a:xfrm>
              <a:off x="858571" y="3561923"/>
              <a:ext cx="2048987" cy="387572"/>
              <a:chOff x="905522" y="3656953"/>
              <a:chExt cx="2048987" cy="387572"/>
            </a:xfrm>
            <a:effectLst>
              <a:outerShdw blurRad="50800" dist="38100" dir="5400000" algn="t" rotWithShape="0">
                <a:prstClr val="black">
                  <a:alpha val="40000"/>
                </a:prstClr>
              </a:outerShdw>
            </a:effectLst>
          </p:grpSpPr>
          <p:grpSp>
            <p:nvGrpSpPr>
              <p:cNvPr id="121" name="Data Box 1">
                <a:extLst>
                  <a:ext uri="{FF2B5EF4-FFF2-40B4-BE49-F238E27FC236}">
                    <a16:creationId xmlns:a16="http://schemas.microsoft.com/office/drawing/2014/main" id="{2D715066-2497-4A5F-A02B-0B047482D94C}"/>
                  </a:ext>
                </a:extLst>
              </p:cNvPr>
              <p:cNvGrpSpPr/>
              <p:nvPr/>
            </p:nvGrpSpPr>
            <p:grpSpPr>
              <a:xfrm>
                <a:off x="905522" y="3656953"/>
                <a:ext cx="1940980" cy="326556"/>
                <a:chOff x="6831013" y="946149"/>
                <a:chExt cx="4438650" cy="792163"/>
              </a:xfrm>
              <a:solidFill>
                <a:srgbClr val="1E81CE"/>
              </a:solidFill>
            </p:grpSpPr>
            <p:sp>
              <p:nvSpPr>
                <p:cNvPr id="133" name="Data Box 1 BG">
                  <a:extLst>
                    <a:ext uri="{FF2B5EF4-FFF2-40B4-BE49-F238E27FC236}">
                      <a16:creationId xmlns:a16="http://schemas.microsoft.com/office/drawing/2014/main" id="{2235E445-08ED-4980-B359-2E95EAA246BD}"/>
                    </a:ext>
                  </a:extLst>
                </p:cNvPr>
                <p:cNvSpPr>
                  <a:spLocks/>
                </p:cNvSpPr>
                <p:nvPr/>
              </p:nvSpPr>
              <p:spPr bwMode="auto">
                <a:xfrm>
                  <a:off x="6831013" y="946149"/>
                  <a:ext cx="4438650" cy="792163"/>
                </a:xfrm>
                <a:custGeom>
                  <a:avLst/>
                  <a:gdLst>
                    <a:gd name="T0" fmla="*/ 2550 w 2800"/>
                    <a:gd name="T1" fmla="*/ 500 h 500"/>
                    <a:gd name="T2" fmla="*/ 250 w 2800"/>
                    <a:gd name="T3" fmla="*/ 500 h 500"/>
                    <a:gd name="T4" fmla="*/ 0 w 2800"/>
                    <a:gd name="T5" fmla="*/ 250 h 500"/>
                    <a:gd name="T6" fmla="*/ 0 w 2800"/>
                    <a:gd name="T7" fmla="*/ 250 h 500"/>
                    <a:gd name="T8" fmla="*/ 250 w 2800"/>
                    <a:gd name="T9" fmla="*/ 0 h 500"/>
                    <a:gd name="T10" fmla="*/ 2550 w 2800"/>
                    <a:gd name="T11" fmla="*/ 0 h 500"/>
                    <a:gd name="T12" fmla="*/ 2800 w 2800"/>
                    <a:gd name="T13" fmla="*/ 250 h 500"/>
                    <a:gd name="T14" fmla="*/ 2800 w 2800"/>
                    <a:gd name="T15" fmla="*/ 250 h 500"/>
                    <a:gd name="T16" fmla="*/ 2550 w 2800"/>
                    <a:gd name="T17" fmla="*/ 500 h 5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00" h="500">
                      <a:moveTo>
                        <a:pt x="2550" y="500"/>
                      </a:moveTo>
                      <a:cubicBezTo>
                        <a:pt x="250" y="500"/>
                        <a:pt x="250" y="500"/>
                        <a:pt x="250" y="500"/>
                      </a:cubicBezTo>
                      <a:cubicBezTo>
                        <a:pt x="112" y="500"/>
                        <a:pt x="0" y="388"/>
                        <a:pt x="0" y="250"/>
                      </a:cubicBezTo>
                      <a:cubicBezTo>
                        <a:pt x="0" y="250"/>
                        <a:pt x="0" y="250"/>
                        <a:pt x="0" y="250"/>
                      </a:cubicBezTo>
                      <a:cubicBezTo>
                        <a:pt x="0" y="112"/>
                        <a:pt x="112" y="0"/>
                        <a:pt x="250" y="0"/>
                      </a:cubicBezTo>
                      <a:cubicBezTo>
                        <a:pt x="2550" y="0"/>
                        <a:pt x="2550" y="0"/>
                        <a:pt x="2550" y="0"/>
                      </a:cubicBezTo>
                      <a:cubicBezTo>
                        <a:pt x="2688" y="0"/>
                        <a:pt x="2800" y="112"/>
                        <a:pt x="2800" y="250"/>
                      </a:cubicBezTo>
                      <a:cubicBezTo>
                        <a:pt x="2800" y="250"/>
                        <a:pt x="2800" y="250"/>
                        <a:pt x="2800" y="250"/>
                      </a:cubicBezTo>
                      <a:cubicBezTo>
                        <a:pt x="2800" y="388"/>
                        <a:pt x="2688" y="500"/>
                        <a:pt x="2550" y="50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2">
                        <a:lumMod val="75000"/>
                      </a:schemeClr>
                    </a:solidFill>
                  </a:endParaRPr>
                </a:p>
              </p:txBody>
            </p:sp>
            <p:sp>
              <p:nvSpPr>
                <p:cNvPr id="141" name="Check Circle 1">
                  <a:extLst>
                    <a:ext uri="{FF2B5EF4-FFF2-40B4-BE49-F238E27FC236}">
                      <a16:creationId xmlns:a16="http://schemas.microsoft.com/office/drawing/2014/main" id="{BA283A0D-49E1-46B1-AF38-7793BFF91FEF}"/>
                    </a:ext>
                  </a:extLst>
                </p:cNvPr>
                <p:cNvSpPr>
                  <a:spLocks noChangeArrowheads="1"/>
                </p:cNvSpPr>
                <p:nvPr/>
              </p:nvSpPr>
              <p:spPr bwMode="auto">
                <a:xfrm>
                  <a:off x="6988176" y="1089022"/>
                  <a:ext cx="566667" cy="508001"/>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31" name="Titel 1">
                <a:extLst>
                  <a:ext uri="{FF2B5EF4-FFF2-40B4-BE49-F238E27FC236}">
                    <a16:creationId xmlns:a16="http://schemas.microsoft.com/office/drawing/2014/main" id="{60C9E13B-B8D4-456E-9148-EDCC7AF431FD}"/>
                  </a:ext>
                </a:extLst>
              </p:cNvPr>
              <p:cNvSpPr txBox="1">
                <a:spLocks/>
              </p:cNvSpPr>
              <p:nvPr/>
            </p:nvSpPr>
            <p:spPr>
              <a:xfrm>
                <a:off x="1381695" y="3751572"/>
                <a:ext cx="1572814" cy="292953"/>
              </a:xfrm>
              <a:prstGeom prst="rect">
                <a:avLst/>
              </a:prstGeom>
            </p:spPr>
            <p:txBody>
              <a:bodyPr vert="horz" lIns="0" tIns="0" rIns="0" bIns="0" rtlCol="0" anchor="t">
                <a:noAutofit/>
              </a:bodyPr>
              <a:lstStyle>
                <a:lvl1pPr algn="l" defTabSz="685800" rtl="0" eaLnBrk="1" latinLnBrk="0" hangingPunct="1">
                  <a:lnSpc>
                    <a:spcPct val="90000"/>
                  </a:lnSpc>
                  <a:spcBef>
                    <a:spcPct val="0"/>
                  </a:spcBef>
                  <a:buNone/>
                  <a:defRPr sz="1800" b="1" kern="1200">
                    <a:solidFill>
                      <a:schemeClr val="tx1"/>
                    </a:solidFill>
                    <a:latin typeface="+mj-lt"/>
                    <a:ea typeface="+mj-ea"/>
                    <a:cs typeface="+mj-cs"/>
                  </a:defRPr>
                </a:lvl1pPr>
              </a:lstStyle>
              <a:p>
                <a:r>
                  <a:rPr lang="de-DE" sz="800" b="0" i="0" u="none" strike="noStrike" baseline="0" dirty="0">
                    <a:solidFill>
                      <a:schemeClr val="bg1"/>
                    </a:solidFill>
                    <a:latin typeface="+mn-lt"/>
                  </a:rPr>
                  <a:t>Analysis of legacy system</a:t>
                </a:r>
                <a:endParaRPr lang="de-DE" sz="800" dirty="0">
                  <a:solidFill>
                    <a:schemeClr val="bg1"/>
                  </a:solidFill>
                  <a:latin typeface="+mn-lt"/>
                </a:endParaRPr>
              </a:p>
            </p:txBody>
          </p:sp>
        </p:grpSp>
      </p:grpSp>
      <p:grpSp>
        <p:nvGrpSpPr>
          <p:cNvPr id="63" name="Gruppieren 62">
            <a:extLst>
              <a:ext uri="{FF2B5EF4-FFF2-40B4-BE49-F238E27FC236}">
                <a16:creationId xmlns:a16="http://schemas.microsoft.com/office/drawing/2014/main" id="{F8238644-B421-49EE-B3D7-FA824AA3D66D}"/>
              </a:ext>
            </a:extLst>
          </p:cNvPr>
          <p:cNvGrpSpPr/>
          <p:nvPr/>
        </p:nvGrpSpPr>
        <p:grpSpPr>
          <a:xfrm>
            <a:off x="5466231" y="4357022"/>
            <a:ext cx="1940980" cy="390942"/>
            <a:chOff x="5445676" y="4124877"/>
            <a:chExt cx="1940980" cy="390942"/>
          </a:xfrm>
          <a:effectLst>
            <a:outerShdw blurRad="50800" dist="38100" dir="5400000" algn="t" rotWithShape="0">
              <a:prstClr val="black">
                <a:alpha val="40000"/>
              </a:prstClr>
            </a:outerShdw>
          </a:effectLst>
        </p:grpSpPr>
        <p:grpSp>
          <p:nvGrpSpPr>
            <p:cNvPr id="149" name="Data Box 1">
              <a:extLst>
                <a:ext uri="{FF2B5EF4-FFF2-40B4-BE49-F238E27FC236}">
                  <a16:creationId xmlns:a16="http://schemas.microsoft.com/office/drawing/2014/main" id="{B315BAB8-5296-4ADC-BA6A-381585D5CFB0}"/>
                </a:ext>
              </a:extLst>
            </p:cNvPr>
            <p:cNvGrpSpPr/>
            <p:nvPr/>
          </p:nvGrpSpPr>
          <p:grpSpPr>
            <a:xfrm>
              <a:off x="5445676" y="4124877"/>
              <a:ext cx="1940980" cy="326556"/>
              <a:chOff x="6831013" y="946149"/>
              <a:chExt cx="4438650" cy="792163"/>
            </a:xfrm>
            <a:solidFill>
              <a:srgbClr val="1E81CE"/>
            </a:solidFill>
          </p:grpSpPr>
          <p:sp>
            <p:nvSpPr>
              <p:cNvPr id="150" name="Data Box 1 BG">
                <a:extLst>
                  <a:ext uri="{FF2B5EF4-FFF2-40B4-BE49-F238E27FC236}">
                    <a16:creationId xmlns:a16="http://schemas.microsoft.com/office/drawing/2014/main" id="{06E7509E-DAB3-4126-BB7D-9917A9232751}"/>
                  </a:ext>
                </a:extLst>
              </p:cNvPr>
              <p:cNvSpPr>
                <a:spLocks/>
              </p:cNvSpPr>
              <p:nvPr/>
            </p:nvSpPr>
            <p:spPr bwMode="auto">
              <a:xfrm>
                <a:off x="6831013" y="946149"/>
                <a:ext cx="4438650" cy="792163"/>
              </a:xfrm>
              <a:custGeom>
                <a:avLst/>
                <a:gdLst>
                  <a:gd name="T0" fmla="*/ 2550 w 2800"/>
                  <a:gd name="T1" fmla="*/ 500 h 500"/>
                  <a:gd name="T2" fmla="*/ 250 w 2800"/>
                  <a:gd name="T3" fmla="*/ 500 h 500"/>
                  <a:gd name="T4" fmla="*/ 0 w 2800"/>
                  <a:gd name="T5" fmla="*/ 250 h 500"/>
                  <a:gd name="T6" fmla="*/ 0 w 2800"/>
                  <a:gd name="T7" fmla="*/ 250 h 500"/>
                  <a:gd name="T8" fmla="*/ 250 w 2800"/>
                  <a:gd name="T9" fmla="*/ 0 h 500"/>
                  <a:gd name="T10" fmla="*/ 2550 w 2800"/>
                  <a:gd name="T11" fmla="*/ 0 h 500"/>
                  <a:gd name="T12" fmla="*/ 2800 w 2800"/>
                  <a:gd name="T13" fmla="*/ 250 h 500"/>
                  <a:gd name="T14" fmla="*/ 2800 w 2800"/>
                  <a:gd name="T15" fmla="*/ 250 h 500"/>
                  <a:gd name="T16" fmla="*/ 2550 w 2800"/>
                  <a:gd name="T17" fmla="*/ 500 h 5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00" h="500">
                    <a:moveTo>
                      <a:pt x="2550" y="500"/>
                    </a:moveTo>
                    <a:cubicBezTo>
                      <a:pt x="250" y="500"/>
                      <a:pt x="250" y="500"/>
                      <a:pt x="250" y="500"/>
                    </a:cubicBezTo>
                    <a:cubicBezTo>
                      <a:pt x="112" y="500"/>
                      <a:pt x="0" y="388"/>
                      <a:pt x="0" y="250"/>
                    </a:cubicBezTo>
                    <a:cubicBezTo>
                      <a:pt x="0" y="250"/>
                      <a:pt x="0" y="250"/>
                      <a:pt x="0" y="250"/>
                    </a:cubicBezTo>
                    <a:cubicBezTo>
                      <a:pt x="0" y="112"/>
                      <a:pt x="112" y="0"/>
                      <a:pt x="250" y="0"/>
                    </a:cubicBezTo>
                    <a:cubicBezTo>
                      <a:pt x="2550" y="0"/>
                      <a:pt x="2550" y="0"/>
                      <a:pt x="2550" y="0"/>
                    </a:cubicBezTo>
                    <a:cubicBezTo>
                      <a:pt x="2688" y="0"/>
                      <a:pt x="2800" y="112"/>
                      <a:pt x="2800" y="250"/>
                    </a:cubicBezTo>
                    <a:cubicBezTo>
                      <a:pt x="2800" y="250"/>
                      <a:pt x="2800" y="250"/>
                      <a:pt x="2800" y="250"/>
                    </a:cubicBezTo>
                    <a:cubicBezTo>
                      <a:pt x="2800" y="388"/>
                      <a:pt x="2688" y="500"/>
                      <a:pt x="2550" y="50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2">
                      <a:lumMod val="75000"/>
                    </a:schemeClr>
                  </a:solidFill>
                </a:endParaRPr>
              </a:p>
            </p:txBody>
          </p:sp>
          <p:sp>
            <p:nvSpPr>
              <p:cNvPr id="151" name="Check Circle 1">
                <a:extLst>
                  <a:ext uri="{FF2B5EF4-FFF2-40B4-BE49-F238E27FC236}">
                    <a16:creationId xmlns:a16="http://schemas.microsoft.com/office/drawing/2014/main" id="{F2EE925D-49F7-413F-99AC-AC6F8CBCF1EB}"/>
                  </a:ext>
                </a:extLst>
              </p:cNvPr>
              <p:cNvSpPr>
                <a:spLocks noChangeArrowheads="1"/>
              </p:cNvSpPr>
              <p:nvPr/>
            </p:nvSpPr>
            <p:spPr bwMode="auto">
              <a:xfrm>
                <a:off x="6988176" y="1089022"/>
                <a:ext cx="566667" cy="508001"/>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44" name="Titel 1">
              <a:extLst>
                <a:ext uri="{FF2B5EF4-FFF2-40B4-BE49-F238E27FC236}">
                  <a16:creationId xmlns:a16="http://schemas.microsoft.com/office/drawing/2014/main" id="{6ECFB3B3-4AF5-4D61-A487-92B1690EDF98}"/>
                </a:ext>
              </a:extLst>
            </p:cNvPr>
            <p:cNvSpPr txBox="1">
              <a:spLocks/>
            </p:cNvSpPr>
            <p:nvPr/>
          </p:nvSpPr>
          <p:spPr>
            <a:xfrm>
              <a:off x="5911378" y="4222866"/>
              <a:ext cx="1416747" cy="292953"/>
            </a:xfrm>
            <a:prstGeom prst="rect">
              <a:avLst/>
            </a:prstGeom>
          </p:spPr>
          <p:txBody>
            <a:bodyPr vert="horz" lIns="0" tIns="0" rIns="0" bIns="0" rtlCol="0" anchor="t">
              <a:noAutofit/>
            </a:bodyPr>
            <a:lstStyle>
              <a:lvl1pPr algn="l" defTabSz="685800" rtl="0" eaLnBrk="1" latinLnBrk="0" hangingPunct="1">
                <a:lnSpc>
                  <a:spcPct val="90000"/>
                </a:lnSpc>
                <a:spcBef>
                  <a:spcPct val="0"/>
                </a:spcBef>
                <a:buNone/>
                <a:defRPr sz="1800" b="1" kern="1200">
                  <a:solidFill>
                    <a:schemeClr val="tx1"/>
                  </a:solidFill>
                  <a:latin typeface="+mj-lt"/>
                  <a:ea typeface="+mj-ea"/>
                  <a:cs typeface="+mj-cs"/>
                </a:defRPr>
              </a:lvl1pPr>
            </a:lstStyle>
            <a:p>
              <a:pPr algn="l"/>
              <a:r>
                <a:rPr lang="de-DE" sz="800" b="0" dirty="0">
                  <a:solidFill>
                    <a:schemeClr val="bg1"/>
                  </a:solidFill>
                  <a:latin typeface="+mn-lt"/>
                </a:rPr>
                <a:t>Validation of microservice</a:t>
              </a:r>
            </a:p>
          </p:txBody>
        </p:sp>
      </p:grpSp>
      <p:grpSp>
        <p:nvGrpSpPr>
          <p:cNvPr id="199" name="Gruppieren 198">
            <a:extLst>
              <a:ext uri="{FF2B5EF4-FFF2-40B4-BE49-F238E27FC236}">
                <a16:creationId xmlns:a16="http://schemas.microsoft.com/office/drawing/2014/main" id="{62291A1C-D901-4744-9F5A-70A0529DC362}"/>
              </a:ext>
            </a:extLst>
          </p:cNvPr>
          <p:cNvGrpSpPr/>
          <p:nvPr/>
        </p:nvGrpSpPr>
        <p:grpSpPr>
          <a:xfrm>
            <a:off x="959923" y="2638552"/>
            <a:ext cx="2186872" cy="829849"/>
            <a:chOff x="3200538" y="1345384"/>
            <a:chExt cx="2186872" cy="829849"/>
          </a:xfrm>
          <a:effectLst>
            <a:outerShdw blurRad="50800" dist="38100" dir="5400000" algn="t" rotWithShape="0">
              <a:prstClr val="black">
                <a:alpha val="40000"/>
              </a:prstClr>
            </a:outerShdw>
          </a:effectLst>
        </p:grpSpPr>
        <p:sp>
          <p:nvSpPr>
            <p:cNvPr id="200" name="Rechteck: abgerundete Ecken 199">
              <a:extLst>
                <a:ext uri="{FF2B5EF4-FFF2-40B4-BE49-F238E27FC236}">
                  <a16:creationId xmlns:a16="http://schemas.microsoft.com/office/drawing/2014/main" id="{FCFB0C8F-621C-4669-8AC2-4234DAB45A7D}"/>
                </a:ext>
              </a:extLst>
            </p:cNvPr>
            <p:cNvSpPr/>
            <p:nvPr/>
          </p:nvSpPr>
          <p:spPr>
            <a:xfrm>
              <a:off x="3406734" y="1504820"/>
              <a:ext cx="1638954" cy="670413"/>
            </a:xfrm>
            <a:prstGeom prst="round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600" dirty="0"/>
            </a:p>
          </p:txBody>
        </p:sp>
        <p:grpSp>
          <p:nvGrpSpPr>
            <p:cNvPr id="201" name="Gruppieren 200">
              <a:extLst>
                <a:ext uri="{FF2B5EF4-FFF2-40B4-BE49-F238E27FC236}">
                  <a16:creationId xmlns:a16="http://schemas.microsoft.com/office/drawing/2014/main" id="{C3D76A0E-1E17-4670-A8AC-3180CBF47940}"/>
                </a:ext>
              </a:extLst>
            </p:cNvPr>
            <p:cNvGrpSpPr/>
            <p:nvPr/>
          </p:nvGrpSpPr>
          <p:grpSpPr>
            <a:xfrm>
              <a:off x="3200538" y="1345384"/>
              <a:ext cx="2186872" cy="411525"/>
              <a:chOff x="3221552" y="904831"/>
              <a:chExt cx="2186872" cy="411525"/>
            </a:xfrm>
          </p:grpSpPr>
          <p:grpSp>
            <p:nvGrpSpPr>
              <p:cNvPr id="203" name="Data Box 1">
                <a:extLst>
                  <a:ext uri="{FF2B5EF4-FFF2-40B4-BE49-F238E27FC236}">
                    <a16:creationId xmlns:a16="http://schemas.microsoft.com/office/drawing/2014/main" id="{88AA06CE-46D8-4631-BA1C-6A0DAB7AB44B}"/>
                  </a:ext>
                </a:extLst>
              </p:cNvPr>
              <p:cNvGrpSpPr/>
              <p:nvPr/>
            </p:nvGrpSpPr>
            <p:grpSpPr>
              <a:xfrm>
                <a:off x="3221552" y="904831"/>
                <a:ext cx="1940980" cy="326556"/>
                <a:chOff x="6831013" y="946149"/>
                <a:chExt cx="4438650" cy="792163"/>
              </a:xfrm>
              <a:solidFill>
                <a:srgbClr val="1E81CE"/>
              </a:solidFill>
            </p:grpSpPr>
            <p:sp>
              <p:nvSpPr>
                <p:cNvPr id="205" name="Data Box 1 BG">
                  <a:extLst>
                    <a:ext uri="{FF2B5EF4-FFF2-40B4-BE49-F238E27FC236}">
                      <a16:creationId xmlns:a16="http://schemas.microsoft.com/office/drawing/2014/main" id="{FC046968-826F-45CD-B4F1-E8FC4DE136C5}"/>
                    </a:ext>
                  </a:extLst>
                </p:cNvPr>
                <p:cNvSpPr>
                  <a:spLocks/>
                </p:cNvSpPr>
                <p:nvPr/>
              </p:nvSpPr>
              <p:spPr bwMode="auto">
                <a:xfrm>
                  <a:off x="6831013" y="946149"/>
                  <a:ext cx="4438650" cy="792163"/>
                </a:xfrm>
                <a:custGeom>
                  <a:avLst/>
                  <a:gdLst>
                    <a:gd name="T0" fmla="*/ 2550 w 2800"/>
                    <a:gd name="T1" fmla="*/ 500 h 500"/>
                    <a:gd name="T2" fmla="*/ 250 w 2800"/>
                    <a:gd name="T3" fmla="*/ 500 h 500"/>
                    <a:gd name="T4" fmla="*/ 0 w 2800"/>
                    <a:gd name="T5" fmla="*/ 250 h 500"/>
                    <a:gd name="T6" fmla="*/ 0 w 2800"/>
                    <a:gd name="T7" fmla="*/ 250 h 500"/>
                    <a:gd name="T8" fmla="*/ 250 w 2800"/>
                    <a:gd name="T9" fmla="*/ 0 h 500"/>
                    <a:gd name="T10" fmla="*/ 2550 w 2800"/>
                    <a:gd name="T11" fmla="*/ 0 h 500"/>
                    <a:gd name="T12" fmla="*/ 2800 w 2800"/>
                    <a:gd name="T13" fmla="*/ 250 h 500"/>
                    <a:gd name="T14" fmla="*/ 2800 w 2800"/>
                    <a:gd name="T15" fmla="*/ 250 h 500"/>
                    <a:gd name="T16" fmla="*/ 2550 w 2800"/>
                    <a:gd name="T17" fmla="*/ 500 h 5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00" h="500">
                      <a:moveTo>
                        <a:pt x="2550" y="500"/>
                      </a:moveTo>
                      <a:cubicBezTo>
                        <a:pt x="250" y="500"/>
                        <a:pt x="250" y="500"/>
                        <a:pt x="250" y="500"/>
                      </a:cubicBezTo>
                      <a:cubicBezTo>
                        <a:pt x="112" y="500"/>
                        <a:pt x="0" y="388"/>
                        <a:pt x="0" y="250"/>
                      </a:cubicBezTo>
                      <a:cubicBezTo>
                        <a:pt x="0" y="250"/>
                        <a:pt x="0" y="250"/>
                        <a:pt x="0" y="250"/>
                      </a:cubicBezTo>
                      <a:cubicBezTo>
                        <a:pt x="0" y="112"/>
                        <a:pt x="112" y="0"/>
                        <a:pt x="250" y="0"/>
                      </a:cubicBezTo>
                      <a:cubicBezTo>
                        <a:pt x="2550" y="0"/>
                        <a:pt x="2550" y="0"/>
                        <a:pt x="2550" y="0"/>
                      </a:cubicBezTo>
                      <a:cubicBezTo>
                        <a:pt x="2688" y="0"/>
                        <a:pt x="2800" y="112"/>
                        <a:pt x="2800" y="250"/>
                      </a:cubicBezTo>
                      <a:cubicBezTo>
                        <a:pt x="2800" y="250"/>
                        <a:pt x="2800" y="250"/>
                        <a:pt x="2800" y="250"/>
                      </a:cubicBezTo>
                      <a:cubicBezTo>
                        <a:pt x="2800" y="388"/>
                        <a:pt x="2688" y="500"/>
                        <a:pt x="2550" y="50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2">
                        <a:lumMod val="75000"/>
                      </a:schemeClr>
                    </a:solidFill>
                  </a:endParaRPr>
                </a:p>
              </p:txBody>
            </p:sp>
            <p:sp>
              <p:nvSpPr>
                <p:cNvPr id="206" name="Check Circle 1">
                  <a:extLst>
                    <a:ext uri="{FF2B5EF4-FFF2-40B4-BE49-F238E27FC236}">
                      <a16:creationId xmlns:a16="http://schemas.microsoft.com/office/drawing/2014/main" id="{5F4DB9E5-E8CE-43A6-9321-30559860697C}"/>
                    </a:ext>
                  </a:extLst>
                </p:cNvPr>
                <p:cNvSpPr>
                  <a:spLocks noChangeArrowheads="1"/>
                </p:cNvSpPr>
                <p:nvPr/>
              </p:nvSpPr>
              <p:spPr bwMode="auto">
                <a:xfrm>
                  <a:off x="6988176" y="1089022"/>
                  <a:ext cx="566667" cy="508001"/>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04" name="Titel 1">
                <a:extLst>
                  <a:ext uri="{FF2B5EF4-FFF2-40B4-BE49-F238E27FC236}">
                    <a16:creationId xmlns:a16="http://schemas.microsoft.com/office/drawing/2014/main" id="{22ABF693-0752-438F-9E15-B6E49C8018C7}"/>
                  </a:ext>
                </a:extLst>
              </p:cNvPr>
              <p:cNvSpPr txBox="1">
                <a:spLocks/>
              </p:cNvSpPr>
              <p:nvPr/>
            </p:nvSpPr>
            <p:spPr>
              <a:xfrm>
                <a:off x="3873898" y="1023403"/>
                <a:ext cx="1534526" cy="292953"/>
              </a:xfrm>
              <a:prstGeom prst="rect">
                <a:avLst/>
              </a:prstGeom>
            </p:spPr>
            <p:txBody>
              <a:bodyPr vert="horz" lIns="0" tIns="0" rIns="0" bIns="0" rtlCol="0" anchor="t">
                <a:noAutofit/>
              </a:bodyPr>
              <a:lstStyle>
                <a:lvl1pPr algn="l" defTabSz="685800" rtl="0" eaLnBrk="1" latinLnBrk="0" hangingPunct="1">
                  <a:lnSpc>
                    <a:spcPct val="90000"/>
                  </a:lnSpc>
                  <a:spcBef>
                    <a:spcPct val="0"/>
                  </a:spcBef>
                  <a:buNone/>
                  <a:defRPr sz="1800" b="1" kern="1200">
                    <a:solidFill>
                      <a:schemeClr val="tx1"/>
                    </a:solidFill>
                    <a:latin typeface="+mj-lt"/>
                    <a:ea typeface="+mj-ea"/>
                    <a:cs typeface="+mj-cs"/>
                  </a:defRPr>
                </a:lvl1pPr>
              </a:lstStyle>
              <a:p>
                <a:r>
                  <a:rPr lang="de-DE" sz="800" b="0" i="0" u="none" strike="noStrike" baseline="0" dirty="0">
                    <a:solidFill>
                      <a:schemeClr val="bg1"/>
                    </a:solidFill>
                    <a:latin typeface="+mn-lt"/>
                  </a:rPr>
                  <a:t>Concept Design</a:t>
                </a:r>
              </a:p>
            </p:txBody>
          </p:sp>
        </p:grpSp>
        <p:sp>
          <p:nvSpPr>
            <p:cNvPr id="202" name="Titel 1">
              <a:extLst>
                <a:ext uri="{FF2B5EF4-FFF2-40B4-BE49-F238E27FC236}">
                  <a16:creationId xmlns:a16="http://schemas.microsoft.com/office/drawing/2014/main" id="{793362DA-8287-45A8-B15B-0764AD0B5CD9}"/>
                </a:ext>
              </a:extLst>
            </p:cNvPr>
            <p:cNvSpPr txBox="1">
              <a:spLocks/>
            </p:cNvSpPr>
            <p:nvPr/>
          </p:nvSpPr>
          <p:spPr>
            <a:xfrm>
              <a:off x="3469456" y="1704012"/>
              <a:ext cx="1534526" cy="358092"/>
            </a:xfrm>
            <a:prstGeom prst="rect">
              <a:avLst/>
            </a:prstGeom>
          </p:spPr>
          <p:txBody>
            <a:bodyPr vert="horz" lIns="0" tIns="0" rIns="0" bIns="0" rtlCol="0" anchor="t">
              <a:noAutofit/>
            </a:bodyPr>
            <a:lstStyle>
              <a:lvl1pPr algn="l" defTabSz="685800" rtl="0" eaLnBrk="1" latinLnBrk="0" hangingPunct="1">
                <a:lnSpc>
                  <a:spcPct val="90000"/>
                </a:lnSpc>
                <a:spcBef>
                  <a:spcPct val="0"/>
                </a:spcBef>
                <a:buNone/>
                <a:defRPr sz="1800" b="1" kern="1200">
                  <a:solidFill>
                    <a:schemeClr val="tx1"/>
                  </a:solidFill>
                  <a:latin typeface="+mj-lt"/>
                  <a:ea typeface="+mj-ea"/>
                  <a:cs typeface="+mj-cs"/>
                </a:defRPr>
              </a:lvl1pPr>
            </a:lstStyle>
            <a:p>
              <a:r>
                <a:rPr lang="de-DE" sz="800" b="0" i="0" u="none" strike="noStrike" baseline="0" dirty="0">
                  <a:solidFill>
                    <a:schemeClr val="bg1"/>
                  </a:solidFill>
                  <a:latin typeface="+mn-lt"/>
                </a:rPr>
                <a:t>Engagement of stakeholders</a:t>
              </a:r>
            </a:p>
            <a:p>
              <a:endParaRPr lang="de-DE" sz="300" b="0" i="0" u="none" strike="noStrike" baseline="0" dirty="0">
                <a:solidFill>
                  <a:schemeClr val="bg1"/>
                </a:solidFill>
                <a:latin typeface="+mn-lt"/>
              </a:endParaRPr>
            </a:p>
            <a:p>
              <a:r>
                <a:rPr lang="de-DE" sz="800" b="0" dirty="0">
                  <a:solidFill>
                    <a:schemeClr val="bg1"/>
                  </a:solidFill>
                  <a:latin typeface="+mn-lt"/>
                </a:rPr>
                <a:t>Complexity of legacy system</a:t>
              </a:r>
            </a:p>
            <a:p>
              <a:endParaRPr lang="de-DE" sz="300" b="0" dirty="0">
                <a:solidFill>
                  <a:schemeClr val="bg1"/>
                </a:solidFill>
                <a:latin typeface="+mn-lt"/>
              </a:endParaRPr>
            </a:p>
            <a:p>
              <a:r>
                <a:rPr lang="de-DE" sz="800" b="0" dirty="0">
                  <a:solidFill>
                    <a:schemeClr val="bg1"/>
                  </a:solidFill>
                  <a:latin typeface="+mn-lt"/>
                </a:rPr>
                <a:t>Limitation of the organ. structure</a:t>
              </a:r>
              <a:endParaRPr lang="de-DE" sz="800" dirty="0">
                <a:solidFill>
                  <a:schemeClr val="bg1"/>
                </a:solidFill>
                <a:latin typeface="+mn-lt"/>
              </a:endParaRPr>
            </a:p>
          </p:txBody>
        </p:sp>
      </p:grpSp>
      <p:grpSp>
        <p:nvGrpSpPr>
          <p:cNvPr id="208" name="Gruppieren 207">
            <a:extLst>
              <a:ext uri="{FF2B5EF4-FFF2-40B4-BE49-F238E27FC236}">
                <a16:creationId xmlns:a16="http://schemas.microsoft.com/office/drawing/2014/main" id="{D0B8102A-13CC-4A18-B672-3C0F1C73B2F3}"/>
              </a:ext>
            </a:extLst>
          </p:cNvPr>
          <p:cNvGrpSpPr/>
          <p:nvPr/>
        </p:nvGrpSpPr>
        <p:grpSpPr>
          <a:xfrm>
            <a:off x="1004895" y="4921132"/>
            <a:ext cx="6672638" cy="326007"/>
            <a:chOff x="990601" y="4401765"/>
            <a:chExt cx="6672638" cy="326007"/>
          </a:xfrm>
        </p:grpSpPr>
        <p:pic>
          <p:nvPicPr>
            <p:cNvPr id="254" name="Grafik 253">
              <a:extLst>
                <a:ext uri="{FF2B5EF4-FFF2-40B4-BE49-F238E27FC236}">
                  <a16:creationId xmlns:a16="http://schemas.microsoft.com/office/drawing/2014/main" id="{271F57B2-11FA-40A6-98DC-A819FF23F678}"/>
                </a:ext>
              </a:extLst>
            </p:cNvPr>
            <p:cNvPicPr>
              <a:picLocks noChangeAspect="1"/>
            </p:cNvPicPr>
            <p:nvPr/>
          </p:nvPicPr>
          <p:blipFill>
            <a:blip r:embed="rId3"/>
            <a:stretch>
              <a:fillRect/>
            </a:stretch>
          </p:blipFill>
          <p:spPr>
            <a:xfrm>
              <a:off x="990601" y="4403772"/>
              <a:ext cx="6502400" cy="324000"/>
            </a:xfrm>
            <a:prstGeom prst="rect">
              <a:avLst/>
            </a:prstGeom>
          </p:spPr>
        </p:pic>
        <p:pic>
          <p:nvPicPr>
            <p:cNvPr id="255" name="Grafik 254">
              <a:extLst>
                <a:ext uri="{FF2B5EF4-FFF2-40B4-BE49-F238E27FC236}">
                  <a16:creationId xmlns:a16="http://schemas.microsoft.com/office/drawing/2014/main" id="{7295B58B-7792-4168-964E-59CBFAE4139B}"/>
                </a:ext>
              </a:extLst>
            </p:cNvPr>
            <p:cNvPicPr>
              <a:picLocks noChangeAspect="1"/>
            </p:cNvPicPr>
            <p:nvPr/>
          </p:nvPicPr>
          <p:blipFill>
            <a:blip r:embed="rId4"/>
            <a:stretch>
              <a:fillRect/>
            </a:stretch>
          </p:blipFill>
          <p:spPr>
            <a:xfrm>
              <a:off x="7322761" y="4401765"/>
              <a:ext cx="340478" cy="326007"/>
            </a:xfrm>
            <a:prstGeom prst="rect">
              <a:avLst/>
            </a:prstGeom>
          </p:spPr>
        </p:pic>
      </p:grpSp>
      <p:grpSp>
        <p:nvGrpSpPr>
          <p:cNvPr id="210" name="Gruppieren 209">
            <a:extLst>
              <a:ext uri="{FF2B5EF4-FFF2-40B4-BE49-F238E27FC236}">
                <a16:creationId xmlns:a16="http://schemas.microsoft.com/office/drawing/2014/main" id="{A3BB9B01-E0D4-4670-A18F-F406097CF328}"/>
              </a:ext>
            </a:extLst>
          </p:cNvPr>
          <p:cNvGrpSpPr/>
          <p:nvPr/>
        </p:nvGrpSpPr>
        <p:grpSpPr>
          <a:xfrm>
            <a:off x="7741590" y="3980319"/>
            <a:ext cx="1197721" cy="1181782"/>
            <a:chOff x="7774239" y="4033108"/>
            <a:chExt cx="1197721" cy="1181782"/>
          </a:xfrm>
        </p:grpSpPr>
        <p:pic>
          <p:nvPicPr>
            <p:cNvPr id="211" name="Grafik 210">
              <a:extLst>
                <a:ext uri="{FF2B5EF4-FFF2-40B4-BE49-F238E27FC236}">
                  <a16:creationId xmlns:a16="http://schemas.microsoft.com/office/drawing/2014/main" id="{4A5185C1-2036-4821-837C-4F91EA0CBB1E}"/>
                </a:ext>
              </a:extLst>
            </p:cNvPr>
            <p:cNvPicPr>
              <a:picLocks noChangeAspect="1"/>
            </p:cNvPicPr>
            <p:nvPr/>
          </p:nvPicPr>
          <p:blipFill>
            <a:blip r:embed="rId5"/>
            <a:stretch>
              <a:fillRect/>
            </a:stretch>
          </p:blipFill>
          <p:spPr>
            <a:xfrm>
              <a:off x="7774239" y="4427175"/>
              <a:ext cx="471182" cy="384868"/>
            </a:xfrm>
            <a:prstGeom prst="rect">
              <a:avLst/>
            </a:prstGeom>
          </p:spPr>
        </p:pic>
        <p:pic>
          <p:nvPicPr>
            <p:cNvPr id="212" name="Grafik 211">
              <a:extLst>
                <a:ext uri="{FF2B5EF4-FFF2-40B4-BE49-F238E27FC236}">
                  <a16:creationId xmlns:a16="http://schemas.microsoft.com/office/drawing/2014/main" id="{9EE46732-7AD6-4F8B-8ABB-187A73B883DD}"/>
                </a:ext>
              </a:extLst>
            </p:cNvPr>
            <p:cNvPicPr>
              <a:picLocks noChangeAspect="1"/>
            </p:cNvPicPr>
            <p:nvPr/>
          </p:nvPicPr>
          <p:blipFill>
            <a:blip r:embed="rId5"/>
            <a:stretch>
              <a:fillRect/>
            </a:stretch>
          </p:blipFill>
          <p:spPr>
            <a:xfrm>
              <a:off x="7930571" y="4033108"/>
              <a:ext cx="471182" cy="384868"/>
            </a:xfrm>
            <a:prstGeom prst="rect">
              <a:avLst/>
            </a:prstGeom>
          </p:spPr>
        </p:pic>
        <p:pic>
          <p:nvPicPr>
            <p:cNvPr id="213" name="Grafik 212">
              <a:extLst>
                <a:ext uri="{FF2B5EF4-FFF2-40B4-BE49-F238E27FC236}">
                  <a16:creationId xmlns:a16="http://schemas.microsoft.com/office/drawing/2014/main" id="{A763A185-17D6-4246-AC3C-3D864910B47D}"/>
                </a:ext>
              </a:extLst>
            </p:cNvPr>
            <p:cNvPicPr>
              <a:picLocks noChangeAspect="1"/>
            </p:cNvPicPr>
            <p:nvPr/>
          </p:nvPicPr>
          <p:blipFill>
            <a:blip r:embed="rId5"/>
            <a:stretch>
              <a:fillRect/>
            </a:stretch>
          </p:blipFill>
          <p:spPr>
            <a:xfrm>
              <a:off x="7951906" y="4829390"/>
              <a:ext cx="471182" cy="384868"/>
            </a:xfrm>
            <a:prstGeom prst="rect">
              <a:avLst/>
            </a:prstGeom>
          </p:spPr>
        </p:pic>
        <p:pic>
          <p:nvPicPr>
            <p:cNvPr id="214" name="Grafik 213">
              <a:extLst>
                <a:ext uri="{FF2B5EF4-FFF2-40B4-BE49-F238E27FC236}">
                  <a16:creationId xmlns:a16="http://schemas.microsoft.com/office/drawing/2014/main" id="{B864A7ED-6AE4-4FF7-A9CE-2E09AE1D9ED7}"/>
                </a:ext>
              </a:extLst>
            </p:cNvPr>
            <p:cNvPicPr>
              <a:picLocks noChangeAspect="1"/>
            </p:cNvPicPr>
            <p:nvPr/>
          </p:nvPicPr>
          <p:blipFill>
            <a:blip r:embed="rId5"/>
            <a:stretch>
              <a:fillRect/>
            </a:stretch>
          </p:blipFill>
          <p:spPr>
            <a:xfrm>
              <a:off x="8486020" y="4830022"/>
              <a:ext cx="471182" cy="384868"/>
            </a:xfrm>
            <a:prstGeom prst="rect">
              <a:avLst/>
            </a:prstGeom>
          </p:spPr>
        </p:pic>
        <p:pic>
          <p:nvPicPr>
            <p:cNvPr id="215" name="Grafik 214">
              <a:extLst>
                <a:ext uri="{FF2B5EF4-FFF2-40B4-BE49-F238E27FC236}">
                  <a16:creationId xmlns:a16="http://schemas.microsoft.com/office/drawing/2014/main" id="{00B4644F-E881-4403-9504-3257B347C349}"/>
                </a:ext>
              </a:extLst>
            </p:cNvPr>
            <p:cNvPicPr>
              <a:picLocks noChangeAspect="1"/>
            </p:cNvPicPr>
            <p:nvPr/>
          </p:nvPicPr>
          <p:blipFill>
            <a:blip r:embed="rId5"/>
            <a:stretch>
              <a:fillRect/>
            </a:stretch>
          </p:blipFill>
          <p:spPr>
            <a:xfrm>
              <a:off x="8330540" y="4433046"/>
              <a:ext cx="471182" cy="384868"/>
            </a:xfrm>
            <a:prstGeom prst="rect">
              <a:avLst/>
            </a:prstGeom>
          </p:spPr>
        </p:pic>
        <p:pic>
          <p:nvPicPr>
            <p:cNvPr id="216" name="Grafik 215">
              <a:extLst>
                <a:ext uri="{FF2B5EF4-FFF2-40B4-BE49-F238E27FC236}">
                  <a16:creationId xmlns:a16="http://schemas.microsoft.com/office/drawing/2014/main" id="{1568C8C6-CE1C-4E42-8904-884B67902B99}"/>
                </a:ext>
              </a:extLst>
            </p:cNvPr>
            <p:cNvPicPr>
              <a:picLocks noChangeAspect="1"/>
            </p:cNvPicPr>
            <p:nvPr/>
          </p:nvPicPr>
          <p:blipFill>
            <a:blip r:embed="rId5"/>
            <a:stretch>
              <a:fillRect/>
            </a:stretch>
          </p:blipFill>
          <p:spPr>
            <a:xfrm>
              <a:off x="8500778" y="4064210"/>
              <a:ext cx="471182" cy="384868"/>
            </a:xfrm>
            <a:prstGeom prst="rect">
              <a:avLst/>
            </a:prstGeom>
          </p:spPr>
        </p:pic>
        <p:pic>
          <p:nvPicPr>
            <p:cNvPr id="217" name="Grafik 216">
              <a:extLst>
                <a:ext uri="{FF2B5EF4-FFF2-40B4-BE49-F238E27FC236}">
                  <a16:creationId xmlns:a16="http://schemas.microsoft.com/office/drawing/2014/main" id="{E92B43A8-2457-4944-AD4A-B060B83203B1}"/>
                </a:ext>
              </a:extLst>
            </p:cNvPr>
            <p:cNvPicPr>
              <a:picLocks noChangeAspect="1"/>
            </p:cNvPicPr>
            <p:nvPr/>
          </p:nvPicPr>
          <p:blipFill>
            <a:blip r:embed="rId6"/>
            <a:stretch>
              <a:fillRect/>
            </a:stretch>
          </p:blipFill>
          <p:spPr>
            <a:xfrm>
              <a:off x="7992435" y="4215948"/>
              <a:ext cx="174621" cy="142633"/>
            </a:xfrm>
            <a:prstGeom prst="rect">
              <a:avLst/>
            </a:prstGeom>
            <a:scene3d>
              <a:camera prst="isometricLeftDown"/>
              <a:lightRig rig="threePt" dir="t"/>
            </a:scene3d>
          </p:spPr>
        </p:pic>
        <p:pic>
          <p:nvPicPr>
            <p:cNvPr id="218" name="Grafik 217" descr="Ein Bild, das Raum, Szene, Spielhaus enthält.&#10;&#10;Automatisch generierte Beschreibung">
              <a:extLst>
                <a:ext uri="{FF2B5EF4-FFF2-40B4-BE49-F238E27FC236}">
                  <a16:creationId xmlns:a16="http://schemas.microsoft.com/office/drawing/2014/main" id="{552599C6-32CD-44CA-86DA-2B6E2F0F8236}"/>
                </a:ext>
              </a:extLst>
            </p:cNvPr>
            <p:cNvPicPr>
              <a:picLocks noChangeAspect="1"/>
            </p:cNvPicPr>
            <p:nvPr/>
          </p:nvPicPr>
          <p:blipFill>
            <a:blip r:embed="rId7"/>
            <a:stretch>
              <a:fillRect/>
            </a:stretch>
          </p:blipFill>
          <p:spPr>
            <a:xfrm>
              <a:off x="8166162" y="4165165"/>
              <a:ext cx="198015" cy="198015"/>
            </a:xfrm>
            <a:prstGeom prst="rect">
              <a:avLst/>
            </a:prstGeom>
            <a:scene3d>
              <a:camera prst="isometricRightUp"/>
              <a:lightRig rig="threePt" dir="t"/>
            </a:scene3d>
          </p:spPr>
        </p:pic>
        <p:pic>
          <p:nvPicPr>
            <p:cNvPr id="219" name="Grafik 218">
              <a:extLst>
                <a:ext uri="{FF2B5EF4-FFF2-40B4-BE49-F238E27FC236}">
                  <a16:creationId xmlns:a16="http://schemas.microsoft.com/office/drawing/2014/main" id="{E4230EA6-43C3-4333-BB27-CA778D5BEBF9}"/>
                </a:ext>
              </a:extLst>
            </p:cNvPr>
            <p:cNvPicPr>
              <a:picLocks noChangeAspect="1"/>
            </p:cNvPicPr>
            <p:nvPr/>
          </p:nvPicPr>
          <p:blipFill>
            <a:blip r:embed="rId8"/>
            <a:stretch>
              <a:fillRect/>
            </a:stretch>
          </p:blipFill>
          <p:spPr>
            <a:xfrm>
              <a:off x="7801827" y="4564930"/>
              <a:ext cx="211291" cy="172585"/>
            </a:xfrm>
            <a:prstGeom prst="rect">
              <a:avLst/>
            </a:prstGeom>
            <a:scene3d>
              <a:camera prst="isometricLeftDown"/>
              <a:lightRig rig="threePt" dir="t"/>
            </a:scene3d>
          </p:spPr>
        </p:pic>
        <p:pic>
          <p:nvPicPr>
            <p:cNvPr id="220" name="Grafik 219" descr="Ein Bild, das Raum, Szene, Spielhaus enthält.&#10;&#10;Automatisch generierte Beschreibung">
              <a:extLst>
                <a:ext uri="{FF2B5EF4-FFF2-40B4-BE49-F238E27FC236}">
                  <a16:creationId xmlns:a16="http://schemas.microsoft.com/office/drawing/2014/main" id="{72C8B61D-2CA0-4DCF-9982-59E6740E3087}"/>
                </a:ext>
              </a:extLst>
            </p:cNvPr>
            <p:cNvPicPr>
              <a:picLocks noChangeAspect="1"/>
            </p:cNvPicPr>
            <p:nvPr/>
          </p:nvPicPr>
          <p:blipFill>
            <a:blip r:embed="rId7"/>
            <a:stretch>
              <a:fillRect/>
            </a:stretch>
          </p:blipFill>
          <p:spPr>
            <a:xfrm>
              <a:off x="8030212" y="4563610"/>
              <a:ext cx="198015" cy="198015"/>
            </a:xfrm>
            <a:prstGeom prst="rect">
              <a:avLst/>
            </a:prstGeom>
            <a:scene3d>
              <a:camera prst="isometricRightUp"/>
              <a:lightRig rig="threePt" dir="t"/>
            </a:scene3d>
          </p:spPr>
        </p:pic>
        <p:pic>
          <p:nvPicPr>
            <p:cNvPr id="221" name="Grafik 220" descr="Ein Bild, das Raum, Szene, Spielhaus enthält.&#10;&#10;Automatisch generierte Beschreibung">
              <a:extLst>
                <a:ext uri="{FF2B5EF4-FFF2-40B4-BE49-F238E27FC236}">
                  <a16:creationId xmlns:a16="http://schemas.microsoft.com/office/drawing/2014/main" id="{1BF8B321-9087-49FE-B0E3-0A09DEA0D4AF}"/>
                </a:ext>
              </a:extLst>
            </p:cNvPr>
            <p:cNvPicPr>
              <a:picLocks noChangeAspect="1"/>
            </p:cNvPicPr>
            <p:nvPr/>
          </p:nvPicPr>
          <p:blipFill>
            <a:blip r:embed="rId7"/>
            <a:stretch>
              <a:fillRect/>
            </a:stretch>
          </p:blipFill>
          <p:spPr>
            <a:xfrm>
              <a:off x="8566131" y="4563610"/>
              <a:ext cx="198015" cy="198015"/>
            </a:xfrm>
            <a:prstGeom prst="rect">
              <a:avLst/>
            </a:prstGeom>
            <a:scene3d>
              <a:camera prst="isometricRightUp"/>
              <a:lightRig rig="threePt" dir="t"/>
            </a:scene3d>
          </p:spPr>
        </p:pic>
        <p:pic>
          <p:nvPicPr>
            <p:cNvPr id="222" name="Grafik 221" descr="Ein Bild, das Raum, Szene, Spielhaus enthält.&#10;&#10;Automatisch generierte Beschreibung">
              <a:extLst>
                <a:ext uri="{FF2B5EF4-FFF2-40B4-BE49-F238E27FC236}">
                  <a16:creationId xmlns:a16="http://schemas.microsoft.com/office/drawing/2014/main" id="{CB2FEA2A-85EB-4894-89A1-EDF8BD8D1701}"/>
                </a:ext>
              </a:extLst>
            </p:cNvPr>
            <p:cNvPicPr>
              <a:picLocks noChangeAspect="1"/>
            </p:cNvPicPr>
            <p:nvPr/>
          </p:nvPicPr>
          <p:blipFill>
            <a:blip r:embed="rId7"/>
            <a:stretch>
              <a:fillRect/>
            </a:stretch>
          </p:blipFill>
          <p:spPr>
            <a:xfrm>
              <a:off x="8731812" y="4951413"/>
              <a:ext cx="198015" cy="198015"/>
            </a:xfrm>
            <a:prstGeom prst="rect">
              <a:avLst/>
            </a:prstGeom>
            <a:scene3d>
              <a:camera prst="isometricRightUp"/>
              <a:lightRig rig="threePt" dir="t"/>
            </a:scene3d>
          </p:spPr>
        </p:pic>
        <p:pic>
          <p:nvPicPr>
            <p:cNvPr id="223" name="Grafik 222" descr="Ein Bild, das Raum, Szene, Spielhaus enthält.&#10;&#10;Automatisch generierte Beschreibung">
              <a:extLst>
                <a:ext uri="{FF2B5EF4-FFF2-40B4-BE49-F238E27FC236}">
                  <a16:creationId xmlns:a16="http://schemas.microsoft.com/office/drawing/2014/main" id="{5E15251D-2D73-448F-BE72-B2F245F75EC9}"/>
                </a:ext>
              </a:extLst>
            </p:cNvPr>
            <p:cNvPicPr>
              <a:picLocks noChangeAspect="1"/>
            </p:cNvPicPr>
            <p:nvPr/>
          </p:nvPicPr>
          <p:blipFill>
            <a:blip r:embed="rId7"/>
            <a:stretch>
              <a:fillRect/>
            </a:stretch>
          </p:blipFill>
          <p:spPr>
            <a:xfrm>
              <a:off x="8192312" y="4951413"/>
              <a:ext cx="198015" cy="198015"/>
            </a:xfrm>
            <a:prstGeom prst="rect">
              <a:avLst/>
            </a:prstGeom>
            <a:scene3d>
              <a:camera prst="isometricRightUp"/>
              <a:lightRig rig="threePt" dir="t"/>
            </a:scene3d>
          </p:spPr>
        </p:pic>
        <p:pic>
          <p:nvPicPr>
            <p:cNvPr id="224" name="Grafik 223" descr="Ein Bild, das Raum, Szene, Spielhaus enthält.&#10;&#10;Automatisch generierte Beschreibung">
              <a:extLst>
                <a:ext uri="{FF2B5EF4-FFF2-40B4-BE49-F238E27FC236}">
                  <a16:creationId xmlns:a16="http://schemas.microsoft.com/office/drawing/2014/main" id="{863819AA-613E-42F5-9E38-4955DFEBC130}"/>
                </a:ext>
              </a:extLst>
            </p:cNvPr>
            <p:cNvPicPr>
              <a:picLocks noChangeAspect="1"/>
            </p:cNvPicPr>
            <p:nvPr/>
          </p:nvPicPr>
          <p:blipFill>
            <a:blip r:embed="rId7"/>
            <a:stretch>
              <a:fillRect/>
            </a:stretch>
          </p:blipFill>
          <p:spPr>
            <a:xfrm>
              <a:off x="8739504" y="4188256"/>
              <a:ext cx="198015" cy="198015"/>
            </a:xfrm>
            <a:prstGeom prst="rect">
              <a:avLst/>
            </a:prstGeom>
            <a:scene3d>
              <a:camera prst="isometricRightUp"/>
              <a:lightRig rig="threePt" dir="t"/>
            </a:scene3d>
          </p:spPr>
        </p:pic>
        <p:pic>
          <p:nvPicPr>
            <p:cNvPr id="225" name="Grafik 224">
              <a:extLst>
                <a:ext uri="{FF2B5EF4-FFF2-40B4-BE49-F238E27FC236}">
                  <a16:creationId xmlns:a16="http://schemas.microsoft.com/office/drawing/2014/main" id="{0BA3A40A-3714-4BAC-8A28-A38FEEB85B6A}"/>
                </a:ext>
              </a:extLst>
            </p:cNvPr>
            <p:cNvPicPr>
              <a:picLocks noChangeAspect="1"/>
            </p:cNvPicPr>
            <p:nvPr/>
          </p:nvPicPr>
          <p:blipFill>
            <a:blip r:embed="rId9"/>
            <a:stretch>
              <a:fillRect/>
            </a:stretch>
          </p:blipFill>
          <p:spPr>
            <a:xfrm>
              <a:off x="7953494" y="4967453"/>
              <a:ext cx="194322" cy="158725"/>
            </a:xfrm>
            <a:prstGeom prst="rect">
              <a:avLst/>
            </a:prstGeom>
            <a:scene3d>
              <a:camera prst="isometricLeftDown"/>
              <a:lightRig rig="threePt" dir="t"/>
            </a:scene3d>
          </p:spPr>
        </p:pic>
        <p:pic>
          <p:nvPicPr>
            <p:cNvPr id="226" name="Grafik 225">
              <a:extLst>
                <a:ext uri="{FF2B5EF4-FFF2-40B4-BE49-F238E27FC236}">
                  <a16:creationId xmlns:a16="http://schemas.microsoft.com/office/drawing/2014/main" id="{41878575-9ADD-469A-AB6D-EBB0AA31B5B9}"/>
                </a:ext>
              </a:extLst>
            </p:cNvPr>
            <p:cNvPicPr>
              <a:picLocks noChangeAspect="1"/>
            </p:cNvPicPr>
            <p:nvPr/>
          </p:nvPicPr>
          <p:blipFill>
            <a:blip r:embed="rId10"/>
            <a:stretch>
              <a:fillRect/>
            </a:stretch>
          </p:blipFill>
          <p:spPr>
            <a:xfrm>
              <a:off x="8366603" y="4581135"/>
              <a:ext cx="175045" cy="175045"/>
            </a:xfrm>
            <a:prstGeom prst="rect">
              <a:avLst/>
            </a:prstGeom>
            <a:scene3d>
              <a:camera prst="isometricLeftDown"/>
              <a:lightRig rig="threePt" dir="t"/>
            </a:scene3d>
          </p:spPr>
        </p:pic>
        <p:pic>
          <p:nvPicPr>
            <p:cNvPr id="227" name="Grafik 226">
              <a:extLst>
                <a:ext uri="{FF2B5EF4-FFF2-40B4-BE49-F238E27FC236}">
                  <a16:creationId xmlns:a16="http://schemas.microsoft.com/office/drawing/2014/main" id="{96EE803A-ACBB-4405-A99A-116247E23F30}"/>
                </a:ext>
              </a:extLst>
            </p:cNvPr>
            <p:cNvPicPr>
              <a:picLocks noChangeAspect="1"/>
            </p:cNvPicPr>
            <p:nvPr/>
          </p:nvPicPr>
          <p:blipFill>
            <a:blip r:embed="rId10"/>
            <a:stretch>
              <a:fillRect/>
            </a:stretch>
          </p:blipFill>
          <p:spPr>
            <a:xfrm>
              <a:off x="8529392" y="4980746"/>
              <a:ext cx="175045" cy="175045"/>
            </a:xfrm>
            <a:prstGeom prst="rect">
              <a:avLst/>
            </a:prstGeom>
            <a:scene3d>
              <a:camera prst="isometricLeftDown"/>
              <a:lightRig rig="threePt" dir="t"/>
            </a:scene3d>
          </p:spPr>
        </p:pic>
        <p:pic>
          <p:nvPicPr>
            <p:cNvPr id="228" name="Grafik 227">
              <a:extLst>
                <a:ext uri="{FF2B5EF4-FFF2-40B4-BE49-F238E27FC236}">
                  <a16:creationId xmlns:a16="http://schemas.microsoft.com/office/drawing/2014/main" id="{ADAECC9A-957C-4654-9A96-9ACAAE09DB7E}"/>
                </a:ext>
              </a:extLst>
            </p:cNvPr>
            <p:cNvPicPr>
              <a:picLocks noChangeAspect="1"/>
            </p:cNvPicPr>
            <p:nvPr/>
          </p:nvPicPr>
          <p:blipFill>
            <a:blip r:embed="rId10"/>
            <a:stretch>
              <a:fillRect/>
            </a:stretch>
          </p:blipFill>
          <p:spPr>
            <a:xfrm>
              <a:off x="8556767" y="4201921"/>
              <a:ext cx="175045" cy="175045"/>
            </a:xfrm>
            <a:prstGeom prst="rect">
              <a:avLst/>
            </a:prstGeom>
            <a:scene3d>
              <a:camera prst="isometricLeftDown"/>
              <a:lightRig rig="threePt" dir="t"/>
            </a:scene3d>
          </p:spPr>
        </p:pic>
      </p:grpSp>
      <p:grpSp>
        <p:nvGrpSpPr>
          <p:cNvPr id="256" name="Gruppieren 255">
            <a:extLst>
              <a:ext uri="{FF2B5EF4-FFF2-40B4-BE49-F238E27FC236}">
                <a16:creationId xmlns:a16="http://schemas.microsoft.com/office/drawing/2014/main" id="{91ACEF46-93E1-403F-ACC0-96FFE1CB33E1}"/>
              </a:ext>
            </a:extLst>
          </p:cNvPr>
          <p:cNvGrpSpPr/>
          <p:nvPr/>
        </p:nvGrpSpPr>
        <p:grpSpPr>
          <a:xfrm>
            <a:off x="32518" y="4508217"/>
            <a:ext cx="858636" cy="747483"/>
            <a:chOff x="118139" y="3299112"/>
            <a:chExt cx="858636" cy="747483"/>
          </a:xfrm>
        </p:grpSpPr>
        <p:grpSp>
          <p:nvGrpSpPr>
            <p:cNvPr id="257" name="Gruppieren 256">
              <a:extLst>
                <a:ext uri="{FF2B5EF4-FFF2-40B4-BE49-F238E27FC236}">
                  <a16:creationId xmlns:a16="http://schemas.microsoft.com/office/drawing/2014/main" id="{BB3D7C5E-4614-462E-86C4-141A7AE42C2E}"/>
                </a:ext>
              </a:extLst>
            </p:cNvPr>
            <p:cNvGrpSpPr/>
            <p:nvPr/>
          </p:nvGrpSpPr>
          <p:grpSpPr>
            <a:xfrm>
              <a:off x="314900" y="3299112"/>
              <a:ext cx="471182" cy="384868"/>
              <a:chOff x="3324791" y="1493136"/>
              <a:chExt cx="718844" cy="718844"/>
            </a:xfrm>
          </p:grpSpPr>
          <p:pic>
            <p:nvPicPr>
              <p:cNvPr id="280" name="Grafik 279">
                <a:extLst>
                  <a:ext uri="{FF2B5EF4-FFF2-40B4-BE49-F238E27FC236}">
                    <a16:creationId xmlns:a16="http://schemas.microsoft.com/office/drawing/2014/main" id="{DB87BF8B-3937-4B5F-8CA3-41A1207D7F5D}"/>
                  </a:ext>
                </a:extLst>
              </p:cNvPr>
              <p:cNvPicPr>
                <a:picLocks noChangeAspect="1"/>
              </p:cNvPicPr>
              <p:nvPr/>
            </p:nvPicPr>
            <p:blipFill>
              <a:blip r:embed="rId5"/>
              <a:stretch>
                <a:fillRect/>
              </a:stretch>
            </p:blipFill>
            <p:spPr>
              <a:xfrm>
                <a:off x="3324791" y="1493136"/>
                <a:ext cx="718844" cy="718844"/>
              </a:xfrm>
              <a:prstGeom prst="rect">
                <a:avLst/>
              </a:prstGeom>
            </p:spPr>
          </p:pic>
          <p:pic>
            <p:nvPicPr>
              <p:cNvPr id="281" name="Grafik 280">
                <a:extLst>
                  <a:ext uri="{FF2B5EF4-FFF2-40B4-BE49-F238E27FC236}">
                    <a16:creationId xmlns:a16="http://schemas.microsoft.com/office/drawing/2014/main" id="{AB07D60A-0A27-4597-8E6D-F7B569BA6A76}"/>
                  </a:ext>
                </a:extLst>
              </p:cNvPr>
              <p:cNvPicPr>
                <a:picLocks noChangeAspect="1"/>
              </p:cNvPicPr>
              <p:nvPr/>
            </p:nvPicPr>
            <p:blipFill>
              <a:blip r:embed="rId6"/>
              <a:stretch>
                <a:fillRect/>
              </a:stretch>
            </p:blipFill>
            <p:spPr>
              <a:xfrm>
                <a:off x="3399962" y="1800921"/>
                <a:ext cx="266405" cy="266405"/>
              </a:xfrm>
              <a:prstGeom prst="rect">
                <a:avLst/>
              </a:prstGeom>
              <a:scene3d>
                <a:camera prst="isometricLeftDown"/>
                <a:lightRig rig="threePt" dir="t"/>
              </a:scene3d>
            </p:spPr>
          </p:pic>
        </p:grpSp>
        <p:grpSp>
          <p:nvGrpSpPr>
            <p:cNvPr id="258" name="Gruppieren 257">
              <a:extLst>
                <a:ext uri="{FF2B5EF4-FFF2-40B4-BE49-F238E27FC236}">
                  <a16:creationId xmlns:a16="http://schemas.microsoft.com/office/drawing/2014/main" id="{A3E3779D-6989-46B7-8238-1F34D11B5A8E}"/>
                </a:ext>
              </a:extLst>
            </p:cNvPr>
            <p:cNvGrpSpPr/>
            <p:nvPr/>
          </p:nvGrpSpPr>
          <p:grpSpPr>
            <a:xfrm>
              <a:off x="118139" y="3568128"/>
              <a:ext cx="471182" cy="384868"/>
              <a:chOff x="2055848" y="2430421"/>
              <a:chExt cx="718844" cy="718844"/>
            </a:xfrm>
          </p:grpSpPr>
          <p:pic>
            <p:nvPicPr>
              <p:cNvPr id="278" name="Grafik 277">
                <a:extLst>
                  <a:ext uri="{FF2B5EF4-FFF2-40B4-BE49-F238E27FC236}">
                    <a16:creationId xmlns:a16="http://schemas.microsoft.com/office/drawing/2014/main" id="{83F15264-0136-44AB-B504-8624DD87B5F4}"/>
                  </a:ext>
                </a:extLst>
              </p:cNvPr>
              <p:cNvPicPr>
                <a:picLocks noChangeAspect="1"/>
              </p:cNvPicPr>
              <p:nvPr/>
            </p:nvPicPr>
            <p:blipFill>
              <a:blip r:embed="rId5"/>
              <a:stretch>
                <a:fillRect/>
              </a:stretch>
            </p:blipFill>
            <p:spPr>
              <a:xfrm>
                <a:off x="2055848" y="2430421"/>
                <a:ext cx="718844" cy="718844"/>
              </a:xfrm>
              <a:prstGeom prst="rect">
                <a:avLst/>
              </a:prstGeom>
            </p:spPr>
          </p:pic>
          <p:pic>
            <p:nvPicPr>
              <p:cNvPr id="279" name="Grafik 278">
                <a:extLst>
                  <a:ext uri="{FF2B5EF4-FFF2-40B4-BE49-F238E27FC236}">
                    <a16:creationId xmlns:a16="http://schemas.microsoft.com/office/drawing/2014/main" id="{E02CEBDD-9EDB-4186-A57E-B94611DFB1D3}"/>
                  </a:ext>
                </a:extLst>
              </p:cNvPr>
              <p:cNvPicPr>
                <a:picLocks noChangeAspect="1"/>
              </p:cNvPicPr>
              <p:nvPr/>
            </p:nvPicPr>
            <p:blipFill>
              <a:blip r:embed="rId8"/>
              <a:stretch>
                <a:fillRect/>
              </a:stretch>
            </p:blipFill>
            <p:spPr>
              <a:xfrm>
                <a:off x="2113175" y="2712826"/>
                <a:ext cx="322349" cy="322349"/>
              </a:xfrm>
              <a:prstGeom prst="rect">
                <a:avLst/>
              </a:prstGeom>
              <a:scene3d>
                <a:camera prst="isometricLeftDown"/>
                <a:lightRig rig="threePt" dir="t"/>
              </a:scene3d>
            </p:spPr>
          </p:pic>
        </p:grpSp>
        <p:grpSp>
          <p:nvGrpSpPr>
            <p:cNvPr id="259" name="Gruppieren 258">
              <a:extLst>
                <a:ext uri="{FF2B5EF4-FFF2-40B4-BE49-F238E27FC236}">
                  <a16:creationId xmlns:a16="http://schemas.microsoft.com/office/drawing/2014/main" id="{D54CED3F-65B3-4D72-9AE9-2E9F052B475F}"/>
                </a:ext>
              </a:extLst>
            </p:cNvPr>
            <p:cNvGrpSpPr/>
            <p:nvPr/>
          </p:nvGrpSpPr>
          <p:grpSpPr>
            <a:xfrm>
              <a:off x="320074" y="3475780"/>
              <a:ext cx="471182" cy="384868"/>
              <a:chOff x="2019685" y="2106421"/>
              <a:chExt cx="718844" cy="718844"/>
            </a:xfrm>
          </p:grpSpPr>
          <p:pic>
            <p:nvPicPr>
              <p:cNvPr id="276" name="Grafik 275">
                <a:extLst>
                  <a:ext uri="{FF2B5EF4-FFF2-40B4-BE49-F238E27FC236}">
                    <a16:creationId xmlns:a16="http://schemas.microsoft.com/office/drawing/2014/main" id="{0665E8D4-F447-489B-A372-DCDBC93AF4D9}"/>
                  </a:ext>
                </a:extLst>
              </p:cNvPr>
              <p:cNvPicPr>
                <a:picLocks noChangeAspect="1"/>
              </p:cNvPicPr>
              <p:nvPr/>
            </p:nvPicPr>
            <p:blipFill>
              <a:blip r:embed="rId5"/>
              <a:stretch>
                <a:fillRect/>
              </a:stretch>
            </p:blipFill>
            <p:spPr>
              <a:xfrm>
                <a:off x="2019685" y="2106421"/>
                <a:ext cx="718844" cy="718844"/>
              </a:xfrm>
              <a:prstGeom prst="rect">
                <a:avLst/>
              </a:prstGeom>
            </p:spPr>
          </p:pic>
          <p:pic>
            <p:nvPicPr>
              <p:cNvPr id="277" name="Grafik 276">
                <a:extLst>
                  <a:ext uri="{FF2B5EF4-FFF2-40B4-BE49-F238E27FC236}">
                    <a16:creationId xmlns:a16="http://schemas.microsoft.com/office/drawing/2014/main" id="{D6089B45-D094-4BB7-9D27-A7C484814616}"/>
                  </a:ext>
                </a:extLst>
              </p:cNvPr>
              <p:cNvPicPr>
                <a:picLocks noChangeAspect="1"/>
              </p:cNvPicPr>
              <p:nvPr/>
            </p:nvPicPr>
            <p:blipFill>
              <a:blip r:embed="rId10"/>
              <a:stretch>
                <a:fillRect/>
              </a:stretch>
            </p:blipFill>
            <p:spPr>
              <a:xfrm>
                <a:off x="2089052" y="2404779"/>
                <a:ext cx="259657" cy="259657"/>
              </a:xfrm>
              <a:prstGeom prst="rect">
                <a:avLst/>
              </a:prstGeom>
              <a:scene3d>
                <a:camera prst="isometricLeftDown"/>
                <a:lightRig rig="threePt" dir="t"/>
              </a:scene3d>
            </p:spPr>
          </p:pic>
        </p:grpSp>
        <p:grpSp>
          <p:nvGrpSpPr>
            <p:cNvPr id="260" name="Gruppieren 259">
              <a:extLst>
                <a:ext uri="{FF2B5EF4-FFF2-40B4-BE49-F238E27FC236}">
                  <a16:creationId xmlns:a16="http://schemas.microsoft.com/office/drawing/2014/main" id="{80C6A03C-91CE-4A03-92EF-0BDBE567DD99}"/>
                </a:ext>
              </a:extLst>
            </p:cNvPr>
            <p:cNvGrpSpPr/>
            <p:nvPr/>
          </p:nvGrpSpPr>
          <p:grpSpPr>
            <a:xfrm>
              <a:off x="121500" y="3390911"/>
              <a:ext cx="471182" cy="384868"/>
              <a:chOff x="3324791" y="1493136"/>
              <a:chExt cx="718844" cy="718844"/>
            </a:xfrm>
          </p:grpSpPr>
          <p:pic>
            <p:nvPicPr>
              <p:cNvPr id="274" name="Grafik 273">
                <a:extLst>
                  <a:ext uri="{FF2B5EF4-FFF2-40B4-BE49-F238E27FC236}">
                    <a16:creationId xmlns:a16="http://schemas.microsoft.com/office/drawing/2014/main" id="{9690A190-9E38-43FC-84C3-7EF7EE1B2677}"/>
                  </a:ext>
                </a:extLst>
              </p:cNvPr>
              <p:cNvPicPr>
                <a:picLocks noChangeAspect="1"/>
              </p:cNvPicPr>
              <p:nvPr/>
            </p:nvPicPr>
            <p:blipFill>
              <a:blip r:embed="rId5"/>
              <a:stretch>
                <a:fillRect/>
              </a:stretch>
            </p:blipFill>
            <p:spPr>
              <a:xfrm>
                <a:off x="3324791" y="1493136"/>
                <a:ext cx="718844" cy="718844"/>
              </a:xfrm>
              <a:prstGeom prst="rect">
                <a:avLst/>
              </a:prstGeom>
            </p:spPr>
          </p:pic>
          <p:pic>
            <p:nvPicPr>
              <p:cNvPr id="275" name="Grafik 274">
                <a:extLst>
                  <a:ext uri="{FF2B5EF4-FFF2-40B4-BE49-F238E27FC236}">
                    <a16:creationId xmlns:a16="http://schemas.microsoft.com/office/drawing/2014/main" id="{6E0B854D-FFB1-4C79-96E2-8E5465973045}"/>
                  </a:ext>
                </a:extLst>
              </p:cNvPr>
              <p:cNvPicPr>
                <a:picLocks noChangeAspect="1"/>
              </p:cNvPicPr>
              <p:nvPr/>
            </p:nvPicPr>
            <p:blipFill>
              <a:blip r:embed="rId6"/>
              <a:stretch>
                <a:fillRect/>
              </a:stretch>
            </p:blipFill>
            <p:spPr>
              <a:xfrm>
                <a:off x="3399962" y="1800921"/>
                <a:ext cx="266405" cy="266405"/>
              </a:xfrm>
              <a:prstGeom prst="rect">
                <a:avLst/>
              </a:prstGeom>
              <a:scene3d>
                <a:camera prst="isometricLeftDown"/>
                <a:lightRig rig="threePt" dir="t"/>
              </a:scene3d>
            </p:spPr>
          </p:pic>
        </p:grpSp>
        <p:grpSp>
          <p:nvGrpSpPr>
            <p:cNvPr id="261" name="Gruppieren 260">
              <a:extLst>
                <a:ext uri="{FF2B5EF4-FFF2-40B4-BE49-F238E27FC236}">
                  <a16:creationId xmlns:a16="http://schemas.microsoft.com/office/drawing/2014/main" id="{800336BC-AA2F-4880-B35A-0595CDDAF359}"/>
                </a:ext>
              </a:extLst>
            </p:cNvPr>
            <p:cNvGrpSpPr/>
            <p:nvPr/>
          </p:nvGrpSpPr>
          <p:grpSpPr>
            <a:xfrm>
              <a:off x="505593" y="3568128"/>
              <a:ext cx="471182" cy="384868"/>
              <a:chOff x="2019685" y="2106421"/>
              <a:chExt cx="718844" cy="718844"/>
            </a:xfrm>
          </p:grpSpPr>
          <p:pic>
            <p:nvPicPr>
              <p:cNvPr id="272" name="Grafik 271">
                <a:extLst>
                  <a:ext uri="{FF2B5EF4-FFF2-40B4-BE49-F238E27FC236}">
                    <a16:creationId xmlns:a16="http://schemas.microsoft.com/office/drawing/2014/main" id="{99189569-87F0-416C-A5F7-9844B30244FC}"/>
                  </a:ext>
                </a:extLst>
              </p:cNvPr>
              <p:cNvPicPr>
                <a:picLocks noChangeAspect="1"/>
              </p:cNvPicPr>
              <p:nvPr/>
            </p:nvPicPr>
            <p:blipFill>
              <a:blip r:embed="rId5"/>
              <a:stretch>
                <a:fillRect/>
              </a:stretch>
            </p:blipFill>
            <p:spPr>
              <a:xfrm>
                <a:off x="2019685" y="2106421"/>
                <a:ext cx="718844" cy="718844"/>
              </a:xfrm>
              <a:prstGeom prst="rect">
                <a:avLst/>
              </a:prstGeom>
            </p:spPr>
          </p:pic>
          <p:pic>
            <p:nvPicPr>
              <p:cNvPr id="273" name="Grafik 272">
                <a:extLst>
                  <a:ext uri="{FF2B5EF4-FFF2-40B4-BE49-F238E27FC236}">
                    <a16:creationId xmlns:a16="http://schemas.microsoft.com/office/drawing/2014/main" id="{951B0FBB-9018-434F-9801-8CA7982B8FDB}"/>
                  </a:ext>
                </a:extLst>
              </p:cNvPr>
              <p:cNvPicPr>
                <a:picLocks noChangeAspect="1"/>
              </p:cNvPicPr>
              <p:nvPr/>
            </p:nvPicPr>
            <p:blipFill>
              <a:blip r:embed="rId10"/>
              <a:stretch>
                <a:fillRect/>
              </a:stretch>
            </p:blipFill>
            <p:spPr>
              <a:xfrm>
                <a:off x="2089052" y="2399250"/>
                <a:ext cx="259657" cy="259657"/>
              </a:xfrm>
              <a:prstGeom prst="rect">
                <a:avLst/>
              </a:prstGeom>
              <a:scene3d>
                <a:camera prst="isometricLeftDown"/>
                <a:lightRig rig="threePt" dir="t"/>
              </a:scene3d>
            </p:spPr>
          </p:pic>
        </p:grpSp>
        <p:grpSp>
          <p:nvGrpSpPr>
            <p:cNvPr id="262" name="Gruppieren 261">
              <a:extLst>
                <a:ext uri="{FF2B5EF4-FFF2-40B4-BE49-F238E27FC236}">
                  <a16:creationId xmlns:a16="http://schemas.microsoft.com/office/drawing/2014/main" id="{2E887AAE-D23B-4A8A-ABC4-3C1373B35902}"/>
                </a:ext>
              </a:extLst>
            </p:cNvPr>
            <p:cNvGrpSpPr/>
            <p:nvPr/>
          </p:nvGrpSpPr>
          <p:grpSpPr>
            <a:xfrm>
              <a:off x="310705" y="3661727"/>
              <a:ext cx="471182" cy="384868"/>
              <a:chOff x="1302634" y="2409804"/>
              <a:chExt cx="718844" cy="718844"/>
            </a:xfrm>
          </p:grpSpPr>
          <p:pic>
            <p:nvPicPr>
              <p:cNvPr id="270" name="Grafik 269">
                <a:extLst>
                  <a:ext uri="{FF2B5EF4-FFF2-40B4-BE49-F238E27FC236}">
                    <a16:creationId xmlns:a16="http://schemas.microsoft.com/office/drawing/2014/main" id="{22D9D8A9-3364-4E10-A427-02B0BD3E0CED}"/>
                  </a:ext>
                </a:extLst>
              </p:cNvPr>
              <p:cNvPicPr>
                <a:picLocks noChangeAspect="1"/>
              </p:cNvPicPr>
              <p:nvPr/>
            </p:nvPicPr>
            <p:blipFill>
              <a:blip r:embed="rId5"/>
              <a:stretch>
                <a:fillRect/>
              </a:stretch>
            </p:blipFill>
            <p:spPr>
              <a:xfrm>
                <a:off x="1302634" y="2409804"/>
                <a:ext cx="718844" cy="718844"/>
              </a:xfrm>
              <a:prstGeom prst="rect">
                <a:avLst/>
              </a:prstGeom>
            </p:spPr>
          </p:pic>
          <p:pic>
            <p:nvPicPr>
              <p:cNvPr id="271" name="Grafik 270">
                <a:extLst>
                  <a:ext uri="{FF2B5EF4-FFF2-40B4-BE49-F238E27FC236}">
                    <a16:creationId xmlns:a16="http://schemas.microsoft.com/office/drawing/2014/main" id="{EB175727-CBD1-421A-9C03-01E4AD86CAED}"/>
                  </a:ext>
                </a:extLst>
              </p:cNvPr>
              <p:cNvPicPr>
                <a:picLocks noChangeAspect="1"/>
              </p:cNvPicPr>
              <p:nvPr/>
            </p:nvPicPr>
            <p:blipFill>
              <a:blip r:embed="rId11"/>
              <a:stretch>
                <a:fillRect/>
              </a:stretch>
            </p:blipFill>
            <p:spPr>
              <a:xfrm>
                <a:off x="1335139" y="2690738"/>
                <a:ext cx="291683" cy="291683"/>
              </a:xfrm>
              <a:prstGeom prst="rect">
                <a:avLst/>
              </a:prstGeom>
              <a:scene3d>
                <a:camera prst="isometricLeftDown"/>
                <a:lightRig rig="threePt" dir="t"/>
              </a:scene3d>
            </p:spPr>
          </p:pic>
        </p:grpSp>
        <p:pic>
          <p:nvPicPr>
            <p:cNvPr id="263" name="Grafik 262" descr="Ein Bild, das Raum, Szene, Spielhaus enthält.&#10;&#10;Automatisch generierte Beschreibung">
              <a:extLst>
                <a:ext uri="{FF2B5EF4-FFF2-40B4-BE49-F238E27FC236}">
                  <a16:creationId xmlns:a16="http://schemas.microsoft.com/office/drawing/2014/main" id="{18BDEB81-8EED-4CAE-8B74-1E8F39986A6D}"/>
                </a:ext>
              </a:extLst>
            </p:cNvPr>
            <p:cNvPicPr>
              <a:picLocks noChangeAspect="1"/>
            </p:cNvPicPr>
            <p:nvPr/>
          </p:nvPicPr>
          <p:blipFill>
            <a:blip r:embed="rId7"/>
            <a:stretch>
              <a:fillRect/>
            </a:stretch>
          </p:blipFill>
          <p:spPr>
            <a:xfrm>
              <a:off x="739405" y="3707479"/>
              <a:ext cx="198015" cy="198015"/>
            </a:xfrm>
            <a:prstGeom prst="rect">
              <a:avLst/>
            </a:prstGeom>
            <a:scene3d>
              <a:camera prst="isometricRightUp"/>
              <a:lightRig rig="threePt" dir="t"/>
            </a:scene3d>
          </p:spPr>
        </p:pic>
        <p:grpSp>
          <p:nvGrpSpPr>
            <p:cNvPr id="264" name="Gruppieren 263">
              <a:extLst>
                <a:ext uri="{FF2B5EF4-FFF2-40B4-BE49-F238E27FC236}">
                  <a16:creationId xmlns:a16="http://schemas.microsoft.com/office/drawing/2014/main" id="{44D66359-7088-4767-9704-22CE5996920A}"/>
                </a:ext>
              </a:extLst>
            </p:cNvPr>
            <p:cNvGrpSpPr/>
            <p:nvPr/>
          </p:nvGrpSpPr>
          <p:grpSpPr>
            <a:xfrm>
              <a:off x="504873" y="3384996"/>
              <a:ext cx="471182" cy="384868"/>
              <a:chOff x="2362955" y="2618897"/>
              <a:chExt cx="718844" cy="718844"/>
            </a:xfrm>
          </p:grpSpPr>
          <p:pic>
            <p:nvPicPr>
              <p:cNvPr id="268" name="Grafik 267">
                <a:extLst>
                  <a:ext uri="{FF2B5EF4-FFF2-40B4-BE49-F238E27FC236}">
                    <a16:creationId xmlns:a16="http://schemas.microsoft.com/office/drawing/2014/main" id="{37A16333-E19F-4FB9-B165-4CF2A0F94057}"/>
                  </a:ext>
                </a:extLst>
              </p:cNvPr>
              <p:cNvPicPr>
                <a:picLocks noChangeAspect="1"/>
              </p:cNvPicPr>
              <p:nvPr/>
            </p:nvPicPr>
            <p:blipFill>
              <a:blip r:embed="rId5"/>
              <a:stretch>
                <a:fillRect/>
              </a:stretch>
            </p:blipFill>
            <p:spPr>
              <a:xfrm>
                <a:off x="2362955" y="2618897"/>
                <a:ext cx="718844" cy="718844"/>
              </a:xfrm>
              <a:prstGeom prst="rect">
                <a:avLst/>
              </a:prstGeom>
            </p:spPr>
          </p:pic>
          <p:pic>
            <p:nvPicPr>
              <p:cNvPr id="269" name="Grafik 268">
                <a:extLst>
                  <a:ext uri="{FF2B5EF4-FFF2-40B4-BE49-F238E27FC236}">
                    <a16:creationId xmlns:a16="http://schemas.microsoft.com/office/drawing/2014/main" id="{016D2719-DE64-425B-9700-055913C833D7}"/>
                  </a:ext>
                </a:extLst>
              </p:cNvPr>
              <p:cNvPicPr>
                <a:picLocks noChangeAspect="1"/>
              </p:cNvPicPr>
              <p:nvPr/>
            </p:nvPicPr>
            <p:blipFill>
              <a:blip r:embed="rId9"/>
              <a:stretch>
                <a:fillRect/>
              </a:stretch>
            </p:blipFill>
            <p:spPr>
              <a:xfrm>
                <a:off x="2415270" y="2898295"/>
                <a:ext cx="296461" cy="296461"/>
              </a:xfrm>
              <a:prstGeom prst="rect">
                <a:avLst/>
              </a:prstGeom>
              <a:scene3d>
                <a:camera prst="isometricLeftDown"/>
                <a:lightRig rig="threePt" dir="t"/>
              </a:scene3d>
            </p:spPr>
          </p:pic>
        </p:grpSp>
        <p:grpSp>
          <p:nvGrpSpPr>
            <p:cNvPr id="265" name="Gruppieren 264">
              <a:extLst>
                <a:ext uri="{FF2B5EF4-FFF2-40B4-BE49-F238E27FC236}">
                  <a16:creationId xmlns:a16="http://schemas.microsoft.com/office/drawing/2014/main" id="{077DDECF-8C36-491A-935F-DA4922FD3106}"/>
                </a:ext>
              </a:extLst>
            </p:cNvPr>
            <p:cNvGrpSpPr/>
            <p:nvPr/>
          </p:nvGrpSpPr>
          <p:grpSpPr>
            <a:xfrm>
              <a:off x="307265" y="3479391"/>
              <a:ext cx="471182" cy="384868"/>
              <a:chOff x="2356435" y="2620509"/>
              <a:chExt cx="718844" cy="718844"/>
            </a:xfrm>
          </p:grpSpPr>
          <p:pic>
            <p:nvPicPr>
              <p:cNvPr id="266" name="Grafik 265">
                <a:extLst>
                  <a:ext uri="{FF2B5EF4-FFF2-40B4-BE49-F238E27FC236}">
                    <a16:creationId xmlns:a16="http://schemas.microsoft.com/office/drawing/2014/main" id="{21037D50-BD60-4FAD-97D5-7F022E4518B1}"/>
                  </a:ext>
                </a:extLst>
              </p:cNvPr>
              <p:cNvPicPr>
                <a:picLocks noChangeAspect="1"/>
              </p:cNvPicPr>
              <p:nvPr/>
            </p:nvPicPr>
            <p:blipFill>
              <a:blip r:embed="rId5"/>
              <a:stretch>
                <a:fillRect/>
              </a:stretch>
            </p:blipFill>
            <p:spPr>
              <a:xfrm>
                <a:off x="2356435" y="2620509"/>
                <a:ext cx="718844" cy="718844"/>
              </a:xfrm>
              <a:prstGeom prst="rect">
                <a:avLst/>
              </a:prstGeom>
            </p:spPr>
          </p:pic>
          <p:pic>
            <p:nvPicPr>
              <p:cNvPr id="267" name="Grafik 266">
                <a:extLst>
                  <a:ext uri="{FF2B5EF4-FFF2-40B4-BE49-F238E27FC236}">
                    <a16:creationId xmlns:a16="http://schemas.microsoft.com/office/drawing/2014/main" id="{DF60DB73-4DE0-4EA9-8E5A-4692168BF6DB}"/>
                  </a:ext>
                </a:extLst>
              </p:cNvPr>
              <p:cNvPicPr>
                <a:picLocks noChangeAspect="1"/>
              </p:cNvPicPr>
              <p:nvPr/>
            </p:nvPicPr>
            <p:blipFill>
              <a:blip r:embed="rId9"/>
              <a:stretch>
                <a:fillRect/>
              </a:stretch>
            </p:blipFill>
            <p:spPr>
              <a:xfrm>
                <a:off x="2415270" y="2898295"/>
                <a:ext cx="296461" cy="296461"/>
              </a:xfrm>
              <a:prstGeom prst="rect">
                <a:avLst/>
              </a:prstGeom>
              <a:scene3d>
                <a:camera prst="isometricLeftDown"/>
                <a:lightRig rig="threePt" dir="t"/>
              </a:scene3d>
            </p:spPr>
          </p:pic>
        </p:grpSp>
      </p:grpSp>
      <p:sp>
        <p:nvSpPr>
          <p:cNvPr id="282" name="Fußzeilenplatzhalter 5">
            <a:extLst>
              <a:ext uri="{FF2B5EF4-FFF2-40B4-BE49-F238E27FC236}">
                <a16:creationId xmlns:a16="http://schemas.microsoft.com/office/drawing/2014/main" id="{CF3717A2-B665-40B3-A788-1EBC68BE7ED6}"/>
              </a:ext>
            </a:extLst>
          </p:cNvPr>
          <p:cNvSpPr txBox="1">
            <a:spLocks/>
          </p:cNvSpPr>
          <p:nvPr/>
        </p:nvSpPr>
        <p:spPr>
          <a:xfrm>
            <a:off x="1803472" y="5418000"/>
            <a:ext cx="5527301" cy="123111"/>
          </a:xfrm>
          <a:prstGeom prst="rect">
            <a:avLst/>
          </a:prstGeom>
        </p:spPr>
        <p:txBody>
          <a:bodyPr vert="horz" wrap="square" lIns="0" tIns="0" rIns="0" bIns="0" rtlCol="0" anchor="t" anchorCtr="0">
            <a:spAutoFit/>
          </a:bodyPr>
          <a:lstStyle>
            <a:defPPr>
              <a:defRPr lang="en-US"/>
            </a:defPPr>
            <a:lvl1pPr marL="0" algn="l" defTabSz="713232" rtl="0" eaLnBrk="1" latinLnBrk="0" hangingPunct="1">
              <a:defRPr sz="800" kern="1200">
                <a:solidFill>
                  <a:schemeClr val="tx1"/>
                </a:solidFill>
                <a:latin typeface="+mn-lt"/>
                <a:ea typeface="+mn-ea"/>
                <a:cs typeface="+mn-cs"/>
              </a:defRPr>
            </a:lvl1pPr>
            <a:lvl2pPr marL="356616" algn="l" defTabSz="713232" rtl="0" eaLnBrk="1" latinLnBrk="0" hangingPunct="1">
              <a:defRPr sz="1404" kern="1200">
                <a:solidFill>
                  <a:schemeClr val="tx1"/>
                </a:solidFill>
                <a:latin typeface="+mn-lt"/>
                <a:ea typeface="+mn-ea"/>
                <a:cs typeface="+mn-cs"/>
              </a:defRPr>
            </a:lvl2pPr>
            <a:lvl3pPr marL="713232" algn="l" defTabSz="713232" rtl="0" eaLnBrk="1" latinLnBrk="0" hangingPunct="1">
              <a:defRPr sz="1404" kern="1200">
                <a:solidFill>
                  <a:schemeClr val="tx1"/>
                </a:solidFill>
                <a:latin typeface="+mn-lt"/>
                <a:ea typeface="+mn-ea"/>
                <a:cs typeface="+mn-cs"/>
              </a:defRPr>
            </a:lvl3pPr>
            <a:lvl4pPr marL="1069848" algn="l" defTabSz="713232" rtl="0" eaLnBrk="1" latinLnBrk="0" hangingPunct="1">
              <a:defRPr sz="1404" kern="1200">
                <a:solidFill>
                  <a:schemeClr val="tx1"/>
                </a:solidFill>
                <a:latin typeface="+mn-lt"/>
                <a:ea typeface="+mn-ea"/>
                <a:cs typeface="+mn-cs"/>
              </a:defRPr>
            </a:lvl4pPr>
            <a:lvl5pPr marL="1426464" algn="l" defTabSz="713232" rtl="0" eaLnBrk="1" latinLnBrk="0" hangingPunct="1">
              <a:defRPr sz="1404" kern="1200">
                <a:solidFill>
                  <a:schemeClr val="tx1"/>
                </a:solidFill>
                <a:latin typeface="+mn-lt"/>
                <a:ea typeface="+mn-ea"/>
                <a:cs typeface="+mn-cs"/>
              </a:defRPr>
            </a:lvl5pPr>
            <a:lvl6pPr marL="1783080" algn="l" defTabSz="713232" rtl="0" eaLnBrk="1" latinLnBrk="0" hangingPunct="1">
              <a:defRPr sz="1404" kern="1200">
                <a:solidFill>
                  <a:schemeClr val="tx1"/>
                </a:solidFill>
                <a:latin typeface="+mn-lt"/>
                <a:ea typeface="+mn-ea"/>
                <a:cs typeface="+mn-cs"/>
              </a:defRPr>
            </a:lvl6pPr>
            <a:lvl7pPr marL="2139696" algn="l" defTabSz="713232" rtl="0" eaLnBrk="1" latinLnBrk="0" hangingPunct="1">
              <a:defRPr sz="1404" kern="1200">
                <a:solidFill>
                  <a:schemeClr val="tx1"/>
                </a:solidFill>
                <a:latin typeface="+mn-lt"/>
                <a:ea typeface="+mn-ea"/>
                <a:cs typeface="+mn-cs"/>
              </a:defRPr>
            </a:lvl7pPr>
            <a:lvl8pPr marL="2496312" algn="l" defTabSz="713232" rtl="0" eaLnBrk="1" latinLnBrk="0" hangingPunct="1">
              <a:defRPr sz="1404" kern="1200">
                <a:solidFill>
                  <a:schemeClr val="tx1"/>
                </a:solidFill>
                <a:latin typeface="+mn-lt"/>
                <a:ea typeface="+mn-ea"/>
                <a:cs typeface="+mn-cs"/>
              </a:defRPr>
            </a:lvl8pPr>
            <a:lvl9pPr marL="2852928" algn="l" defTabSz="713232" rtl="0" eaLnBrk="1" latinLnBrk="0" hangingPunct="1">
              <a:defRPr sz="1404" kern="1200">
                <a:solidFill>
                  <a:schemeClr val="tx1"/>
                </a:solidFill>
                <a:latin typeface="+mn-lt"/>
                <a:ea typeface="+mn-ea"/>
                <a:cs typeface="+mn-cs"/>
              </a:defRPr>
            </a:lvl9pPr>
          </a:lstStyle>
          <a:p>
            <a:r>
              <a:rPr lang="de-DE" dirty="0"/>
              <a:t>How to Strangle Systematically: An Approach and Case Study for the Continuous Evolution of Monoliths to Microservices</a:t>
            </a:r>
          </a:p>
        </p:txBody>
      </p:sp>
      <p:sp>
        <p:nvSpPr>
          <p:cNvPr id="135" name="Titel 1">
            <a:extLst>
              <a:ext uri="{FF2B5EF4-FFF2-40B4-BE49-F238E27FC236}">
                <a16:creationId xmlns:a16="http://schemas.microsoft.com/office/drawing/2014/main" id="{AE4F7E03-0F7C-4BF2-B558-E9C4A312512E}"/>
              </a:ext>
            </a:extLst>
          </p:cNvPr>
          <p:cNvSpPr txBox="1">
            <a:spLocks/>
          </p:cNvSpPr>
          <p:nvPr/>
        </p:nvSpPr>
        <p:spPr>
          <a:xfrm>
            <a:off x="466724" y="396000"/>
            <a:ext cx="8245475" cy="576000"/>
          </a:xfrm>
          <a:prstGeom prst="rect">
            <a:avLst/>
          </a:prstGeom>
        </p:spPr>
        <p:txBody>
          <a:bodyPr vert="horz" lIns="0" tIns="0" rIns="0" bIns="0" rtlCol="0" anchor="t">
            <a:noAutofit/>
          </a:bodyPr>
          <a:lstStyle>
            <a:lvl1pPr algn="l" defTabSz="685800" rtl="0" eaLnBrk="1" latinLnBrk="0" hangingPunct="1">
              <a:lnSpc>
                <a:spcPct val="90000"/>
              </a:lnSpc>
              <a:spcBef>
                <a:spcPct val="0"/>
              </a:spcBef>
              <a:buNone/>
              <a:defRPr sz="1800" b="1" kern="1200">
                <a:solidFill>
                  <a:schemeClr val="tx1"/>
                </a:solidFill>
                <a:latin typeface="+mj-lt"/>
                <a:ea typeface="+mj-ea"/>
                <a:cs typeface="+mj-cs"/>
              </a:defRPr>
            </a:lvl1pPr>
          </a:lstStyle>
          <a:p>
            <a:r>
              <a:rPr lang="de-DE" dirty="0"/>
              <a:t>Results</a:t>
            </a:r>
            <a:endParaRPr lang="de-DE" b="0" dirty="0"/>
          </a:p>
        </p:txBody>
      </p:sp>
      <p:sp>
        <p:nvSpPr>
          <p:cNvPr id="138" name="Textplatzhalter 7">
            <a:extLst>
              <a:ext uri="{FF2B5EF4-FFF2-40B4-BE49-F238E27FC236}">
                <a16:creationId xmlns:a16="http://schemas.microsoft.com/office/drawing/2014/main" id="{40C7339C-2A79-4A4C-BD81-F40F1BDF8AEB}"/>
              </a:ext>
            </a:extLst>
          </p:cNvPr>
          <p:cNvSpPr>
            <a:spLocks noGrp="1"/>
          </p:cNvSpPr>
          <p:nvPr>
            <p:ph type="body" sz="quarter" idx="13"/>
          </p:nvPr>
        </p:nvSpPr>
        <p:spPr>
          <a:xfrm>
            <a:off x="468000" y="716400"/>
            <a:ext cx="8244200" cy="276225"/>
          </a:xfrm>
        </p:spPr>
        <p:txBody>
          <a:bodyPr/>
          <a:lstStyle/>
          <a:p>
            <a:r>
              <a:rPr lang="de-DE" dirty="0"/>
              <a:t>RQ 2 – Migration </a:t>
            </a:r>
            <a:r>
              <a:rPr lang="de-DE" dirty="0" err="1"/>
              <a:t>Steps</a:t>
            </a:r>
            <a:endParaRPr lang="de-DE" dirty="0"/>
          </a:p>
        </p:txBody>
      </p:sp>
      <p:grpSp>
        <p:nvGrpSpPr>
          <p:cNvPr id="169" name="Data Box 1">
            <a:extLst>
              <a:ext uri="{FF2B5EF4-FFF2-40B4-BE49-F238E27FC236}">
                <a16:creationId xmlns:a16="http://schemas.microsoft.com/office/drawing/2014/main" id="{399F2867-C188-4F86-9FA6-35F437339A79}"/>
              </a:ext>
            </a:extLst>
          </p:cNvPr>
          <p:cNvGrpSpPr/>
          <p:nvPr/>
        </p:nvGrpSpPr>
        <p:grpSpPr>
          <a:xfrm>
            <a:off x="7885177" y="658583"/>
            <a:ext cx="579272" cy="129789"/>
            <a:chOff x="6831013" y="946149"/>
            <a:chExt cx="4438650" cy="792163"/>
          </a:xfrm>
          <a:solidFill>
            <a:srgbClr val="1E81CE"/>
          </a:solidFill>
        </p:grpSpPr>
        <p:sp>
          <p:nvSpPr>
            <p:cNvPr id="192" name="Data Box 1 BG">
              <a:extLst>
                <a:ext uri="{FF2B5EF4-FFF2-40B4-BE49-F238E27FC236}">
                  <a16:creationId xmlns:a16="http://schemas.microsoft.com/office/drawing/2014/main" id="{A9B61F88-2FA2-44DC-8201-65EB796928E4}"/>
                </a:ext>
              </a:extLst>
            </p:cNvPr>
            <p:cNvSpPr>
              <a:spLocks/>
            </p:cNvSpPr>
            <p:nvPr/>
          </p:nvSpPr>
          <p:spPr bwMode="auto">
            <a:xfrm>
              <a:off x="6831013" y="946149"/>
              <a:ext cx="4438650" cy="792163"/>
            </a:xfrm>
            <a:custGeom>
              <a:avLst/>
              <a:gdLst>
                <a:gd name="T0" fmla="*/ 2550 w 2800"/>
                <a:gd name="T1" fmla="*/ 500 h 500"/>
                <a:gd name="T2" fmla="*/ 250 w 2800"/>
                <a:gd name="T3" fmla="*/ 500 h 500"/>
                <a:gd name="T4" fmla="*/ 0 w 2800"/>
                <a:gd name="T5" fmla="*/ 250 h 500"/>
                <a:gd name="T6" fmla="*/ 0 w 2800"/>
                <a:gd name="T7" fmla="*/ 250 h 500"/>
                <a:gd name="T8" fmla="*/ 250 w 2800"/>
                <a:gd name="T9" fmla="*/ 0 h 500"/>
                <a:gd name="T10" fmla="*/ 2550 w 2800"/>
                <a:gd name="T11" fmla="*/ 0 h 500"/>
                <a:gd name="T12" fmla="*/ 2800 w 2800"/>
                <a:gd name="T13" fmla="*/ 250 h 500"/>
                <a:gd name="T14" fmla="*/ 2800 w 2800"/>
                <a:gd name="T15" fmla="*/ 250 h 500"/>
                <a:gd name="T16" fmla="*/ 2550 w 2800"/>
                <a:gd name="T17" fmla="*/ 500 h 5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00" h="500">
                  <a:moveTo>
                    <a:pt x="2550" y="500"/>
                  </a:moveTo>
                  <a:cubicBezTo>
                    <a:pt x="250" y="500"/>
                    <a:pt x="250" y="500"/>
                    <a:pt x="250" y="500"/>
                  </a:cubicBezTo>
                  <a:cubicBezTo>
                    <a:pt x="112" y="500"/>
                    <a:pt x="0" y="388"/>
                    <a:pt x="0" y="250"/>
                  </a:cubicBezTo>
                  <a:cubicBezTo>
                    <a:pt x="0" y="250"/>
                    <a:pt x="0" y="250"/>
                    <a:pt x="0" y="250"/>
                  </a:cubicBezTo>
                  <a:cubicBezTo>
                    <a:pt x="0" y="112"/>
                    <a:pt x="112" y="0"/>
                    <a:pt x="250" y="0"/>
                  </a:cubicBezTo>
                  <a:cubicBezTo>
                    <a:pt x="2550" y="0"/>
                    <a:pt x="2550" y="0"/>
                    <a:pt x="2550" y="0"/>
                  </a:cubicBezTo>
                  <a:cubicBezTo>
                    <a:pt x="2688" y="0"/>
                    <a:pt x="2800" y="112"/>
                    <a:pt x="2800" y="250"/>
                  </a:cubicBezTo>
                  <a:cubicBezTo>
                    <a:pt x="2800" y="250"/>
                    <a:pt x="2800" y="250"/>
                    <a:pt x="2800" y="250"/>
                  </a:cubicBezTo>
                  <a:cubicBezTo>
                    <a:pt x="2800" y="388"/>
                    <a:pt x="2688" y="500"/>
                    <a:pt x="2550" y="50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2">
                    <a:lumMod val="75000"/>
                  </a:schemeClr>
                </a:solidFill>
              </a:endParaRPr>
            </a:p>
          </p:txBody>
        </p:sp>
        <p:sp>
          <p:nvSpPr>
            <p:cNvPr id="193" name="Check Circle 1">
              <a:extLst>
                <a:ext uri="{FF2B5EF4-FFF2-40B4-BE49-F238E27FC236}">
                  <a16:creationId xmlns:a16="http://schemas.microsoft.com/office/drawing/2014/main" id="{340B012F-70CB-4D2F-B687-87986E69F350}"/>
                </a:ext>
              </a:extLst>
            </p:cNvPr>
            <p:cNvSpPr>
              <a:spLocks noChangeArrowheads="1"/>
            </p:cNvSpPr>
            <p:nvPr/>
          </p:nvSpPr>
          <p:spPr bwMode="auto">
            <a:xfrm>
              <a:off x="6988178" y="1074578"/>
              <a:ext cx="735581" cy="49113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30" name="Rechteck: abgerundete Ecken 229">
            <a:extLst>
              <a:ext uri="{FF2B5EF4-FFF2-40B4-BE49-F238E27FC236}">
                <a16:creationId xmlns:a16="http://schemas.microsoft.com/office/drawing/2014/main" id="{CF1041C4-F064-491B-9477-93B5B3E891ED}"/>
              </a:ext>
            </a:extLst>
          </p:cNvPr>
          <p:cNvSpPr/>
          <p:nvPr/>
        </p:nvSpPr>
        <p:spPr>
          <a:xfrm>
            <a:off x="7885177" y="853362"/>
            <a:ext cx="579272" cy="124111"/>
          </a:xfrm>
          <a:prstGeom prst="round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600" dirty="0"/>
          </a:p>
        </p:txBody>
      </p:sp>
      <p:sp>
        <p:nvSpPr>
          <p:cNvPr id="231" name="Textplatzhalter 7">
            <a:extLst>
              <a:ext uri="{FF2B5EF4-FFF2-40B4-BE49-F238E27FC236}">
                <a16:creationId xmlns:a16="http://schemas.microsoft.com/office/drawing/2014/main" id="{2A6F7904-76F8-4304-9EA1-33393BFBC868}"/>
              </a:ext>
            </a:extLst>
          </p:cNvPr>
          <p:cNvSpPr txBox="1">
            <a:spLocks/>
          </p:cNvSpPr>
          <p:nvPr/>
        </p:nvSpPr>
        <p:spPr>
          <a:xfrm>
            <a:off x="7301730" y="658583"/>
            <a:ext cx="512589" cy="276225"/>
          </a:xfrm>
          <a:prstGeom prst="rect">
            <a:avLst/>
          </a:prstGeom>
        </p:spPr>
        <p:txBody>
          <a:bodyPr vert="horz" lIns="0" tIns="0" rIns="0" bIns="0" rtlCol="0">
            <a:noAutofit/>
          </a:bodyPr>
          <a:lstStyle>
            <a:lvl1pPr marL="0" indent="0" algn="l" defTabSz="685800" rtl="0" eaLnBrk="1" latinLnBrk="0" hangingPunct="1">
              <a:lnSpc>
                <a:spcPct val="120000"/>
              </a:lnSpc>
              <a:spcBef>
                <a:spcPts val="750"/>
              </a:spcBef>
              <a:buClr>
                <a:schemeClr val="accent1"/>
              </a:buClr>
              <a:buFont typeface="Arial" panose="020B0604020202020204" pitchFamily="34" charset="0"/>
              <a:buNone/>
              <a:defRPr sz="1800" kern="1200" baseline="0">
                <a:solidFill>
                  <a:schemeClr val="tx1"/>
                </a:solidFill>
                <a:latin typeface="+mn-lt"/>
                <a:ea typeface="+mn-ea"/>
                <a:cs typeface="+mn-cs"/>
              </a:defRPr>
            </a:lvl1pPr>
            <a:lvl2pPr marL="360363" indent="-184150" algn="l" defTabSz="685800" rtl="0" eaLnBrk="1" latinLnBrk="0" hangingPunct="1">
              <a:lnSpc>
                <a:spcPct val="120000"/>
              </a:lnSpc>
              <a:spcBef>
                <a:spcPts val="375"/>
              </a:spcBef>
              <a:buClr>
                <a:schemeClr val="tx1"/>
              </a:buClr>
              <a:buFont typeface="Arial" panose="020B0604020202020204" pitchFamily="34" charset="0"/>
              <a:buChar char="•"/>
              <a:defRPr sz="1600" kern="1200">
                <a:solidFill>
                  <a:schemeClr val="tx1"/>
                </a:solidFill>
                <a:latin typeface="+mn-lt"/>
                <a:ea typeface="+mn-ea"/>
                <a:cs typeface="+mn-cs"/>
              </a:defRPr>
            </a:lvl2pPr>
            <a:lvl3pPr marL="536575" indent="-176213" algn="l" defTabSz="685800" rtl="0" eaLnBrk="1" latinLnBrk="0" hangingPunct="1">
              <a:lnSpc>
                <a:spcPct val="120000"/>
              </a:lnSpc>
              <a:spcBef>
                <a:spcPts val="375"/>
              </a:spcBef>
              <a:buClr>
                <a:schemeClr val="tx1"/>
              </a:buClr>
              <a:buFont typeface="Arial" panose="020B0604020202020204" pitchFamily="34" charset="0"/>
              <a:buChar char="•"/>
              <a:defRPr sz="1400" kern="1200">
                <a:solidFill>
                  <a:schemeClr val="tx1"/>
                </a:solidFill>
                <a:latin typeface="+mn-lt"/>
                <a:ea typeface="+mn-ea"/>
                <a:cs typeface="+mn-cs"/>
              </a:defRPr>
            </a:lvl3pPr>
            <a:lvl4pPr marL="720725" indent="-184150" algn="l" defTabSz="685800" rtl="0" eaLnBrk="1" latinLnBrk="0" hangingPunct="1">
              <a:lnSpc>
                <a:spcPct val="120000"/>
              </a:lnSpc>
              <a:spcBef>
                <a:spcPts val="375"/>
              </a:spcBef>
              <a:buClr>
                <a:schemeClr val="tx1"/>
              </a:buClr>
              <a:buFont typeface="Arial" panose="020B0604020202020204" pitchFamily="34" charset="0"/>
              <a:buChar char="•"/>
              <a:defRPr sz="1400" kern="1200">
                <a:solidFill>
                  <a:schemeClr val="tx1"/>
                </a:solidFill>
                <a:latin typeface="+mn-lt"/>
                <a:ea typeface="+mn-ea"/>
                <a:cs typeface="+mn-cs"/>
              </a:defRPr>
            </a:lvl4pPr>
            <a:lvl5pPr marL="896938" indent="-176213" algn="l" defTabSz="685800" rtl="0" eaLnBrk="1" latinLnBrk="0" hangingPunct="1">
              <a:lnSpc>
                <a:spcPct val="120000"/>
              </a:lnSpc>
              <a:spcBef>
                <a:spcPts val="375"/>
              </a:spcBef>
              <a:buClr>
                <a:schemeClr val="tx1"/>
              </a:buClr>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de-DE" sz="600" dirty="0"/>
              <a:t>Migration </a:t>
            </a:r>
            <a:r>
              <a:rPr lang="de-DE" sz="600" dirty="0" err="1"/>
              <a:t>Step</a:t>
            </a:r>
            <a:endParaRPr lang="de-DE" sz="600" dirty="0"/>
          </a:p>
        </p:txBody>
      </p:sp>
      <p:sp>
        <p:nvSpPr>
          <p:cNvPr id="232" name="Textplatzhalter 7">
            <a:extLst>
              <a:ext uri="{FF2B5EF4-FFF2-40B4-BE49-F238E27FC236}">
                <a16:creationId xmlns:a16="http://schemas.microsoft.com/office/drawing/2014/main" id="{1D61821F-DBDA-49EA-AA3A-5519E3EC864E}"/>
              </a:ext>
            </a:extLst>
          </p:cNvPr>
          <p:cNvSpPr txBox="1">
            <a:spLocks/>
          </p:cNvSpPr>
          <p:nvPr/>
        </p:nvSpPr>
        <p:spPr>
          <a:xfrm>
            <a:off x="7110142" y="857958"/>
            <a:ext cx="704177" cy="351596"/>
          </a:xfrm>
          <a:prstGeom prst="rect">
            <a:avLst/>
          </a:prstGeom>
        </p:spPr>
        <p:txBody>
          <a:bodyPr vert="horz" lIns="0" tIns="0" rIns="0" bIns="0" rtlCol="0">
            <a:noAutofit/>
          </a:bodyPr>
          <a:lstStyle>
            <a:lvl1pPr marL="0" indent="0" algn="l" defTabSz="685800" rtl="0" eaLnBrk="1" latinLnBrk="0" hangingPunct="1">
              <a:lnSpc>
                <a:spcPct val="120000"/>
              </a:lnSpc>
              <a:spcBef>
                <a:spcPts val="750"/>
              </a:spcBef>
              <a:buClr>
                <a:schemeClr val="accent1"/>
              </a:buClr>
              <a:buFont typeface="Arial" panose="020B0604020202020204" pitchFamily="34" charset="0"/>
              <a:buNone/>
              <a:defRPr sz="1800" kern="1200" baseline="0">
                <a:solidFill>
                  <a:schemeClr val="tx1"/>
                </a:solidFill>
                <a:latin typeface="+mn-lt"/>
                <a:ea typeface="+mn-ea"/>
                <a:cs typeface="+mn-cs"/>
              </a:defRPr>
            </a:lvl1pPr>
            <a:lvl2pPr marL="360363" indent="-184150" algn="l" defTabSz="685800" rtl="0" eaLnBrk="1" latinLnBrk="0" hangingPunct="1">
              <a:lnSpc>
                <a:spcPct val="120000"/>
              </a:lnSpc>
              <a:spcBef>
                <a:spcPts val="375"/>
              </a:spcBef>
              <a:buClr>
                <a:schemeClr val="tx1"/>
              </a:buClr>
              <a:buFont typeface="Arial" panose="020B0604020202020204" pitchFamily="34" charset="0"/>
              <a:buChar char="•"/>
              <a:defRPr sz="1600" kern="1200">
                <a:solidFill>
                  <a:schemeClr val="tx1"/>
                </a:solidFill>
                <a:latin typeface="+mn-lt"/>
                <a:ea typeface="+mn-ea"/>
                <a:cs typeface="+mn-cs"/>
              </a:defRPr>
            </a:lvl2pPr>
            <a:lvl3pPr marL="536575" indent="-176213" algn="l" defTabSz="685800" rtl="0" eaLnBrk="1" latinLnBrk="0" hangingPunct="1">
              <a:lnSpc>
                <a:spcPct val="120000"/>
              </a:lnSpc>
              <a:spcBef>
                <a:spcPts val="375"/>
              </a:spcBef>
              <a:buClr>
                <a:schemeClr val="tx1"/>
              </a:buClr>
              <a:buFont typeface="Arial" panose="020B0604020202020204" pitchFamily="34" charset="0"/>
              <a:buChar char="•"/>
              <a:defRPr sz="1400" kern="1200">
                <a:solidFill>
                  <a:schemeClr val="tx1"/>
                </a:solidFill>
                <a:latin typeface="+mn-lt"/>
                <a:ea typeface="+mn-ea"/>
                <a:cs typeface="+mn-cs"/>
              </a:defRPr>
            </a:lvl3pPr>
            <a:lvl4pPr marL="720725" indent="-184150" algn="l" defTabSz="685800" rtl="0" eaLnBrk="1" latinLnBrk="0" hangingPunct="1">
              <a:lnSpc>
                <a:spcPct val="120000"/>
              </a:lnSpc>
              <a:spcBef>
                <a:spcPts val="375"/>
              </a:spcBef>
              <a:buClr>
                <a:schemeClr val="tx1"/>
              </a:buClr>
              <a:buFont typeface="Arial" panose="020B0604020202020204" pitchFamily="34" charset="0"/>
              <a:buChar char="•"/>
              <a:defRPr sz="1400" kern="1200">
                <a:solidFill>
                  <a:schemeClr val="tx1"/>
                </a:solidFill>
                <a:latin typeface="+mn-lt"/>
                <a:ea typeface="+mn-ea"/>
                <a:cs typeface="+mn-cs"/>
              </a:defRPr>
            </a:lvl4pPr>
            <a:lvl5pPr marL="896938" indent="-176213" algn="l" defTabSz="685800" rtl="0" eaLnBrk="1" latinLnBrk="0" hangingPunct="1">
              <a:lnSpc>
                <a:spcPct val="120000"/>
              </a:lnSpc>
              <a:spcBef>
                <a:spcPts val="375"/>
              </a:spcBef>
              <a:buClr>
                <a:schemeClr val="tx1"/>
              </a:buClr>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de-DE" sz="600" dirty="0" err="1"/>
              <a:t>Influencing</a:t>
            </a:r>
            <a:r>
              <a:rPr lang="de-DE" sz="600" dirty="0"/>
              <a:t> </a:t>
            </a:r>
            <a:r>
              <a:rPr lang="de-DE" sz="600" dirty="0" err="1"/>
              <a:t>Factor</a:t>
            </a:r>
            <a:r>
              <a:rPr lang="de-DE" sz="600" dirty="0"/>
              <a:t>(s)</a:t>
            </a:r>
          </a:p>
        </p:txBody>
      </p:sp>
    </p:spTree>
    <p:extLst>
      <p:ext uri="{BB962C8B-B14F-4D97-AF65-F5344CB8AC3E}">
        <p14:creationId xmlns:p14="http://schemas.microsoft.com/office/powerpoint/2010/main" val="36895637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9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8"/>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6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umsplatzhalter 4">
            <a:extLst>
              <a:ext uri="{FF2B5EF4-FFF2-40B4-BE49-F238E27FC236}">
                <a16:creationId xmlns:a16="http://schemas.microsoft.com/office/drawing/2014/main" id="{E67825AD-FB02-4FC5-B4C6-C2E6680F9BDC}"/>
              </a:ext>
            </a:extLst>
          </p:cNvPr>
          <p:cNvSpPr>
            <a:spLocks noGrp="1"/>
          </p:cNvSpPr>
          <p:nvPr>
            <p:ph type="dt" sz="half" idx="10"/>
          </p:nvPr>
        </p:nvSpPr>
        <p:spPr/>
        <p:txBody>
          <a:bodyPr/>
          <a:lstStyle/>
          <a:p>
            <a:r>
              <a:rPr lang="de-DE" dirty="0"/>
              <a:t>25.11.2021</a:t>
            </a:r>
          </a:p>
        </p:txBody>
      </p:sp>
      <p:sp>
        <p:nvSpPr>
          <p:cNvPr id="6" name="Fußzeilenplatzhalter 5">
            <a:extLst>
              <a:ext uri="{FF2B5EF4-FFF2-40B4-BE49-F238E27FC236}">
                <a16:creationId xmlns:a16="http://schemas.microsoft.com/office/drawing/2014/main" id="{157030B0-C99D-40DF-8EF3-FCC2DFB044FD}"/>
              </a:ext>
            </a:extLst>
          </p:cNvPr>
          <p:cNvSpPr>
            <a:spLocks noGrp="1"/>
          </p:cNvSpPr>
          <p:nvPr>
            <p:ph type="ftr" sz="quarter" idx="11"/>
          </p:nvPr>
        </p:nvSpPr>
        <p:spPr/>
        <p:txBody>
          <a:bodyPr/>
          <a:lstStyle/>
          <a:p>
            <a:r>
              <a:rPr lang="de-DE" dirty="0"/>
              <a:t>Universität Stuttgart</a:t>
            </a:r>
          </a:p>
        </p:txBody>
      </p:sp>
      <p:sp>
        <p:nvSpPr>
          <p:cNvPr id="7" name="Foliennummernplatzhalter 6">
            <a:extLst>
              <a:ext uri="{FF2B5EF4-FFF2-40B4-BE49-F238E27FC236}">
                <a16:creationId xmlns:a16="http://schemas.microsoft.com/office/drawing/2014/main" id="{A2BF9807-0F37-4353-983B-593FF7538BE4}"/>
              </a:ext>
            </a:extLst>
          </p:cNvPr>
          <p:cNvSpPr>
            <a:spLocks noGrp="1"/>
          </p:cNvSpPr>
          <p:nvPr>
            <p:ph type="sldNum" sz="quarter" idx="12"/>
          </p:nvPr>
        </p:nvSpPr>
        <p:spPr/>
        <p:txBody>
          <a:bodyPr/>
          <a:lstStyle/>
          <a:p>
            <a:fld id="{9E82CC3C-1DC0-4FDA-9590-6CC506AB67F8}" type="slidenum">
              <a:rPr lang="de-DE" smtClean="0"/>
              <a:t>12</a:t>
            </a:fld>
            <a:endParaRPr lang="de-DE" dirty="0"/>
          </a:p>
        </p:txBody>
      </p:sp>
      <p:grpSp>
        <p:nvGrpSpPr>
          <p:cNvPr id="11" name="Gruppieren 10">
            <a:extLst>
              <a:ext uri="{FF2B5EF4-FFF2-40B4-BE49-F238E27FC236}">
                <a16:creationId xmlns:a16="http://schemas.microsoft.com/office/drawing/2014/main" id="{33B725F3-8799-4FFF-B4BE-D65D2FF13563}"/>
              </a:ext>
            </a:extLst>
          </p:cNvPr>
          <p:cNvGrpSpPr/>
          <p:nvPr/>
        </p:nvGrpSpPr>
        <p:grpSpPr>
          <a:xfrm>
            <a:off x="316180" y="2267046"/>
            <a:ext cx="3713250" cy="1481563"/>
            <a:chOff x="386287" y="714864"/>
            <a:chExt cx="3713250" cy="1481563"/>
          </a:xfrm>
        </p:grpSpPr>
        <p:grpSp>
          <p:nvGrpSpPr>
            <p:cNvPr id="3" name="Gruppieren 2">
              <a:extLst>
                <a:ext uri="{FF2B5EF4-FFF2-40B4-BE49-F238E27FC236}">
                  <a16:creationId xmlns:a16="http://schemas.microsoft.com/office/drawing/2014/main" id="{F45E3DAF-C92F-42B6-940E-C40009304F47}"/>
                </a:ext>
              </a:extLst>
            </p:cNvPr>
            <p:cNvGrpSpPr/>
            <p:nvPr/>
          </p:nvGrpSpPr>
          <p:grpSpPr>
            <a:xfrm>
              <a:off x="386287" y="714864"/>
              <a:ext cx="3300943" cy="1322905"/>
              <a:chOff x="386287" y="791447"/>
              <a:chExt cx="3300943" cy="1322905"/>
            </a:xfrm>
          </p:grpSpPr>
          <p:sp>
            <p:nvSpPr>
              <p:cNvPr id="124" name="Rechteck: abgerundete Ecken 123">
                <a:extLst>
                  <a:ext uri="{FF2B5EF4-FFF2-40B4-BE49-F238E27FC236}">
                    <a16:creationId xmlns:a16="http://schemas.microsoft.com/office/drawing/2014/main" id="{EC2F0905-3314-436F-A479-3E21196018E1}"/>
                  </a:ext>
                </a:extLst>
              </p:cNvPr>
              <p:cNvSpPr/>
              <p:nvPr/>
            </p:nvSpPr>
            <p:spPr>
              <a:xfrm>
                <a:off x="386287" y="791447"/>
                <a:ext cx="3300943" cy="1293954"/>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600" dirty="0"/>
              </a:p>
            </p:txBody>
          </p:sp>
          <p:sp>
            <p:nvSpPr>
              <p:cNvPr id="125" name="Sechseck 124">
                <a:extLst>
                  <a:ext uri="{FF2B5EF4-FFF2-40B4-BE49-F238E27FC236}">
                    <a16:creationId xmlns:a16="http://schemas.microsoft.com/office/drawing/2014/main" id="{690B95C3-90C0-4019-A1D0-F7E28DD9D51F}"/>
                  </a:ext>
                </a:extLst>
              </p:cNvPr>
              <p:cNvSpPr/>
              <p:nvPr/>
            </p:nvSpPr>
            <p:spPr>
              <a:xfrm>
                <a:off x="1731958" y="1323586"/>
                <a:ext cx="692318" cy="656233"/>
              </a:xfrm>
              <a:prstGeom prst="hexagon">
                <a:avLst/>
              </a:prstGeom>
              <a:solidFill>
                <a:schemeClr val="bg1">
                  <a:lumMod val="75000"/>
                </a:schemeClr>
              </a:solidFill>
              <a:ln>
                <a:solidFill>
                  <a:schemeClr val="tx2"/>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600" dirty="0"/>
              </a:p>
            </p:txBody>
          </p:sp>
          <p:cxnSp>
            <p:nvCxnSpPr>
              <p:cNvPr id="126" name="Gerade Verbindung mit Pfeil 125">
                <a:extLst>
                  <a:ext uri="{FF2B5EF4-FFF2-40B4-BE49-F238E27FC236}">
                    <a16:creationId xmlns:a16="http://schemas.microsoft.com/office/drawing/2014/main" id="{B8167989-05EA-4410-82BC-919D865EA159}"/>
                  </a:ext>
                </a:extLst>
              </p:cNvPr>
              <p:cNvCxnSpPr>
                <a:cxnSpLocks/>
              </p:cNvCxnSpPr>
              <p:nvPr/>
            </p:nvCxnSpPr>
            <p:spPr>
              <a:xfrm>
                <a:off x="531446" y="1952009"/>
                <a:ext cx="1200512" cy="0"/>
              </a:xfrm>
              <a:prstGeom prst="straightConnector1">
                <a:avLst/>
              </a:prstGeom>
              <a:ln w="12700">
                <a:solidFill>
                  <a:schemeClr val="tx2"/>
                </a:solidFill>
                <a:tailEnd type="triangle"/>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27" name="Gerade Verbindung mit Pfeil 126">
                <a:extLst>
                  <a:ext uri="{FF2B5EF4-FFF2-40B4-BE49-F238E27FC236}">
                    <a16:creationId xmlns:a16="http://schemas.microsoft.com/office/drawing/2014/main" id="{2FAA46E6-CCCF-4119-B9CB-3D9BAA873387}"/>
                  </a:ext>
                </a:extLst>
              </p:cNvPr>
              <p:cNvCxnSpPr>
                <a:cxnSpLocks/>
              </p:cNvCxnSpPr>
              <p:nvPr/>
            </p:nvCxnSpPr>
            <p:spPr>
              <a:xfrm>
                <a:off x="2079619" y="1025385"/>
                <a:ext cx="0" cy="253212"/>
              </a:xfrm>
              <a:prstGeom prst="straightConnector1">
                <a:avLst/>
              </a:prstGeom>
              <a:ln w="12700">
                <a:solidFill>
                  <a:schemeClr val="tx2"/>
                </a:solidFill>
                <a:tailEnd type="triangle"/>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29" name="Gerade Verbindung mit Pfeil 128">
                <a:extLst>
                  <a:ext uri="{FF2B5EF4-FFF2-40B4-BE49-F238E27FC236}">
                    <a16:creationId xmlns:a16="http://schemas.microsoft.com/office/drawing/2014/main" id="{28803BA4-7824-4737-9212-E389C5807179}"/>
                  </a:ext>
                </a:extLst>
              </p:cNvPr>
              <p:cNvCxnSpPr>
                <a:cxnSpLocks/>
              </p:cNvCxnSpPr>
              <p:nvPr/>
            </p:nvCxnSpPr>
            <p:spPr>
              <a:xfrm>
                <a:off x="506317" y="1330500"/>
                <a:ext cx="1176568" cy="6385"/>
              </a:xfrm>
              <a:prstGeom prst="straightConnector1">
                <a:avLst/>
              </a:prstGeom>
              <a:ln w="12700">
                <a:solidFill>
                  <a:schemeClr val="tx2"/>
                </a:solidFill>
                <a:tailEnd type="triangle"/>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30" name="Gerade Verbindung mit Pfeil 129">
                <a:extLst>
                  <a:ext uri="{FF2B5EF4-FFF2-40B4-BE49-F238E27FC236}">
                    <a16:creationId xmlns:a16="http://schemas.microsoft.com/office/drawing/2014/main" id="{77D7DE1E-9517-4D4B-8E55-8E34A91FEE6A}"/>
                  </a:ext>
                </a:extLst>
              </p:cNvPr>
              <p:cNvCxnSpPr>
                <a:cxnSpLocks/>
              </p:cNvCxnSpPr>
              <p:nvPr/>
            </p:nvCxnSpPr>
            <p:spPr>
              <a:xfrm>
                <a:off x="2400824" y="1346442"/>
                <a:ext cx="1089818" cy="0"/>
              </a:xfrm>
              <a:prstGeom prst="straightConnector1">
                <a:avLst/>
              </a:prstGeom>
              <a:ln w="12700">
                <a:solidFill>
                  <a:schemeClr val="tx2"/>
                </a:solidFill>
                <a:tailEnd type="triangle"/>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31" name="Gerade Verbindung mit Pfeil 130">
                <a:extLst>
                  <a:ext uri="{FF2B5EF4-FFF2-40B4-BE49-F238E27FC236}">
                    <a16:creationId xmlns:a16="http://schemas.microsoft.com/office/drawing/2014/main" id="{4262B34A-0EE7-4FB2-A36A-3D6F6DCF4D75}"/>
                  </a:ext>
                </a:extLst>
              </p:cNvPr>
              <p:cNvCxnSpPr>
                <a:cxnSpLocks/>
              </p:cNvCxnSpPr>
              <p:nvPr/>
            </p:nvCxnSpPr>
            <p:spPr>
              <a:xfrm>
                <a:off x="2485791" y="1651702"/>
                <a:ext cx="1004851" cy="0"/>
              </a:xfrm>
              <a:prstGeom prst="straightConnector1">
                <a:avLst/>
              </a:prstGeom>
              <a:ln w="12700">
                <a:solidFill>
                  <a:schemeClr val="tx2"/>
                </a:solidFill>
                <a:tailEnd type="triangle"/>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204" name="Titel 1">
                <a:extLst>
                  <a:ext uri="{FF2B5EF4-FFF2-40B4-BE49-F238E27FC236}">
                    <a16:creationId xmlns:a16="http://schemas.microsoft.com/office/drawing/2014/main" id="{27CF422F-E3EB-41B8-A754-A3C19B8891D7}"/>
                  </a:ext>
                </a:extLst>
              </p:cNvPr>
              <p:cNvSpPr txBox="1">
                <a:spLocks/>
              </p:cNvSpPr>
              <p:nvPr/>
            </p:nvSpPr>
            <p:spPr>
              <a:xfrm>
                <a:off x="1737690" y="883362"/>
                <a:ext cx="958057" cy="399867"/>
              </a:xfrm>
              <a:prstGeom prst="rect">
                <a:avLst/>
              </a:prstGeom>
            </p:spPr>
            <p:txBody>
              <a:bodyPr vert="horz" lIns="0" tIns="0" rIns="0" bIns="0" rtlCol="0" anchor="t">
                <a:noAutofit/>
              </a:bodyPr>
              <a:lstStyle>
                <a:lvl1pPr algn="l" defTabSz="685800" rtl="0" eaLnBrk="1" latinLnBrk="0" hangingPunct="1">
                  <a:lnSpc>
                    <a:spcPct val="90000"/>
                  </a:lnSpc>
                  <a:spcBef>
                    <a:spcPct val="0"/>
                  </a:spcBef>
                  <a:buNone/>
                  <a:defRPr sz="1800" b="1" kern="1200">
                    <a:solidFill>
                      <a:schemeClr val="tx1"/>
                    </a:solidFill>
                    <a:latin typeface="+mj-lt"/>
                    <a:ea typeface="+mj-ea"/>
                    <a:cs typeface="+mj-cs"/>
                  </a:defRPr>
                </a:lvl1pPr>
              </a:lstStyle>
              <a:p>
                <a:r>
                  <a:rPr lang="de-DE" sz="800" b="0" dirty="0">
                    <a:solidFill>
                      <a:schemeClr val="tx2"/>
                    </a:solidFill>
                  </a:rPr>
                  <a:t>All stakeholders</a:t>
                </a:r>
              </a:p>
            </p:txBody>
          </p:sp>
          <p:sp>
            <p:nvSpPr>
              <p:cNvPr id="205" name="Titel 1">
                <a:extLst>
                  <a:ext uri="{FF2B5EF4-FFF2-40B4-BE49-F238E27FC236}">
                    <a16:creationId xmlns:a16="http://schemas.microsoft.com/office/drawing/2014/main" id="{B6E47F6C-3B52-4DC0-94CE-9F05154935D3}"/>
                  </a:ext>
                </a:extLst>
              </p:cNvPr>
              <p:cNvSpPr txBox="1">
                <a:spLocks/>
              </p:cNvSpPr>
              <p:nvPr/>
            </p:nvSpPr>
            <p:spPr>
              <a:xfrm>
                <a:off x="516092" y="1189218"/>
                <a:ext cx="1188174" cy="399867"/>
              </a:xfrm>
              <a:prstGeom prst="rect">
                <a:avLst/>
              </a:prstGeom>
            </p:spPr>
            <p:txBody>
              <a:bodyPr vert="horz" lIns="0" tIns="0" rIns="0" bIns="0" rtlCol="0" anchor="t">
                <a:noAutofit/>
              </a:bodyPr>
              <a:lstStyle>
                <a:lvl1pPr algn="l" defTabSz="685800" rtl="0" eaLnBrk="1" latinLnBrk="0" hangingPunct="1">
                  <a:lnSpc>
                    <a:spcPct val="90000"/>
                  </a:lnSpc>
                  <a:spcBef>
                    <a:spcPct val="0"/>
                  </a:spcBef>
                  <a:buNone/>
                  <a:defRPr sz="1800" b="1" kern="1200">
                    <a:solidFill>
                      <a:schemeClr val="tx1"/>
                    </a:solidFill>
                    <a:latin typeface="+mj-lt"/>
                    <a:ea typeface="+mj-ea"/>
                    <a:cs typeface="+mj-cs"/>
                  </a:defRPr>
                </a:lvl1pPr>
              </a:lstStyle>
              <a:p>
                <a:r>
                  <a:rPr lang="de-DE" sz="800" b="0" dirty="0">
                    <a:solidFill>
                      <a:schemeClr val="tx2"/>
                    </a:solidFill>
                  </a:rPr>
                  <a:t>Cost &amp; effort estimation</a:t>
                </a:r>
              </a:p>
            </p:txBody>
          </p:sp>
          <p:sp>
            <p:nvSpPr>
              <p:cNvPr id="210" name="Titel 1">
                <a:extLst>
                  <a:ext uri="{FF2B5EF4-FFF2-40B4-BE49-F238E27FC236}">
                    <a16:creationId xmlns:a16="http://schemas.microsoft.com/office/drawing/2014/main" id="{C289F43D-05C1-476A-87D3-CE1BC13C1F30}"/>
                  </a:ext>
                </a:extLst>
              </p:cNvPr>
              <p:cNvSpPr txBox="1">
                <a:spLocks/>
              </p:cNvSpPr>
              <p:nvPr/>
            </p:nvSpPr>
            <p:spPr>
              <a:xfrm>
                <a:off x="520332" y="1408031"/>
                <a:ext cx="1188174" cy="399867"/>
              </a:xfrm>
              <a:prstGeom prst="rect">
                <a:avLst/>
              </a:prstGeom>
            </p:spPr>
            <p:txBody>
              <a:bodyPr vert="horz" lIns="0" tIns="0" rIns="0" bIns="0" rtlCol="0" anchor="t">
                <a:noAutofit/>
              </a:bodyPr>
              <a:lstStyle>
                <a:lvl1pPr algn="l" defTabSz="685800" rtl="0" eaLnBrk="1" latinLnBrk="0" hangingPunct="1">
                  <a:lnSpc>
                    <a:spcPct val="90000"/>
                  </a:lnSpc>
                  <a:spcBef>
                    <a:spcPct val="0"/>
                  </a:spcBef>
                  <a:buNone/>
                  <a:defRPr sz="1800" b="1" kern="1200">
                    <a:solidFill>
                      <a:schemeClr val="tx1"/>
                    </a:solidFill>
                    <a:latin typeface="+mj-lt"/>
                    <a:ea typeface="+mj-ea"/>
                    <a:cs typeface="+mj-cs"/>
                  </a:defRPr>
                </a:lvl1pPr>
              </a:lstStyle>
              <a:p>
                <a:r>
                  <a:rPr lang="de-DE" sz="800" b="0" dirty="0">
                    <a:solidFill>
                      <a:schemeClr val="tx2"/>
                    </a:solidFill>
                  </a:rPr>
                  <a:t>Complexitiy of legacy</a:t>
                </a:r>
              </a:p>
              <a:p>
                <a:r>
                  <a:rPr lang="de-DE" sz="800" b="0" dirty="0">
                    <a:solidFill>
                      <a:schemeClr val="tx2"/>
                    </a:solidFill>
                  </a:rPr>
                  <a:t>system</a:t>
                </a:r>
              </a:p>
            </p:txBody>
          </p:sp>
          <p:sp>
            <p:nvSpPr>
              <p:cNvPr id="212" name="Titel 1">
                <a:extLst>
                  <a:ext uri="{FF2B5EF4-FFF2-40B4-BE49-F238E27FC236}">
                    <a16:creationId xmlns:a16="http://schemas.microsoft.com/office/drawing/2014/main" id="{F3F33E52-09CA-411D-9E36-09976A07F27B}"/>
                  </a:ext>
                </a:extLst>
              </p:cNvPr>
              <p:cNvSpPr txBox="1">
                <a:spLocks/>
              </p:cNvSpPr>
              <p:nvPr/>
            </p:nvSpPr>
            <p:spPr>
              <a:xfrm>
                <a:off x="511363" y="1714485"/>
                <a:ext cx="1188174" cy="399867"/>
              </a:xfrm>
              <a:prstGeom prst="rect">
                <a:avLst/>
              </a:prstGeom>
            </p:spPr>
            <p:txBody>
              <a:bodyPr vert="horz" lIns="0" tIns="0" rIns="0" bIns="0" rtlCol="0" anchor="t">
                <a:noAutofit/>
              </a:bodyPr>
              <a:lstStyle>
                <a:lvl1pPr algn="l" defTabSz="685800" rtl="0" eaLnBrk="1" latinLnBrk="0" hangingPunct="1">
                  <a:lnSpc>
                    <a:spcPct val="90000"/>
                  </a:lnSpc>
                  <a:spcBef>
                    <a:spcPct val="0"/>
                  </a:spcBef>
                  <a:buNone/>
                  <a:defRPr sz="1800" b="1" kern="1200">
                    <a:solidFill>
                      <a:schemeClr val="tx1"/>
                    </a:solidFill>
                    <a:latin typeface="+mj-lt"/>
                    <a:ea typeface="+mj-ea"/>
                    <a:cs typeface="+mj-cs"/>
                  </a:defRPr>
                </a:lvl1pPr>
              </a:lstStyle>
              <a:p>
                <a:r>
                  <a:rPr lang="de-DE" sz="800" b="0" dirty="0">
                    <a:solidFill>
                      <a:schemeClr val="tx2"/>
                    </a:solidFill>
                  </a:rPr>
                  <a:t>Engagement of</a:t>
                </a:r>
              </a:p>
              <a:p>
                <a:r>
                  <a:rPr lang="de-DE" sz="800" b="0" dirty="0">
                    <a:solidFill>
                      <a:schemeClr val="tx2"/>
                    </a:solidFill>
                  </a:rPr>
                  <a:t>stakeholder</a:t>
                </a:r>
              </a:p>
            </p:txBody>
          </p:sp>
          <p:cxnSp>
            <p:nvCxnSpPr>
              <p:cNvPr id="213" name="Gerade Verbindung mit Pfeil 212">
                <a:extLst>
                  <a:ext uri="{FF2B5EF4-FFF2-40B4-BE49-F238E27FC236}">
                    <a16:creationId xmlns:a16="http://schemas.microsoft.com/office/drawing/2014/main" id="{6B9232A1-BA8B-4A8C-B17A-152CE64E02EE}"/>
                  </a:ext>
                </a:extLst>
              </p:cNvPr>
              <p:cNvCxnSpPr>
                <a:cxnSpLocks/>
              </p:cNvCxnSpPr>
              <p:nvPr/>
            </p:nvCxnSpPr>
            <p:spPr>
              <a:xfrm>
                <a:off x="496355" y="1630803"/>
                <a:ext cx="1200512" cy="0"/>
              </a:xfrm>
              <a:prstGeom prst="straightConnector1">
                <a:avLst/>
              </a:prstGeom>
              <a:ln w="12700">
                <a:solidFill>
                  <a:schemeClr val="tx2"/>
                </a:solidFill>
                <a:tailEnd type="triangle"/>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214" name="Titel 1">
                <a:extLst>
                  <a:ext uri="{FF2B5EF4-FFF2-40B4-BE49-F238E27FC236}">
                    <a16:creationId xmlns:a16="http://schemas.microsoft.com/office/drawing/2014/main" id="{1B792B1A-7313-4E4A-895C-EA3FF66E1471}"/>
                  </a:ext>
                </a:extLst>
              </p:cNvPr>
              <p:cNvSpPr txBox="1">
                <a:spLocks/>
              </p:cNvSpPr>
              <p:nvPr/>
            </p:nvSpPr>
            <p:spPr>
              <a:xfrm>
                <a:off x="2544557" y="1215085"/>
                <a:ext cx="958057" cy="149867"/>
              </a:xfrm>
              <a:prstGeom prst="rect">
                <a:avLst/>
              </a:prstGeom>
            </p:spPr>
            <p:txBody>
              <a:bodyPr vert="horz" lIns="0" tIns="0" rIns="0" bIns="0" rtlCol="0" anchor="t">
                <a:noAutofit/>
              </a:bodyPr>
              <a:lstStyle>
                <a:lvl1pPr algn="l" defTabSz="685800" rtl="0" eaLnBrk="1" latinLnBrk="0" hangingPunct="1">
                  <a:lnSpc>
                    <a:spcPct val="90000"/>
                  </a:lnSpc>
                  <a:spcBef>
                    <a:spcPct val="0"/>
                  </a:spcBef>
                  <a:buNone/>
                  <a:defRPr sz="1800" b="1" kern="1200">
                    <a:solidFill>
                      <a:schemeClr val="tx1"/>
                    </a:solidFill>
                    <a:latin typeface="+mj-lt"/>
                    <a:ea typeface="+mj-ea"/>
                    <a:cs typeface="+mj-cs"/>
                  </a:defRPr>
                </a:lvl1pPr>
              </a:lstStyle>
              <a:p>
                <a:r>
                  <a:rPr lang="de-DE" sz="800" b="0" dirty="0">
                    <a:solidFill>
                      <a:schemeClr val="tx2"/>
                    </a:solidFill>
                  </a:rPr>
                  <a:t>Microservices</a:t>
                </a:r>
              </a:p>
            </p:txBody>
          </p:sp>
          <p:cxnSp>
            <p:nvCxnSpPr>
              <p:cNvPr id="215" name="Gerade Verbindung mit Pfeil 214">
                <a:extLst>
                  <a:ext uri="{FF2B5EF4-FFF2-40B4-BE49-F238E27FC236}">
                    <a16:creationId xmlns:a16="http://schemas.microsoft.com/office/drawing/2014/main" id="{C1AB89E9-3E8D-40EA-9FEB-DC2D17AEA421}"/>
                  </a:ext>
                </a:extLst>
              </p:cNvPr>
              <p:cNvCxnSpPr>
                <a:cxnSpLocks/>
              </p:cNvCxnSpPr>
              <p:nvPr/>
            </p:nvCxnSpPr>
            <p:spPr>
              <a:xfrm>
                <a:off x="2400824" y="1930622"/>
                <a:ext cx="1089818" cy="0"/>
              </a:xfrm>
              <a:prstGeom prst="straightConnector1">
                <a:avLst/>
              </a:prstGeom>
              <a:ln w="12700">
                <a:solidFill>
                  <a:schemeClr val="tx2"/>
                </a:solidFill>
                <a:tailEnd type="triangle"/>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217" name="Titel 1">
                <a:extLst>
                  <a:ext uri="{FF2B5EF4-FFF2-40B4-BE49-F238E27FC236}">
                    <a16:creationId xmlns:a16="http://schemas.microsoft.com/office/drawing/2014/main" id="{3DF73986-DE91-452D-8653-C5E7169FA011}"/>
                  </a:ext>
                </a:extLst>
              </p:cNvPr>
              <p:cNvSpPr txBox="1">
                <a:spLocks/>
              </p:cNvSpPr>
              <p:nvPr/>
            </p:nvSpPr>
            <p:spPr>
              <a:xfrm>
                <a:off x="2532585" y="1520473"/>
                <a:ext cx="958057" cy="149867"/>
              </a:xfrm>
              <a:prstGeom prst="rect">
                <a:avLst/>
              </a:prstGeom>
            </p:spPr>
            <p:txBody>
              <a:bodyPr vert="horz" lIns="0" tIns="0" rIns="0" bIns="0" rtlCol="0" anchor="t">
                <a:noAutofit/>
              </a:bodyPr>
              <a:lstStyle>
                <a:lvl1pPr algn="l" defTabSz="685800" rtl="0" eaLnBrk="1" latinLnBrk="0" hangingPunct="1">
                  <a:lnSpc>
                    <a:spcPct val="90000"/>
                  </a:lnSpc>
                  <a:spcBef>
                    <a:spcPct val="0"/>
                  </a:spcBef>
                  <a:buNone/>
                  <a:defRPr sz="1800" b="1" kern="1200">
                    <a:solidFill>
                      <a:schemeClr val="tx1"/>
                    </a:solidFill>
                    <a:latin typeface="+mj-lt"/>
                    <a:ea typeface="+mj-ea"/>
                    <a:cs typeface="+mj-cs"/>
                  </a:defRPr>
                </a:lvl1pPr>
              </a:lstStyle>
              <a:p>
                <a:r>
                  <a:rPr lang="de-DE" sz="800" b="0" dirty="0">
                    <a:solidFill>
                      <a:schemeClr val="tx2"/>
                    </a:solidFill>
                  </a:rPr>
                  <a:t>Modular Monolith</a:t>
                </a:r>
              </a:p>
            </p:txBody>
          </p:sp>
          <p:sp>
            <p:nvSpPr>
              <p:cNvPr id="218" name="Titel 1">
                <a:extLst>
                  <a:ext uri="{FF2B5EF4-FFF2-40B4-BE49-F238E27FC236}">
                    <a16:creationId xmlns:a16="http://schemas.microsoft.com/office/drawing/2014/main" id="{FB0FF896-F502-4B0F-8243-22F85CAB8BF3}"/>
                  </a:ext>
                </a:extLst>
              </p:cNvPr>
              <p:cNvSpPr txBox="1">
                <a:spLocks/>
              </p:cNvSpPr>
              <p:nvPr/>
            </p:nvSpPr>
            <p:spPr>
              <a:xfrm>
                <a:off x="2632653" y="1811397"/>
                <a:ext cx="958057" cy="149867"/>
              </a:xfrm>
              <a:prstGeom prst="rect">
                <a:avLst/>
              </a:prstGeom>
            </p:spPr>
            <p:txBody>
              <a:bodyPr vert="horz" lIns="0" tIns="0" rIns="0" bIns="0" rtlCol="0" anchor="t">
                <a:noAutofit/>
              </a:bodyPr>
              <a:lstStyle>
                <a:lvl1pPr algn="l" defTabSz="685800" rtl="0" eaLnBrk="1" latinLnBrk="0" hangingPunct="1">
                  <a:lnSpc>
                    <a:spcPct val="90000"/>
                  </a:lnSpc>
                  <a:spcBef>
                    <a:spcPct val="0"/>
                  </a:spcBef>
                  <a:buNone/>
                  <a:defRPr sz="1800" b="1" kern="1200">
                    <a:solidFill>
                      <a:schemeClr val="tx1"/>
                    </a:solidFill>
                    <a:latin typeface="+mj-lt"/>
                    <a:ea typeface="+mj-ea"/>
                    <a:cs typeface="+mj-cs"/>
                  </a:defRPr>
                </a:lvl1pPr>
              </a:lstStyle>
              <a:p>
                <a:r>
                  <a:rPr lang="de-DE" sz="800" b="0" dirty="0">
                    <a:solidFill>
                      <a:schemeClr val="tx2"/>
                    </a:solidFill>
                  </a:rPr>
                  <a:t>Not at all</a:t>
                </a:r>
              </a:p>
            </p:txBody>
          </p:sp>
        </p:grpSp>
        <p:sp>
          <p:nvSpPr>
            <p:cNvPr id="70" name="Titel 1">
              <a:extLst>
                <a:ext uri="{FF2B5EF4-FFF2-40B4-BE49-F238E27FC236}">
                  <a16:creationId xmlns:a16="http://schemas.microsoft.com/office/drawing/2014/main" id="{E19238CB-7AE3-4C66-865B-55DC3FB112AF}"/>
                </a:ext>
              </a:extLst>
            </p:cNvPr>
            <p:cNvSpPr txBox="1">
              <a:spLocks/>
            </p:cNvSpPr>
            <p:nvPr/>
          </p:nvSpPr>
          <p:spPr>
            <a:xfrm>
              <a:off x="1643292" y="2035169"/>
              <a:ext cx="2456245" cy="161258"/>
            </a:xfrm>
            <a:prstGeom prst="rect">
              <a:avLst/>
            </a:prstGeom>
          </p:spPr>
          <p:txBody>
            <a:bodyPr vert="horz" lIns="0" tIns="0" rIns="0" bIns="0" rtlCol="0" anchor="t">
              <a:noAutofit/>
            </a:bodyPr>
            <a:lstStyle>
              <a:lvl1pPr algn="l" defTabSz="685800" rtl="0" eaLnBrk="1" latinLnBrk="0" hangingPunct="1">
                <a:lnSpc>
                  <a:spcPct val="90000"/>
                </a:lnSpc>
                <a:spcBef>
                  <a:spcPct val="0"/>
                </a:spcBef>
                <a:buNone/>
                <a:defRPr sz="1800" b="1" kern="1200">
                  <a:solidFill>
                    <a:schemeClr val="tx1"/>
                  </a:solidFill>
                  <a:latin typeface="+mj-lt"/>
                  <a:ea typeface="+mj-ea"/>
                  <a:cs typeface="+mj-cs"/>
                </a:defRPr>
              </a:lvl1pPr>
            </a:lstStyle>
            <a:p>
              <a:r>
                <a:rPr lang="de-DE" sz="800" b="0" dirty="0">
                  <a:solidFill>
                    <a:schemeClr val="tx2"/>
                  </a:solidFill>
                </a:rPr>
                <a:t>Migration feasibility</a:t>
              </a:r>
            </a:p>
          </p:txBody>
        </p:sp>
      </p:grpSp>
      <p:grpSp>
        <p:nvGrpSpPr>
          <p:cNvPr id="4" name="Gruppieren 3">
            <a:extLst>
              <a:ext uri="{FF2B5EF4-FFF2-40B4-BE49-F238E27FC236}">
                <a16:creationId xmlns:a16="http://schemas.microsoft.com/office/drawing/2014/main" id="{2CE48350-A953-4530-BF04-5D4D023F5AA6}"/>
              </a:ext>
            </a:extLst>
          </p:cNvPr>
          <p:cNvGrpSpPr/>
          <p:nvPr/>
        </p:nvGrpSpPr>
        <p:grpSpPr>
          <a:xfrm>
            <a:off x="316180" y="3811871"/>
            <a:ext cx="3492460" cy="1539692"/>
            <a:chOff x="368315" y="2334700"/>
            <a:chExt cx="3492460" cy="1539692"/>
          </a:xfrm>
        </p:grpSpPr>
        <p:grpSp>
          <p:nvGrpSpPr>
            <p:cNvPr id="168" name="Gruppieren 167">
              <a:extLst>
                <a:ext uri="{FF2B5EF4-FFF2-40B4-BE49-F238E27FC236}">
                  <a16:creationId xmlns:a16="http://schemas.microsoft.com/office/drawing/2014/main" id="{04F30689-9846-421B-9B76-8BB34A49F780}"/>
                </a:ext>
              </a:extLst>
            </p:cNvPr>
            <p:cNvGrpSpPr/>
            <p:nvPr/>
          </p:nvGrpSpPr>
          <p:grpSpPr>
            <a:xfrm>
              <a:off x="368315" y="2334700"/>
              <a:ext cx="3300943" cy="1365662"/>
              <a:chOff x="466723" y="788715"/>
              <a:chExt cx="3300943" cy="1278259"/>
            </a:xfrm>
          </p:grpSpPr>
          <p:sp>
            <p:nvSpPr>
              <p:cNvPr id="169" name="Rechteck: abgerundete Ecken 168">
                <a:extLst>
                  <a:ext uri="{FF2B5EF4-FFF2-40B4-BE49-F238E27FC236}">
                    <a16:creationId xmlns:a16="http://schemas.microsoft.com/office/drawing/2014/main" id="{F21EB278-3606-44B1-AFF3-C0AB3E1C4C49}"/>
                  </a:ext>
                </a:extLst>
              </p:cNvPr>
              <p:cNvSpPr/>
              <p:nvPr/>
            </p:nvSpPr>
            <p:spPr>
              <a:xfrm>
                <a:off x="466723" y="788715"/>
                <a:ext cx="3300943" cy="1278259"/>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600" dirty="0"/>
              </a:p>
            </p:txBody>
          </p:sp>
          <p:cxnSp>
            <p:nvCxnSpPr>
              <p:cNvPr id="171" name="Gerade Verbindung mit Pfeil 170">
                <a:extLst>
                  <a:ext uri="{FF2B5EF4-FFF2-40B4-BE49-F238E27FC236}">
                    <a16:creationId xmlns:a16="http://schemas.microsoft.com/office/drawing/2014/main" id="{52EB203C-93E9-41C7-949B-0B887E95C68F}"/>
                  </a:ext>
                </a:extLst>
              </p:cNvPr>
              <p:cNvCxnSpPr>
                <a:cxnSpLocks/>
              </p:cNvCxnSpPr>
              <p:nvPr/>
            </p:nvCxnSpPr>
            <p:spPr>
              <a:xfrm>
                <a:off x="698634" y="1778635"/>
                <a:ext cx="1089818" cy="0"/>
              </a:xfrm>
              <a:prstGeom prst="straightConnector1">
                <a:avLst/>
              </a:prstGeom>
              <a:ln w="12700">
                <a:solidFill>
                  <a:schemeClr val="tx2"/>
                </a:solidFill>
                <a:tailEnd type="triangle"/>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72" name="Gerade Verbindung mit Pfeil 171">
                <a:extLst>
                  <a:ext uri="{FF2B5EF4-FFF2-40B4-BE49-F238E27FC236}">
                    <a16:creationId xmlns:a16="http://schemas.microsoft.com/office/drawing/2014/main" id="{E220A660-BDF2-4089-80BC-E676DECC389C}"/>
                  </a:ext>
                </a:extLst>
              </p:cNvPr>
              <p:cNvCxnSpPr>
                <a:cxnSpLocks/>
              </p:cNvCxnSpPr>
              <p:nvPr/>
            </p:nvCxnSpPr>
            <p:spPr>
              <a:xfrm>
                <a:off x="2146829" y="1028700"/>
                <a:ext cx="0" cy="253212"/>
              </a:xfrm>
              <a:prstGeom prst="straightConnector1">
                <a:avLst/>
              </a:prstGeom>
              <a:ln w="12700">
                <a:solidFill>
                  <a:schemeClr val="tx2"/>
                </a:solidFill>
                <a:tailEnd type="triangle"/>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74" name="Gerade Verbindung mit Pfeil 173">
                <a:extLst>
                  <a:ext uri="{FF2B5EF4-FFF2-40B4-BE49-F238E27FC236}">
                    <a16:creationId xmlns:a16="http://schemas.microsoft.com/office/drawing/2014/main" id="{F1A7F716-7450-430F-81E2-AB0CB9C92F58}"/>
                  </a:ext>
                </a:extLst>
              </p:cNvPr>
              <p:cNvCxnSpPr>
                <a:cxnSpLocks/>
              </p:cNvCxnSpPr>
              <p:nvPr/>
            </p:nvCxnSpPr>
            <p:spPr>
              <a:xfrm>
                <a:off x="687488" y="1447145"/>
                <a:ext cx="1089818" cy="0"/>
              </a:xfrm>
              <a:prstGeom prst="straightConnector1">
                <a:avLst/>
              </a:prstGeom>
              <a:ln w="12700">
                <a:solidFill>
                  <a:schemeClr val="tx2"/>
                </a:solidFill>
                <a:tailEnd type="triangle"/>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75" name="Gerade Verbindung mit Pfeil 174">
                <a:extLst>
                  <a:ext uri="{FF2B5EF4-FFF2-40B4-BE49-F238E27FC236}">
                    <a16:creationId xmlns:a16="http://schemas.microsoft.com/office/drawing/2014/main" id="{19C21B8D-3D24-46D9-914C-94752CDF5E93}"/>
                  </a:ext>
                </a:extLst>
              </p:cNvPr>
              <p:cNvCxnSpPr>
                <a:cxnSpLocks/>
              </p:cNvCxnSpPr>
              <p:nvPr/>
            </p:nvCxnSpPr>
            <p:spPr>
              <a:xfrm>
                <a:off x="2481261" y="1447145"/>
                <a:ext cx="1089818" cy="0"/>
              </a:xfrm>
              <a:prstGeom prst="straightConnector1">
                <a:avLst/>
              </a:prstGeom>
              <a:ln w="12700">
                <a:solidFill>
                  <a:schemeClr val="tx2"/>
                </a:solidFill>
                <a:tailEnd type="triangle"/>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76" name="Gerade Verbindung mit Pfeil 175">
                <a:extLst>
                  <a:ext uri="{FF2B5EF4-FFF2-40B4-BE49-F238E27FC236}">
                    <a16:creationId xmlns:a16="http://schemas.microsoft.com/office/drawing/2014/main" id="{5BB35523-68A4-472E-A880-F73A9B76DC75}"/>
                  </a:ext>
                </a:extLst>
              </p:cNvPr>
              <p:cNvCxnSpPr>
                <a:cxnSpLocks/>
              </p:cNvCxnSpPr>
              <p:nvPr/>
            </p:nvCxnSpPr>
            <p:spPr>
              <a:xfrm>
                <a:off x="2481261" y="1778635"/>
                <a:ext cx="1089818" cy="0"/>
              </a:xfrm>
              <a:prstGeom prst="straightConnector1">
                <a:avLst/>
              </a:prstGeom>
              <a:ln w="12700">
                <a:solidFill>
                  <a:schemeClr val="tx2"/>
                </a:solidFill>
                <a:tailEnd type="triangle"/>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sp>
          <p:nvSpPr>
            <p:cNvPr id="219" name="Titel 1">
              <a:extLst>
                <a:ext uri="{FF2B5EF4-FFF2-40B4-BE49-F238E27FC236}">
                  <a16:creationId xmlns:a16="http://schemas.microsoft.com/office/drawing/2014/main" id="{6941B843-4D79-4EA3-9DDF-D85113491788}"/>
                </a:ext>
              </a:extLst>
            </p:cNvPr>
            <p:cNvSpPr txBox="1">
              <a:spLocks/>
            </p:cNvSpPr>
            <p:nvPr/>
          </p:nvSpPr>
          <p:spPr>
            <a:xfrm>
              <a:off x="1678898" y="2415061"/>
              <a:ext cx="958057" cy="399867"/>
            </a:xfrm>
            <a:prstGeom prst="rect">
              <a:avLst/>
            </a:prstGeom>
          </p:spPr>
          <p:txBody>
            <a:bodyPr vert="horz" lIns="0" tIns="0" rIns="0" bIns="0" rtlCol="0" anchor="t">
              <a:noAutofit/>
            </a:bodyPr>
            <a:lstStyle>
              <a:lvl1pPr algn="l" defTabSz="685800" rtl="0" eaLnBrk="1" latinLnBrk="0" hangingPunct="1">
                <a:lnSpc>
                  <a:spcPct val="90000"/>
                </a:lnSpc>
                <a:spcBef>
                  <a:spcPct val="0"/>
                </a:spcBef>
                <a:buNone/>
                <a:defRPr sz="1800" b="1" kern="1200">
                  <a:solidFill>
                    <a:schemeClr val="tx1"/>
                  </a:solidFill>
                  <a:latin typeface="+mj-lt"/>
                  <a:ea typeface="+mj-ea"/>
                  <a:cs typeface="+mj-cs"/>
                </a:defRPr>
              </a:lvl1pPr>
            </a:lstStyle>
            <a:p>
              <a:r>
                <a:rPr lang="de-DE" sz="800" b="0" dirty="0">
                  <a:solidFill>
                    <a:schemeClr val="tx2"/>
                  </a:solidFill>
                </a:rPr>
                <a:t>Development team</a:t>
              </a:r>
            </a:p>
          </p:txBody>
        </p:sp>
        <p:sp>
          <p:nvSpPr>
            <p:cNvPr id="220" name="Titel 1">
              <a:extLst>
                <a:ext uri="{FF2B5EF4-FFF2-40B4-BE49-F238E27FC236}">
                  <a16:creationId xmlns:a16="http://schemas.microsoft.com/office/drawing/2014/main" id="{8EBA3963-42AF-4582-AD93-ACFFA523080A}"/>
                </a:ext>
              </a:extLst>
            </p:cNvPr>
            <p:cNvSpPr txBox="1">
              <a:spLocks/>
            </p:cNvSpPr>
            <p:nvPr/>
          </p:nvSpPr>
          <p:spPr>
            <a:xfrm>
              <a:off x="592880" y="2805262"/>
              <a:ext cx="1258954" cy="399867"/>
            </a:xfrm>
            <a:prstGeom prst="rect">
              <a:avLst/>
            </a:prstGeom>
          </p:spPr>
          <p:txBody>
            <a:bodyPr vert="horz" lIns="0" tIns="0" rIns="0" bIns="0" rtlCol="0" anchor="t">
              <a:noAutofit/>
            </a:bodyPr>
            <a:lstStyle>
              <a:lvl1pPr algn="l" defTabSz="685800" rtl="0" eaLnBrk="1" latinLnBrk="0" hangingPunct="1">
                <a:lnSpc>
                  <a:spcPct val="90000"/>
                </a:lnSpc>
                <a:spcBef>
                  <a:spcPct val="0"/>
                </a:spcBef>
                <a:buNone/>
                <a:defRPr sz="1800" b="1" kern="1200">
                  <a:solidFill>
                    <a:schemeClr val="tx1"/>
                  </a:solidFill>
                  <a:latin typeface="+mj-lt"/>
                  <a:ea typeface="+mj-ea"/>
                  <a:cs typeface="+mj-cs"/>
                </a:defRPr>
              </a:lvl1pPr>
            </a:lstStyle>
            <a:p>
              <a:r>
                <a:rPr lang="de-DE" sz="800" b="0" dirty="0">
                  <a:solidFill>
                    <a:schemeClr val="tx2"/>
                  </a:solidFill>
                </a:rPr>
                <a:t>Scope of new </a:t>
              </a:r>
            </a:p>
            <a:p>
              <a:r>
                <a:rPr lang="de-DE" sz="800" b="0" dirty="0">
                  <a:solidFill>
                    <a:schemeClr val="tx2"/>
                  </a:solidFill>
                </a:rPr>
                <a:t>requirement</a:t>
              </a:r>
            </a:p>
          </p:txBody>
        </p:sp>
        <p:sp>
          <p:nvSpPr>
            <p:cNvPr id="221" name="Titel 1">
              <a:extLst>
                <a:ext uri="{FF2B5EF4-FFF2-40B4-BE49-F238E27FC236}">
                  <a16:creationId xmlns:a16="http://schemas.microsoft.com/office/drawing/2014/main" id="{B20D7E26-AB0F-4A55-8DAA-AD927760D4E2}"/>
                </a:ext>
              </a:extLst>
            </p:cNvPr>
            <p:cNvSpPr txBox="1">
              <a:spLocks/>
            </p:cNvSpPr>
            <p:nvPr/>
          </p:nvSpPr>
          <p:spPr>
            <a:xfrm>
              <a:off x="598592" y="3176114"/>
              <a:ext cx="1188174" cy="399867"/>
            </a:xfrm>
            <a:prstGeom prst="rect">
              <a:avLst/>
            </a:prstGeom>
          </p:spPr>
          <p:txBody>
            <a:bodyPr vert="horz" lIns="0" tIns="0" rIns="0" bIns="0" rtlCol="0" anchor="t">
              <a:noAutofit/>
            </a:bodyPr>
            <a:lstStyle>
              <a:lvl1pPr algn="l" defTabSz="685800" rtl="0" eaLnBrk="1" latinLnBrk="0" hangingPunct="1">
                <a:lnSpc>
                  <a:spcPct val="90000"/>
                </a:lnSpc>
                <a:spcBef>
                  <a:spcPct val="0"/>
                </a:spcBef>
                <a:buNone/>
                <a:defRPr sz="1800" b="1" kern="1200">
                  <a:solidFill>
                    <a:schemeClr val="tx1"/>
                  </a:solidFill>
                  <a:latin typeface="+mj-lt"/>
                  <a:ea typeface="+mj-ea"/>
                  <a:cs typeface="+mj-cs"/>
                </a:defRPr>
              </a:lvl1pPr>
            </a:lstStyle>
            <a:p>
              <a:r>
                <a:rPr lang="de-DE" sz="800" b="0" dirty="0">
                  <a:solidFill>
                    <a:schemeClr val="tx2"/>
                  </a:solidFill>
                </a:rPr>
                <a:t>Complexitiy of legacy</a:t>
              </a:r>
            </a:p>
            <a:p>
              <a:r>
                <a:rPr lang="de-DE" sz="800" b="0" dirty="0">
                  <a:solidFill>
                    <a:schemeClr val="tx2"/>
                  </a:solidFill>
                </a:rPr>
                <a:t>system</a:t>
              </a:r>
            </a:p>
          </p:txBody>
        </p:sp>
        <p:sp>
          <p:nvSpPr>
            <p:cNvPr id="222" name="Titel 1">
              <a:extLst>
                <a:ext uri="{FF2B5EF4-FFF2-40B4-BE49-F238E27FC236}">
                  <a16:creationId xmlns:a16="http://schemas.microsoft.com/office/drawing/2014/main" id="{F0F7FEF9-EBE1-40DE-BEEA-A8ECC7FFE9AA}"/>
                </a:ext>
              </a:extLst>
            </p:cNvPr>
            <p:cNvSpPr txBox="1">
              <a:spLocks/>
            </p:cNvSpPr>
            <p:nvPr/>
          </p:nvSpPr>
          <p:spPr>
            <a:xfrm>
              <a:off x="2533662" y="2937515"/>
              <a:ext cx="958057" cy="149867"/>
            </a:xfrm>
            <a:prstGeom prst="rect">
              <a:avLst/>
            </a:prstGeom>
          </p:spPr>
          <p:txBody>
            <a:bodyPr vert="horz" lIns="0" tIns="0" rIns="0" bIns="0" rtlCol="0" anchor="t">
              <a:noAutofit/>
            </a:bodyPr>
            <a:lstStyle>
              <a:lvl1pPr algn="l" defTabSz="685800" rtl="0" eaLnBrk="1" latinLnBrk="0" hangingPunct="1">
                <a:lnSpc>
                  <a:spcPct val="90000"/>
                </a:lnSpc>
                <a:spcBef>
                  <a:spcPct val="0"/>
                </a:spcBef>
                <a:buNone/>
                <a:defRPr sz="1800" b="1" kern="1200">
                  <a:solidFill>
                    <a:schemeClr val="tx1"/>
                  </a:solidFill>
                  <a:latin typeface="+mj-lt"/>
                  <a:ea typeface="+mj-ea"/>
                  <a:cs typeface="+mj-cs"/>
                </a:defRPr>
              </a:lvl1pPr>
            </a:lstStyle>
            <a:p>
              <a:r>
                <a:rPr lang="de-DE" sz="800" b="0" dirty="0">
                  <a:solidFill>
                    <a:schemeClr val="tx2"/>
                  </a:solidFill>
                </a:rPr>
                <a:t>Microservices</a:t>
              </a:r>
            </a:p>
          </p:txBody>
        </p:sp>
        <p:sp>
          <p:nvSpPr>
            <p:cNvPr id="223" name="Titel 1">
              <a:extLst>
                <a:ext uri="{FF2B5EF4-FFF2-40B4-BE49-F238E27FC236}">
                  <a16:creationId xmlns:a16="http://schemas.microsoft.com/office/drawing/2014/main" id="{4E7C7DF6-C9EA-40FE-81E8-56ACD651F65C}"/>
                </a:ext>
              </a:extLst>
            </p:cNvPr>
            <p:cNvSpPr txBox="1">
              <a:spLocks/>
            </p:cNvSpPr>
            <p:nvPr/>
          </p:nvSpPr>
          <p:spPr>
            <a:xfrm>
              <a:off x="2625115" y="3265963"/>
              <a:ext cx="958057" cy="149867"/>
            </a:xfrm>
            <a:prstGeom prst="rect">
              <a:avLst/>
            </a:prstGeom>
          </p:spPr>
          <p:txBody>
            <a:bodyPr vert="horz" lIns="0" tIns="0" rIns="0" bIns="0" rtlCol="0" anchor="t">
              <a:noAutofit/>
            </a:bodyPr>
            <a:lstStyle>
              <a:lvl1pPr algn="l" defTabSz="685800" rtl="0" eaLnBrk="1" latinLnBrk="0" hangingPunct="1">
                <a:lnSpc>
                  <a:spcPct val="90000"/>
                </a:lnSpc>
                <a:spcBef>
                  <a:spcPct val="0"/>
                </a:spcBef>
                <a:buNone/>
                <a:defRPr sz="1800" b="1" kern="1200">
                  <a:solidFill>
                    <a:schemeClr val="tx1"/>
                  </a:solidFill>
                  <a:latin typeface="+mj-lt"/>
                  <a:ea typeface="+mj-ea"/>
                  <a:cs typeface="+mj-cs"/>
                </a:defRPr>
              </a:lvl1pPr>
            </a:lstStyle>
            <a:p>
              <a:r>
                <a:rPr lang="de-DE" sz="800" b="0" dirty="0">
                  <a:solidFill>
                    <a:schemeClr val="tx2"/>
                  </a:solidFill>
                </a:rPr>
                <a:t>Monolith</a:t>
              </a:r>
            </a:p>
          </p:txBody>
        </p:sp>
        <p:sp>
          <p:nvSpPr>
            <p:cNvPr id="234" name="Sechseck 233">
              <a:extLst>
                <a:ext uri="{FF2B5EF4-FFF2-40B4-BE49-F238E27FC236}">
                  <a16:creationId xmlns:a16="http://schemas.microsoft.com/office/drawing/2014/main" id="{B0284C1A-6DC2-4A74-8D2F-116F46484459}"/>
                </a:ext>
              </a:extLst>
            </p:cNvPr>
            <p:cNvSpPr/>
            <p:nvPr/>
          </p:nvSpPr>
          <p:spPr>
            <a:xfrm>
              <a:off x="1681621" y="2957173"/>
              <a:ext cx="692318" cy="656233"/>
            </a:xfrm>
            <a:prstGeom prst="hexagon">
              <a:avLst/>
            </a:prstGeom>
            <a:solidFill>
              <a:schemeClr val="bg1">
                <a:lumMod val="75000"/>
              </a:schemeClr>
            </a:solidFill>
            <a:ln>
              <a:solidFill>
                <a:schemeClr val="tx2"/>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600" dirty="0"/>
            </a:p>
          </p:txBody>
        </p:sp>
        <p:sp>
          <p:nvSpPr>
            <p:cNvPr id="71" name="Titel 1">
              <a:extLst>
                <a:ext uri="{FF2B5EF4-FFF2-40B4-BE49-F238E27FC236}">
                  <a16:creationId xmlns:a16="http://schemas.microsoft.com/office/drawing/2014/main" id="{96FFA123-1F84-48C9-BC85-E1D52DBAEDF2}"/>
                </a:ext>
              </a:extLst>
            </p:cNvPr>
            <p:cNvSpPr txBox="1">
              <a:spLocks/>
            </p:cNvSpPr>
            <p:nvPr/>
          </p:nvSpPr>
          <p:spPr>
            <a:xfrm>
              <a:off x="1404530" y="3713134"/>
              <a:ext cx="2456245" cy="161258"/>
            </a:xfrm>
            <a:prstGeom prst="rect">
              <a:avLst/>
            </a:prstGeom>
          </p:spPr>
          <p:txBody>
            <a:bodyPr vert="horz" lIns="0" tIns="0" rIns="0" bIns="0" rtlCol="0" anchor="t">
              <a:noAutofit/>
            </a:bodyPr>
            <a:lstStyle>
              <a:lvl1pPr algn="l" defTabSz="685800" rtl="0" eaLnBrk="1" latinLnBrk="0" hangingPunct="1">
                <a:lnSpc>
                  <a:spcPct val="90000"/>
                </a:lnSpc>
                <a:spcBef>
                  <a:spcPct val="0"/>
                </a:spcBef>
                <a:buNone/>
                <a:defRPr sz="1800" b="1" kern="1200">
                  <a:solidFill>
                    <a:schemeClr val="tx1"/>
                  </a:solidFill>
                  <a:latin typeface="+mj-lt"/>
                  <a:ea typeface="+mj-ea"/>
                  <a:cs typeface="+mj-cs"/>
                </a:defRPr>
              </a:lvl1pPr>
            </a:lstStyle>
            <a:p>
              <a:r>
                <a:rPr lang="de-DE" sz="800" b="0" dirty="0">
                  <a:solidFill>
                    <a:schemeClr val="tx2"/>
                  </a:solidFill>
                </a:rPr>
                <a:t>Composition of legacy system</a:t>
              </a:r>
            </a:p>
          </p:txBody>
        </p:sp>
      </p:grpSp>
      <p:grpSp>
        <p:nvGrpSpPr>
          <p:cNvPr id="12" name="Gruppieren 11">
            <a:extLst>
              <a:ext uri="{FF2B5EF4-FFF2-40B4-BE49-F238E27FC236}">
                <a16:creationId xmlns:a16="http://schemas.microsoft.com/office/drawing/2014/main" id="{DD3F81D6-80A5-4257-952C-FD1BB0995E55}"/>
              </a:ext>
            </a:extLst>
          </p:cNvPr>
          <p:cNvGrpSpPr/>
          <p:nvPr/>
        </p:nvGrpSpPr>
        <p:grpSpPr>
          <a:xfrm>
            <a:off x="5009497" y="653019"/>
            <a:ext cx="3368868" cy="1529577"/>
            <a:chOff x="357713" y="3814486"/>
            <a:chExt cx="3368868" cy="1529577"/>
          </a:xfrm>
        </p:grpSpPr>
        <p:grpSp>
          <p:nvGrpSpPr>
            <p:cNvPr id="8" name="Gruppieren 7">
              <a:extLst>
                <a:ext uri="{FF2B5EF4-FFF2-40B4-BE49-F238E27FC236}">
                  <a16:creationId xmlns:a16="http://schemas.microsoft.com/office/drawing/2014/main" id="{0CB9BEB5-F02D-4CEE-944C-5ECA01787148}"/>
                </a:ext>
              </a:extLst>
            </p:cNvPr>
            <p:cNvGrpSpPr/>
            <p:nvPr/>
          </p:nvGrpSpPr>
          <p:grpSpPr>
            <a:xfrm>
              <a:off x="357713" y="3814486"/>
              <a:ext cx="3300943" cy="1343121"/>
              <a:chOff x="356654" y="3947874"/>
              <a:chExt cx="3300943" cy="1343121"/>
            </a:xfrm>
          </p:grpSpPr>
          <p:grpSp>
            <p:nvGrpSpPr>
              <p:cNvPr id="177" name="Gruppieren 176">
                <a:extLst>
                  <a:ext uri="{FF2B5EF4-FFF2-40B4-BE49-F238E27FC236}">
                    <a16:creationId xmlns:a16="http://schemas.microsoft.com/office/drawing/2014/main" id="{F97DAFE7-0753-4CFF-929C-9DF68770EB45}"/>
                  </a:ext>
                </a:extLst>
              </p:cNvPr>
              <p:cNvGrpSpPr/>
              <p:nvPr/>
            </p:nvGrpSpPr>
            <p:grpSpPr>
              <a:xfrm>
                <a:off x="356654" y="3947874"/>
                <a:ext cx="3300943" cy="1343121"/>
                <a:chOff x="466723" y="788715"/>
                <a:chExt cx="3300943" cy="1278259"/>
              </a:xfrm>
            </p:grpSpPr>
            <p:sp>
              <p:nvSpPr>
                <p:cNvPr id="178" name="Rechteck: abgerundete Ecken 177">
                  <a:extLst>
                    <a:ext uri="{FF2B5EF4-FFF2-40B4-BE49-F238E27FC236}">
                      <a16:creationId xmlns:a16="http://schemas.microsoft.com/office/drawing/2014/main" id="{30C023A6-7DD5-4109-A937-ACCBDE339D4C}"/>
                    </a:ext>
                  </a:extLst>
                </p:cNvPr>
                <p:cNvSpPr/>
                <p:nvPr/>
              </p:nvSpPr>
              <p:spPr>
                <a:xfrm>
                  <a:off x="466723" y="788715"/>
                  <a:ext cx="3300943" cy="1278259"/>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600" dirty="0"/>
                </a:p>
              </p:txBody>
            </p:sp>
            <p:cxnSp>
              <p:nvCxnSpPr>
                <p:cNvPr id="180" name="Gerade Verbindung mit Pfeil 179">
                  <a:extLst>
                    <a:ext uri="{FF2B5EF4-FFF2-40B4-BE49-F238E27FC236}">
                      <a16:creationId xmlns:a16="http://schemas.microsoft.com/office/drawing/2014/main" id="{3CA1F86B-8ADA-4D6C-A116-9B8AF723A5A8}"/>
                    </a:ext>
                  </a:extLst>
                </p:cNvPr>
                <p:cNvCxnSpPr>
                  <a:cxnSpLocks/>
                </p:cNvCxnSpPr>
                <p:nvPr/>
              </p:nvCxnSpPr>
              <p:spPr>
                <a:xfrm>
                  <a:off x="696999" y="1766181"/>
                  <a:ext cx="1089818" cy="0"/>
                </a:xfrm>
                <a:prstGeom prst="straightConnector1">
                  <a:avLst/>
                </a:prstGeom>
                <a:ln w="12700">
                  <a:solidFill>
                    <a:schemeClr val="tx2"/>
                  </a:solidFill>
                  <a:tailEnd type="triangle"/>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81" name="Gerade Verbindung mit Pfeil 180">
                  <a:extLst>
                    <a:ext uri="{FF2B5EF4-FFF2-40B4-BE49-F238E27FC236}">
                      <a16:creationId xmlns:a16="http://schemas.microsoft.com/office/drawing/2014/main" id="{1F914675-ACF3-465B-8A33-D8179A16909B}"/>
                    </a:ext>
                  </a:extLst>
                </p:cNvPr>
                <p:cNvCxnSpPr>
                  <a:cxnSpLocks/>
                </p:cNvCxnSpPr>
                <p:nvPr/>
              </p:nvCxnSpPr>
              <p:spPr>
                <a:xfrm>
                  <a:off x="2146828" y="1076505"/>
                  <a:ext cx="0" cy="199107"/>
                </a:xfrm>
                <a:prstGeom prst="straightConnector1">
                  <a:avLst/>
                </a:prstGeom>
                <a:ln w="12700">
                  <a:solidFill>
                    <a:schemeClr val="tx2"/>
                  </a:solidFill>
                  <a:tailEnd type="triangle"/>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83" name="Gerade Verbindung mit Pfeil 182">
                  <a:extLst>
                    <a:ext uri="{FF2B5EF4-FFF2-40B4-BE49-F238E27FC236}">
                      <a16:creationId xmlns:a16="http://schemas.microsoft.com/office/drawing/2014/main" id="{84C16004-8E36-487D-AAD9-8BD90CAA21B6}"/>
                    </a:ext>
                  </a:extLst>
                </p:cNvPr>
                <p:cNvCxnSpPr>
                  <a:cxnSpLocks/>
                </p:cNvCxnSpPr>
                <p:nvPr/>
              </p:nvCxnSpPr>
              <p:spPr>
                <a:xfrm>
                  <a:off x="687487" y="1439379"/>
                  <a:ext cx="1089818" cy="0"/>
                </a:xfrm>
                <a:prstGeom prst="straightConnector1">
                  <a:avLst/>
                </a:prstGeom>
                <a:ln w="12700">
                  <a:solidFill>
                    <a:schemeClr val="tx2"/>
                  </a:solidFill>
                  <a:tailEnd type="triangle"/>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sp>
            <p:nvSpPr>
              <p:cNvPr id="224" name="Titel 1">
                <a:extLst>
                  <a:ext uri="{FF2B5EF4-FFF2-40B4-BE49-F238E27FC236}">
                    <a16:creationId xmlns:a16="http://schemas.microsoft.com/office/drawing/2014/main" id="{51B77D98-C53A-43FE-BBAB-1522885DDC8F}"/>
                  </a:ext>
                </a:extLst>
              </p:cNvPr>
              <p:cNvSpPr txBox="1">
                <a:spLocks/>
              </p:cNvSpPr>
              <p:nvPr/>
            </p:nvSpPr>
            <p:spPr>
              <a:xfrm>
                <a:off x="1655395" y="3983394"/>
                <a:ext cx="958057" cy="399867"/>
              </a:xfrm>
              <a:prstGeom prst="rect">
                <a:avLst/>
              </a:prstGeom>
            </p:spPr>
            <p:txBody>
              <a:bodyPr vert="horz" lIns="0" tIns="0" rIns="0" bIns="0" rtlCol="0" anchor="t">
                <a:noAutofit/>
              </a:bodyPr>
              <a:lstStyle>
                <a:lvl1pPr algn="l" defTabSz="685800" rtl="0" eaLnBrk="1" latinLnBrk="0" hangingPunct="1">
                  <a:lnSpc>
                    <a:spcPct val="90000"/>
                  </a:lnSpc>
                  <a:spcBef>
                    <a:spcPct val="0"/>
                  </a:spcBef>
                  <a:buNone/>
                  <a:defRPr sz="1800" b="1" kern="1200">
                    <a:solidFill>
                      <a:schemeClr val="tx1"/>
                    </a:solidFill>
                    <a:latin typeface="+mj-lt"/>
                    <a:ea typeface="+mj-ea"/>
                    <a:cs typeface="+mj-cs"/>
                  </a:defRPr>
                </a:lvl1pPr>
              </a:lstStyle>
              <a:p>
                <a:r>
                  <a:rPr lang="de-DE" sz="800" b="0" dirty="0">
                    <a:solidFill>
                      <a:schemeClr val="tx2"/>
                    </a:solidFill>
                  </a:rPr>
                  <a:t>Development team</a:t>
                </a:r>
              </a:p>
              <a:p>
                <a:r>
                  <a:rPr lang="de-DE" sz="800" b="0" dirty="0">
                    <a:solidFill>
                      <a:schemeClr val="tx2"/>
                    </a:solidFill>
                  </a:rPr>
                  <a:t>Project management</a:t>
                </a:r>
              </a:p>
            </p:txBody>
          </p:sp>
          <p:sp>
            <p:nvSpPr>
              <p:cNvPr id="225" name="Titel 1">
                <a:extLst>
                  <a:ext uri="{FF2B5EF4-FFF2-40B4-BE49-F238E27FC236}">
                    <a16:creationId xmlns:a16="http://schemas.microsoft.com/office/drawing/2014/main" id="{D2D1B9D1-5925-4783-B945-F26BB4D521D4}"/>
                  </a:ext>
                </a:extLst>
              </p:cNvPr>
              <p:cNvSpPr txBox="1">
                <a:spLocks/>
              </p:cNvSpPr>
              <p:nvPr/>
            </p:nvSpPr>
            <p:spPr>
              <a:xfrm>
                <a:off x="564635" y="4408960"/>
                <a:ext cx="1639883" cy="399867"/>
              </a:xfrm>
              <a:prstGeom prst="rect">
                <a:avLst/>
              </a:prstGeom>
            </p:spPr>
            <p:txBody>
              <a:bodyPr vert="horz" lIns="0" tIns="0" rIns="0" bIns="0" rtlCol="0" anchor="t">
                <a:noAutofit/>
              </a:bodyPr>
              <a:lstStyle>
                <a:lvl1pPr algn="l" defTabSz="685800" rtl="0" eaLnBrk="1" latinLnBrk="0" hangingPunct="1">
                  <a:lnSpc>
                    <a:spcPct val="90000"/>
                  </a:lnSpc>
                  <a:spcBef>
                    <a:spcPct val="0"/>
                  </a:spcBef>
                  <a:buNone/>
                  <a:defRPr sz="1800" b="1" kern="1200">
                    <a:solidFill>
                      <a:schemeClr val="tx1"/>
                    </a:solidFill>
                    <a:latin typeface="+mj-lt"/>
                    <a:ea typeface="+mj-ea"/>
                    <a:cs typeface="+mj-cs"/>
                  </a:defRPr>
                </a:lvl1pPr>
              </a:lstStyle>
              <a:p>
                <a:r>
                  <a:rPr lang="de-DE" sz="800" b="0" dirty="0">
                    <a:solidFill>
                      <a:schemeClr val="tx2"/>
                    </a:solidFill>
                  </a:rPr>
                  <a:t>Technical &amp; architecural </a:t>
                </a:r>
              </a:p>
              <a:p>
                <a:r>
                  <a:rPr lang="de-DE" sz="800" b="0" dirty="0">
                    <a:solidFill>
                      <a:schemeClr val="tx2"/>
                    </a:solidFill>
                  </a:rPr>
                  <a:t>knowledge</a:t>
                </a:r>
              </a:p>
            </p:txBody>
          </p:sp>
          <p:sp>
            <p:nvSpPr>
              <p:cNvPr id="226" name="Titel 1">
                <a:extLst>
                  <a:ext uri="{FF2B5EF4-FFF2-40B4-BE49-F238E27FC236}">
                    <a16:creationId xmlns:a16="http://schemas.microsoft.com/office/drawing/2014/main" id="{B6CA7DFA-A68D-4A6B-9F95-D8283C4940FB}"/>
                  </a:ext>
                </a:extLst>
              </p:cNvPr>
              <p:cNvSpPr txBox="1">
                <a:spLocks/>
              </p:cNvSpPr>
              <p:nvPr/>
            </p:nvSpPr>
            <p:spPr>
              <a:xfrm>
                <a:off x="564635" y="4745605"/>
                <a:ext cx="1188174" cy="399867"/>
              </a:xfrm>
              <a:prstGeom prst="rect">
                <a:avLst/>
              </a:prstGeom>
            </p:spPr>
            <p:txBody>
              <a:bodyPr vert="horz" lIns="0" tIns="0" rIns="0" bIns="0" rtlCol="0" anchor="t">
                <a:noAutofit/>
              </a:bodyPr>
              <a:lstStyle>
                <a:lvl1pPr algn="l" defTabSz="685800" rtl="0" eaLnBrk="1" latinLnBrk="0" hangingPunct="1">
                  <a:lnSpc>
                    <a:spcPct val="90000"/>
                  </a:lnSpc>
                  <a:spcBef>
                    <a:spcPct val="0"/>
                  </a:spcBef>
                  <a:buNone/>
                  <a:defRPr sz="1800" b="1" kern="1200">
                    <a:solidFill>
                      <a:schemeClr val="tx1"/>
                    </a:solidFill>
                    <a:latin typeface="+mj-lt"/>
                    <a:ea typeface="+mj-ea"/>
                    <a:cs typeface="+mj-cs"/>
                  </a:defRPr>
                </a:lvl1pPr>
              </a:lstStyle>
              <a:p>
                <a:r>
                  <a:rPr lang="de-DE" sz="800" b="0" dirty="0">
                    <a:solidFill>
                      <a:schemeClr val="tx2"/>
                    </a:solidFill>
                  </a:rPr>
                  <a:t>Complexitiy of legacy</a:t>
                </a:r>
              </a:p>
              <a:p>
                <a:r>
                  <a:rPr lang="de-DE" sz="800" b="0" dirty="0">
                    <a:solidFill>
                      <a:schemeClr val="tx2"/>
                    </a:solidFill>
                  </a:rPr>
                  <a:t>system</a:t>
                </a:r>
              </a:p>
            </p:txBody>
          </p:sp>
          <p:cxnSp>
            <p:nvCxnSpPr>
              <p:cNvPr id="228" name="Gerade Verbindung mit Pfeil 227">
                <a:extLst>
                  <a:ext uri="{FF2B5EF4-FFF2-40B4-BE49-F238E27FC236}">
                    <a16:creationId xmlns:a16="http://schemas.microsoft.com/office/drawing/2014/main" id="{087F7D18-8709-44CD-8A9C-B856345F3228}"/>
                  </a:ext>
                </a:extLst>
              </p:cNvPr>
              <p:cNvCxnSpPr>
                <a:cxnSpLocks/>
              </p:cNvCxnSpPr>
              <p:nvPr/>
            </p:nvCxnSpPr>
            <p:spPr>
              <a:xfrm>
                <a:off x="2381623" y="4556056"/>
                <a:ext cx="1089818" cy="0"/>
              </a:xfrm>
              <a:prstGeom prst="straightConnector1">
                <a:avLst/>
              </a:prstGeom>
              <a:ln w="12700">
                <a:solidFill>
                  <a:schemeClr val="tx2"/>
                </a:solidFill>
                <a:tailEnd type="triangle"/>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29" name="Gerade Verbindung mit Pfeil 228">
                <a:extLst>
                  <a:ext uri="{FF2B5EF4-FFF2-40B4-BE49-F238E27FC236}">
                    <a16:creationId xmlns:a16="http://schemas.microsoft.com/office/drawing/2014/main" id="{6AC4B332-A02E-4507-A9C4-271E5BBB1DFD}"/>
                  </a:ext>
                </a:extLst>
              </p:cNvPr>
              <p:cNvCxnSpPr>
                <a:cxnSpLocks/>
              </p:cNvCxnSpPr>
              <p:nvPr/>
            </p:nvCxnSpPr>
            <p:spPr>
              <a:xfrm>
                <a:off x="2466590" y="4861316"/>
                <a:ext cx="1004851" cy="0"/>
              </a:xfrm>
              <a:prstGeom prst="straightConnector1">
                <a:avLst/>
              </a:prstGeom>
              <a:ln w="12700">
                <a:solidFill>
                  <a:schemeClr val="tx2"/>
                </a:solidFill>
                <a:tailEnd type="triangle"/>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230" name="Titel 1">
                <a:extLst>
                  <a:ext uri="{FF2B5EF4-FFF2-40B4-BE49-F238E27FC236}">
                    <a16:creationId xmlns:a16="http://schemas.microsoft.com/office/drawing/2014/main" id="{F20DC849-5197-4FEE-8708-ACA23D17495F}"/>
                  </a:ext>
                </a:extLst>
              </p:cNvPr>
              <p:cNvSpPr txBox="1">
                <a:spLocks/>
              </p:cNvSpPr>
              <p:nvPr/>
            </p:nvSpPr>
            <p:spPr>
              <a:xfrm>
                <a:off x="2525356" y="4424699"/>
                <a:ext cx="958057" cy="149867"/>
              </a:xfrm>
              <a:prstGeom prst="rect">
                <a:avLst/>
              </a:prstGeom>
            </p:spPr>
            <p:txBody>
              <a:bodyPr vert="horz" lIns="0" tIns="0" rIns="0" bIns="0" rtlCol="0" anchor="t">
                <a:noAutofit/>
              </a:bodyPr>
              <a:lstStyle>
                <a:lvl1pPr algn="l" defTabSz="685800" rtl="0" eaLnBrk="1" latinLnBrk="0" hangingPunct="1">
                  <a:lnSpc>
                    <a:spcPct val="90000"/>
                  </a:lnSpc>
                  <a:spcBef>
                    <a:spcPct val="0"/>
                  </a:spcBef>
                  <a:buNone/>
                  <a:defRPr sz="1800" b="1" kern="1200">
                    <a:solidFill>
                      <a:schemeClr val="tx1"/>
                    </a:solidFill>
                    <a:latin typeface="+mj-lt"/>
                    <a:ea typeface="+mj-ea"/>
                    <a:cs typeface="+mj-cs"/>
                  </a:defRPr>
                </a:lvl1pPr>
              </a:lstStyle>
              <a:p>
                <a:r>
                  <a:rPr lang="de-DE" sz="800" b="0" dirty="0">
                    <a:solidFill>
                      <a:schemeClr val="tx2"/>
                    </a:solidFill>
                  </a:rPr>
                  <a:t>Best practice</a:t>
                </a:r>
              </a:p>
            </p:txBody>
          </p:sp>
          <p:cxnSp>
            <p:nvCxnSpPr>
              <p:cNvPr id="231" name="Gerade Verbindung mit Pfeil 230">
                <a:extLst>
                  <a:ext uri="{FF2B5EF4-FFF2-40B4-BE49-F238E27FC236}">
                    <a16:creationId xmlns:a16="http://schemas.microsoft.com/office/drawing/2014/main" id="{D8B74404-A12D-46C8-B726-635F99774F4B}"/>
                  </a:ext>
                </a:extLst>
              </p:cNvPr>
              <p:cNvCxnSpPr>
                <a:cxnSpLocks/>
              </p:cNvCxnSpPr>
              <p:nvPr/>
            </p:nvCxnSpPr>
            <p:spPr>
              <a:xfrm>
                <a:off x="2381623" y="5140236"/>
                <a:ext cx="1089818" cy="0"/>
              </a:xfrm>
              <a:prstGeom prst="straightConnector1">
                <a:avLst/>
              </a:prstGeom>
              <a:ln w="12700">
                <a:solidFill>
                  <a:schemeClr val="tx2"/>
                </a:solidFill>
                <a:tailEnd type="triangle"/>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232" name="Titel 1">
                <a:extLst>
                  <a:ext uri="{FF2B5EF4-FFF2-40B4-BE49-F238E27FC236}">
                    <a16:creationId xmlns:a16="http://schemas.microsoft.com/office/drawing/2014/main" id="{6C711D01-5CCC-447D-8C3F-00B7BD21C364}"/>
                  </a:ext>
                </a:extLst>
              </p:cNvPr>
              <p:cNvSpPr txBox="1">
                <a:spLocks/>
              </p:cNvSpPr>
              <p:nvPr/>
            </p:nvSpPr>
            <p:spPr>
              <a:xfrm>
                <a:off x="2513384" y="4730087"/>
                <a:ext cx="958057" cy="149867"/>
              </a:xfrm>
              <a:prstGeom prst="rect">
                <a:avLst/>
              </a:prstGeom>
            </p:spPr>
            <p:txBody>
              <a:bodyPr vert="horz" lIns="0" tIns="0" rIns="0" bIns="0" rtlCol="0" anchor="t">
                <a:noAutofit/>
              </a:bodyPr>
              <a:lstStyle>
                <a:lvl1pPr algn="l" defTabSz="685800" rtl="0" eaLnBrk="1" latinLnBrk="0" hangingPunct="1">
                  <a:lnSpc>
                    <a:spcPct val="90000"/>
                  </a:lnSpc>
                  <a:spcBef>
                    <a:spcPct val="0"/>
                  </a:spcBef>
                  <a:buNone/>
                  <a:defRPr sz="1800" b="1" kern="1200">
                    <a:solidFill>
                      <a:schemeClr val="tx1"/>
                    </a:solidFill>
                    <a:latin typeface="+mj-lt"/>
                    <a:ea typeface="+mj-ea"/>
                    <a:cs typeface="+mj-cs"/>
                  </a:defRPr>
                </a:lvl1pPr>
              </a:lstStyle>
              <a:p>
                <a:r>
                  <a:rPr lang="de-DE" sz="800" b="0" dirty="0">
                    <a:solidFill>
                      <a:schemeClr val="tx2"/>
                    </a:solidFill>
                  </a:rPr>
                  <a:t>Expert knowledge</a:t>
                </a:r>
              </a:p>
            </p:txBody>
          </p:sp>
          <p:sp>
            <p:nvSpPr>
              <p:cNvPr id="233" name="Titel 1">
                <a:extLst>
                  <a:ext uri="{FF2B5EF4-FFF2-40B4-BE49-F238E27FC236}">
                    <a16:creationId xmlns:a16="http://schemas.microsoft.com/office/drawing/2014/main" id="{A07C4242-A1D1-4593-BEF3-9C6445228819}"/>
                  </a:ext>
                </a:extLst>
              </p:cNvPr>
              <p:cNvSpPr txBox="1">
                <a:spLocks/>
              </p:cNvSpPr>
              <p:nvPr/>
            </p:nvSpPr>
            <p:spPr>
              <a:xfrm>
                <a:off x="2534919" y="5021483"/>
                <a:ext cx="958057" cy="149867"/>
              </a:xfrm>
              <a:prstGeom prst="rect">
                <a:avLst/>
              </a:prstGeom>
            </p:spPr>
            <p:txBody>
              <a:bodyPr vert="horz" lIns="0" tIns="0" rIns="0" bIns="0" rtlCol="0" anchor="t">
                <a:noAutofit/>
              </a:bodyPr>
              <a:lstStyle>
                <a:lvl1pPr algn="l" defTabSz="685800" rtl="0" eaLnBrk="1" latinLnBrk="0" hangingPunct="1">
                  <a:lnSpc>
                    <a:spcPct val="90000"/>
                  </a:lnSpc>
                  <a:spcBef>
                    <a:spcPct val="0"/>
                  </a:spcBef>
                  <a:buNone/>
                  <a:defRPr sz="1800" b="1" kern="1200">
                    <a:solidFill>
                      <a:schemeClr val="tx1"/>
                    </a:solidFill>
                    <a:latin typeface="+mj-lt"/>
                    <a:ea typeface="+mj-ea"/>
                    <a:cs typeface="+mj-cs"/>
                  </a:defRPr>
                </a:lvl1pPr>
              </a:lstStyle>
              <a:p>
                <a:r>
                  <a:rPr lang="de-DE" sz="800" b="0" dirty="0">
                    <a:solidFill>
                      <a:schemeClr val="tx2"/>
                    </a:solidFill>
                  </a:rPr>
                  <a:t>Proof-of-Concept</a:t>
                </a:r>
              </a:p>
            </p:txBody>
          </p:sp>
          <p:sp>
            <p:nvSpPr>
              <p:cNvPr id="235" name="Sechseck 234">
                <a:extLst>
                  <a:ext uri="{FF2B5EF4-FFF2-40B4-BE49-F238E27FC236}">
                    <a16:creationId xmlns:a16="http://schemas.microsoft.com/office/drawing/2014/main" id="{B592A942-6614-4B35-8566-EEB47E9EE594}"/>
                  </a:ext>
                </a:extLst>
              </p:cNvPr>
              <p:cNvSpPr/>
              <p:nvPr/>
            </p:nvSpPr>
            <p:spPr>
              <a:xfrm>
                <a:off x="1715516" y="4527789"/>
                <a:ext cx="692318" cy="656233"/>
              </a:xfrm>
              <a:prstGeom prst="hexagon">
                <a:avLst/>
              </a:prstGeom>
              <a:solidFill>
                <a:schemeClr val="bg1">
                  <a:lumMod val="75000"/>
                </a:schemeClr>
              </a:solidFill>
              <a:ln>
                <a:solidFill>
                  <a:schemeClr val="tx2"/>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600" dirty="0"/>
              </a:p>
            </p:txBody>
          </p:sp>
        </p:grpSp>
        <p:sp>
          <p:nvSpPr>
            <p:cNvPr id="72" name="Titel 1">
              <a:extLst>
                <a:ext uri="{FF2B5EF4-FFF2-40B4-BE49-F238E27FC236}">
                  <a16:creationId xmlns:a16="http://schemas.microsoft.com/office/drawing/2014/main" id="{BFA162D6-03D7-4D5D-9FFB-86644DEC7B5E}"/>
                </a:ext>
              </a:extLst>
            </p:cNvPr>
            <p:cNvSpPr txBox="1">
              <a:spLocks/>
            </p:cNvSpPr>
            <p:nvPr/>
          </p:nvSpPr>
          <p:spPr>
            <a:xfrm>
              <a:off x="1270336" y="5182805"/>
              <a:ext cx="2456245" cy="161258"/>
            </a:xfrm>
            <a:prstGeom prst="rect">
              <a:avLst/>
            </a:prstGeom>
          </p:spPr>
          <p:txBody>
            <a:bodyPr vert="horz" lIns="0" tIns="0" rIns="0" bIns="0" rtlCol="0" anchor="t">
              <a:noAutofit/>
            </a:bodyPr>
            <a:lstStyle>
              <a:lvl1pPr algn="l" defTabSz="685800" rtl="0" eaLnBrk="1" latinLnBrk="0" hangingPunct="1">
                <a:lnSpc>
                  <a:spcPct val="90000"/>
                </a:lnSpc>
                <a:spcBef>
                  <a:spcPct val="0"/>
                </a:spcBef>
                <a:buNone/>
                <a:defRPr sz="1800" b="1" kern="1200">
                  <a:solidFill>
                    <a:schemeClr val="tx1"/>
                  </a:solidFill>
                  <a:latin typeface="+mj-lt"/>
                  <a:ea typeface="+mj-ea"/>
                  <a:cs typeface="+mj-cs"/>
                </a:defRPr>
              </a:lvl1pPr>
            </a:lstStyle>
            <a:p>
              <a:r>
                <a:rPr lang="de-DE" sz="800" b="0" dirty="0">
                  <a:solidFill>
                    <a:schemeClr val="tx2"/>
                  </a:solidFill>
                </a:rPr>
                <a:t>Implementation of new requirements</a:t>
              </a:r>
            </a:p>
          </p:txBody>
        </p:sp>
      </p:grpSp>
      <p:sp>
        <p:nvSpPr>
          <p:cNvPr id="81" name="Fußzeilenplatzhalter 5">
            <a:extLst>
              <a:ext uri="{FF2B5EF4-FFF2-40B4-BE49-F238E27FC236}">
                <a16:creationId xmlns:a16="http://schemas.microsoft.com/office/drawing/2014/main" id="{DBCE2C28-6A07-419D-BAED-3B2EEB418651}"/>
              </a:ext>
            </a:extLst>
          </p:cNvPr>
          <p:cNvSpPr txBox="1">
            <a:spLocks/>
          </p:cNvSpPr>
          <p:nvPr/>
        </p:nvSpPr>
        <p:spPr>
          <a:xfrm>
            <a:off x="1803472" y="5418000"/>
            <a:ext cx="5527301" cy="123111"/>
          </a:xfrm>
          <a:prstGeom prst="rect">
            <a:avLst/>
          </a:prstGeom>
        </p:spPr>
        <p:txBody>
          <a:bodyPr vert="horz" wrap="square" lIns="0" tIns="0" rIns="0" bIns="0" rtlCol="0" anchor="t" anchorCtr="0">
            <a:spAutoFit/>
          </a:bodyPr>
          <a:lstStyle>
            <a:defPPr>
              <a:defRPr lang="en-US"/>
            </a:defPPr>
            <a:lvl1pPr marL="0" algn="l" defTabSz="713232" rtl="0" eaLnBrk="1" latinLnBrk="0" hangingPunct="1">
              <a:defRPr sz="800" kern="1200">
                <a:solidFill>
                  <a:schemeClr val="tx1"/>
                </a:solidFill>
                <a:latin typeface="+mn-lt"/>
                <a:ea typeface="+mn-ea"/>
                <a:cs typeface="+mn-cs"/>
              </a:defRPr>
            </a:lvl1pPr>
            <a:lvl2pPr marL="356616" algn="l" defTabSz="713232" rtl="0" eaLnBrk="1" latinLnBrk="0" hangingPunct="1">
              <a:defRPr sz="1404" kern="1200">
                <a:solidFill>
                  <a:schemeClr val="tx1"/>
                </a:solidFill>
                <a:latin typeface="+mn-lt"/>
                <a:ea typeface="+mn-ea"/>
                <a:cs typeface="+mn-cs"/>
              </a:defRPr>
            </a:lvl2pPr>
            <a:lvl3pPr marL="713232" algn="l" defTabSz="713232" rtl="0" eaLnBrk="1" latinLnBrk="0" hangingPunct="1">
              <a:defRPr sz="1404" kern="1200">
                <a:solidFill>
                  <a:schemeClr val="tx1"/>
                </a:solidFill>
                <a:latin typeface="+mn-lt"/>
                <a:ea typeface="+mn-ea"/>
                <a:cs typeface="+mn-cs"/>
              </a:defRPr>
            </a:lvl3pPr>
            <a:lvl4pPr marL="1069848" algn="l" defTabSz="713232" rtl="0" eaLnBrk="1" latinLnBrk="0" hangingPunct="1">
              <a:defRPr sz="1404" kern="1200">
                <a:solidFill>
                  <a:schemeClr val="tx1"/>
                </a:solidFill>
                <a:latin typeface="+mn-lt"/>
                <a:ea typeface="+mn-ea"/>
                <a:cs typeface="+mn-cs"/>
              </a:defRPr>
            </a:lvl4pPr>
            <a:lvl5pPr marL="1426464" algn="l" defTabSz="713232" rtl="0" eaLnBrk="1" latinLnBrk="0" hangingPunct="1">
              <a:defRPr sz="1404" kern="1200">
                <a:solidFill>
                  <a:schemeClr val="tx1"/>
                </a:solidFill>
                <a:latin typeface="+mn-lt"/>
                <a:ea typeface="+mn-ea"/>
                <a:cs typeface="+mn-cs"/>
              </a:defRPr>
            </a:lvl5pPr>
            <a:lvl6pPr marL="1783080" algn="l" defTabSz="713232" rtl="0" eaLnBrk="1" latinLnBrk="0" hangingPunct="1">
              <a:defRPr sz="1404" kern="1200">
                <a:solidFill>
                  <a:schemeClr val="tx1"/>
                </a:solidFill>
                <a:latin typeface="+mn-lt"/>
                <a:ea typeface="+mn-ea"/>
                <a:cs typeface="+mn-cs"/>
              </a:defRPr>
            </a:lvl6pPr>
            <a:lvl7pPr marL="2139696" algn="l" defTabSz="713232" rtl="0" eaLnBrk="1" latinLnBrk="0" hangingPunct="1">
              <a:defRPr sz="1404" kern="1200">
                <a:solidFill>
                  <a:schemeClr val="tx1"/>
                </a:solidFill>
                <a:latin typeface="+mn-lt"/>
                <a:ea typeface="+mn-ea"/>
                <a:cs typeface="+mn-cs"/>
              </a:defRPr>
            </a:lvl7pPr>
            <a:lvl8pPr marL="2496312" algn="l" defTabSz="713232" rtl="0" eaLnBrk="1" latinLnBrk="0" hangingPunct="1">
              <a:defRPr sz="1404" kern="1200">
                <a:solidFill>
                  <a:schemeClr val="tx1"/>
                </a:solidFill>
                <a:latin typeface="+mn-lt"/>
                <a:ea typeface="+mn-ea"/>
                <a:cs typeface="+mn-cs"/>
              </a:defRPr>
            </a:lvl8pPr>
            <a:lvl9pPr marL="2852928" algn="l" defTabSz="713232" rtl="0" eaLnBrk="1" latinLnBrk="0" hangingPunct="1">
              <a:defRPr sz="1404" kern="1200">
                <a:solidFill>
                  <a:schemeClr val="tx1"/>
                </a:solidFill>
                <a:latin typeface="+mn-lt"/>
                <a:ea typeface="+mn-ea"/>
                <a:cs typeface="+mn-cs"/>
              </a:defRPr>
            </a:lvl9pPr>
          </a:lstStyle>
          <a:p>
            <a:r>
              <a:rPr lang="de-DE" dirty="0"/>
              <a:t>How to Strangle Systematically: An Approach and Case Study for the Continuous Evolution of Monoliths to Microservices</a:t>
            </a:r>
          </a:p>
        </p:txBody>
      </p:sp>
      <p:grpSp>
        <p:nvGrpSpPr>
          <p:cNvPr id="13" name="Gruppieren 12">
            <a:extLst>
              <a:ext uri="{FF2B5EF4-FFF2-40B4-BE49-F238E27FC236}">
                <a16:creationId xmlns:a16="http://schemas.microsoft.com/office/drawing/2014/main" id="{116558BF-F2CF-47E9-92B9-E9D4528C87F1}"/>
              </a:ext>
            </a:extLst>
          </p:cNvPr>
          <p:cNvGrpSpPr/>
          <p:nvPr/>
        </p:nvGrpSpPr>
        <p:grpSpPr>
          <a:xfrm>
            <a:off x="5009497" y="3656965"/>
            <a:ext cx="4055587" cy="1650356"/>
            <a:chOff x="4440093" y="3424158"/>
            <a:chExt cx="4055587" cy="1650356"/>
          </a:xfrm>
        </p:grpSpPr>
        <p:grpSp>
          <p:nvGrpSpPr>
            <p:cNvPr id="9" name="Gruppieren 8">
              <a:extLst>
                <a:ext uri="{FF2B5EF4-FFF2-40B4-BE49-F238E27FC236}">
                  <a16:creationId xmlns:a16="http://schemas.microsoft.com/office/drawing/2014/main" id="{3FE8F370-1383-4360-9134-0C5500507B15}"/>
                </a:ext>
              </a:extLst>
            </p:cNvPr>
            <p:cNvGrpSpPr/>
            <p:nvPr/>
          </p:nvGrpSpPr>
          <p:grpSpPr>
            <a:xfrm>
              <a:off x="4440093" y="3424158"/>
              <a:ext cx="3456438" cy="1536159"/>
              <a:chOff x="4912040" y="2238309"/>
              <a:chExt cx="3456438" cy="1536159"/>
            </a:xfrm>
          </p:grpSpPr>
          <p:sp>
            <p:nvSpPr>
              <p:cNvPr id="259" name="Rechteck: abgerundete Ecken 258">
                <a:extLst>
                  <a:ext uri="{FF2B5EF4-FFF2-40B4-BE49-F238E27FC236}">
                    <a16:creationId xmlns:a16="http://schemas.microsoft.com/office/drawing/2014/main" id="{C81D7EE3-8958-4382-9823-04FA9974A314}"/>
                  </a:ext>
                </a:extLst>
              </p:cNvPr>
              <p:cNvSpPr/>
              <p:nvPr/>
            </p:nvSpPr>
            <p:spPr>
              <a:xfrm>
                <a:off x="4912040" y="2480514"/>
                <a:ext cx="3300943" cy="1293954"/>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600" dirty="0"/>
              </a:p>
            </p:txBody>
          </p:sp>
          <p:sp>
            <p:nvSpPr>
              <p:cNvPr id="260" name="Sechseck 259">
                <a:extLst>
                  <a:ext uri="{FF2B5EF4-FFF2-40B4-BE49-F238E27FC236}">
                    <a16:creationId xmlns:a16="http://schemas.microsoft.com/office/drawing/2014/main" id="{3F7919CF-7BAA-4929-97DF-0F84E1EC1676}"/>
                  </a:ext>
                </a:extLst>
              </p:cNvPr>
              <p:cNvSpPr/>
              <p:nvPr/>
            </p:nvSpPr>
            <p:spPr>
              <a:xfrm>
                <a:off x="6300026" y="3040431"/>
                <a:ext cx="692318" cy="656233"/>
              </a:xfrm>
              <a:prstGeom prst="hexagon">
                <a:avLst/>
              </a:prstGeom>
              <a:solidFill>
                <a:schemeClr val="bg1">
                  <a:lumMod val="75000"/>
                </a:schemeClr>
              </a:solidFill>
              <a:ln>
                <a:solidFill>
                  <a:schemeClr val="tx2"/>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600" dirty="0"/>
              </a:p>
            </p:txBody>
          </p:sp>
          <p:cxnSp>
            <p:nvCxnSpPr>
              <p:cNvPr id="261" name="Gerade Verbindung mit Pfeil 260">
                <a:extLst>
                  <a:ext uri="{FF2B5EF4-FFF2-40B4-BE49-F238E27FC236}">
                    <a16:creationId xmlns:a16="http://schemas.microsoft.com/office/drawing/2014/main" id="{E2F4D08C-8613-48CD-ABEF-C839D4B6C775}"/>
                  </a:ext>
                </a:extLst>
              </p:cNvPr>
              <p:cNvCxnSpPr>
                <a:cxnSpLocks/>
              </p:cNvCxnSpPr>
              <p:nvPr/>
            </p:nvCxnSpPr>
            <p:spPr>
              <a:xfrm>
                <a:off x="7027153" y="3603861"/>
                <a:ext cx="1089818" cy="0"/>
              </a:xfrm>
              <a:prstGeom prst="straightConnector1">
                <a:avLst/>
              </a:prstGeom>
              <a:ln w="12700">
                <a:solidFill>
                  <a:schemeClr val="tx2"/>
                </a:solidFill>
                <a:tailEnd type="triangle"/>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62" name="Gerade Verbindung mit Pfeil 261">
                <a:extLst>
                  <a:ext uri="{FF2B5EF4-FFF2-40B4-BE49-F238E27FC236}">
                    <a16:creationId xmlns:a16="http://schemas.microsoft.com/office/drawing/2014/main" id="{A21746F4-EC01-4055-A059-4CD10125754C}"/>
                  </a:ext>
                </a:extLst>
              </p:cNvPr>
              <p:cNvCxnSpPr>
                <a:cxnSpLocks/>
              </p:cNvCxnSpPr>
              <p:nvPr/>
            </p:nvCxnSpPr>
            <p:spPr>
              <a:xfrm>
                <a:off x="7027153" y="3205333"/>
                <a:ext cx="1089818" cy="0"/>
              </a:xfrm>
              <a:prstGeom prst="straightConnector1">
                <a:avLst/>
              </a:prstGeom>
              <a:ln w="12700">
                <a:solidFill>
                  <a:schemeClr val="tx2"/>
                </a:solidFill>
                <a:tailEnd type="triangle"/>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263" name="Titel 1">
                <a:extLst>
                  <a:ext uri="{FF2B5EF4-FFF2-40B4-BE49-F238E27FC236}">
                    <a16:creationId xmlns:a16="http://schemas.microsoft.com/office/drawing/2014/main" id="{A08DA916-F459-4ACA-B2AC-2C223541C10E}"/>
                  </a:ext>
                </a:extLst>
              </p:cNvPr>
              <p:cNvSpPr txBox="1">
                <a:spLocks/>
              </p:cNvSpPr>
              <p:nvPr/>
            </p:nvSpPr>
            <p:spPr>
              <a:xfrm>
                <a:off x="6167156" y="2592050"/>
                <a:ext cx="958057" cy="399867"/>
              </a:xfrm>
              <a:prstGeom prst="rect">
                <a:avLst/>
              </a:prstGeom>
            </p:spPr>
            <p:txBody>
              <a:bodyPr vert="horz" lIns="0" tIns="0" rIns="0" bIns="0" rtlCol="0" anchor="t">
                <a:noAutofit/>
              </a:bodyPr>
              <a:lstStyle>
                <a:lvl1pPr algn="l" defTabSz="685800" rtl="0" eaLnBrk="1" latinLnBrk="0" hangingPunct="1">
                  <a:lnSpc>
                    <a:spcPct val="90000"/>
                  </a:lnSpc>
                  <a:spcBef>
                    <a:spcPct val="0"/>
                  </a:spcBef>
                  <a:buNone/>
                  <a:defRPr sz="1800" b="1" kern="1200">
                    <a:solidFill>
                      <a:schemeClr val="tx1"/>
                    </a:solidFill>
                    <a:latin typeface="+mj-lt"/>
                    <a:ea typeface="+mj-ea"/>
                    <a:cs typeface="+mj-cs"/>
                  </a:defRPr>
                </a:lvl1pPr>
              </a:lstStyle>
              <a:p>
                <a:r>
                  <a:rPr lang="de-DE" sz="800" b="0" dirty="0">
                    <a:solidFill>
                      <a:schemeClr val="tx2"/>
                    </a:solidFill>
                  </a:rPr>
                  <a:t>Development team</a:t>
                </a:r>
              </a:p>
            </p:txBody>
          </p:sp>
          <p:cxnSp>
            <p:nvCxnSpPr>
              <p:cNvPr id="267" name="Gerade Verbindung mit Pfeil 266">
                <a:extLst>
                  <a:ext uri="{FF2B5EF4-FFF2-40B4-BE49-F238E27FC236}">
                    <a16:creationId xmlns:a16="http://schemas.microsoft.com/office/drawing/2014/main" id="{760B37A8-9636-4AEF-AF94-0D74867E3C92}"/>
                  </a:ext>
                </a:extLst>
              </p:cNvPr>
              <p:cNvCxnSpPr>
                <a:cxnSpLocks/>
              </p:cNvCxnSpPr>
              <p:nvPr/>
            </p:nvCxnSpPr>
            <p:spPr>
              <a:xfrm>
                <a:off x="6632092" y="2778676"/>
                <a:ext cx="1503" cy="223871"/>
              </a:xfrm>
              <a:prstGeom prst="straightConnector1">
                <a:avLst/>
              </a:prstGeom>
              <a:ln w="12700">
                <a:solidFill>
                  <a:schemeClr val="tx2"/>
                </a:solidFill>
                <a:tailEnd type="triangle"/>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268" name="Titel 1">
                <a:extLst>
                  <a:ext uri="{FF2B5EF4-FFF2-40B4-BE49-F238E27FC236}">
                    <a16:creationId xmlns:a16="http://schemas.microsoft.com/office/drawing/2014/main" id="{4CFA709A-DF22-4D06-AC97-DDD4D4D4A4B9}"/>
                  </a:ext>
                </a:extLst>
              </p:cNvPr>
              <p:cNvSpPr txBox="1">
                <a:spLocks/>
              </p:cNvSpPr>
              <p:nvPr/>
            </p:nvSpPr>
            <p:spPr>
              <a:xfrm>
                <a:off x="5055695" y="3097540"/>
                <a:ext cx="1188174" cy="399867"/>
              </a:xfrm>
              <a:prstGeom prst="rect">
                <a:avLst/>
              </a:prstGeom>
            </p:spPr>
            <p:txBody>
              <a:bodyPr vert="horz" lIns="0" tIns="0" rIns="0" bIns="0" rtlCol="0" anchor="t">
                <a:noAutofit/>
              </a:bodyPr>
              <a:lstStyle>
                <a:lvl1pPr algn="l" defTabSz="685800" rtl="0" eaLnBrk="1" latinLnBrk="0" hangingPunct="1">
                  <a:lnSpc>
                    <a:spcPct val="90000"/>
                  </a:lnSpc>
                  <a:spcBef>
                    <a:spcPct val="0"/>
                  </a:spcBef>
                  <a:buNone/>
                  <a:defRPr sz="1800" b="1" kern="1200">
                    <a:solidFill>
                      <a:schemeClr val="tx1"/>
                    </a:solidFill>
                    <a:latin typeface="+mj-lt"/>
                    <a:ea typeface="+mj-ea"/>
                    <a:cs typeface="+mj-cs"/>
                  </a:defRPr>
                </a:lvl1pPr>
              </a:lstStyle>
              <a:p>
                <a:r>
                  <a:rPr lang="de-DE" sz="800" b="0" dirty="0">
                    <a:solidFill>
                      <a:schemeClr val="tx2"/>
                    </a:solidFill>
                  </a:rPr>
                  <a:t>Complexitiy of legacy</a:t>
                </a:r>
              </a:p>
              <a:p>
                <a:r>
                  <a:rPr lang="de-DE" sz="800" b="0" dirty="0">
                    <a:solidFill>
                      <a:schemeClr val="tx2"/>
                    </a:solidFill>
                  </a:rPr>
                  <a:t>system</a:t>
                </a:r>
              </a:p>
            </p:txBody>
          </p:sp>
          <p:cxnSp>
            <p:nvCxnSpPr>
              <p:cNvPr id="269" name="Gerade Verbindung mit Pfeil 268">
                <a:extLst>
                  <a:ext uri="{FF2B5EF4-FFF2-40B4-BE49-F238E27FC236}">
                    <a16:creationId xmlns:a16="http://schemas.microsoft.com/office/drawing/2014/main" id="{74ED01AA-EEFB-4D2F-9F94-C5191C6AC55A}"/>
                  </a:ext>
                </a:extLst>
              </p:cNvPr>
              <p:cNvCxnSpPr>
                <a:cxnSpLocks/>
              </p:cNvCxnSpPr>
              <p:nvPr/>
            </p:nvCxnSpPr>
            <p:spPr>
              <a:xfrm>
                <a:off x="5055695" y="3361581"/>
                <a:ext cx="1200512" cy="0"/>
              </a:xfrm>
              <a:prstGeom prst="straightConnector1">
                <a:avLst/>
              </a:prstGeom>
              <a:ln w="12700">
                <a:solidFill>
                  <a:schemeClr val="tx2"/>
                </a:solidFill>
                <a:tailEnd type="triangle"/>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73" name="Titel 1">
                <a:extLst>
                  <a:ext uri="{FF2B5EF4-FFF2-40B4-BE49-F238E27FC236}">
                    <a16:creationId xmlns:a16="http://schemas.microsoft.com/office/drawing/2014/main" id="{26B0027C-98A8-4D9B-A306-8E77865F3AC8}"/>
                  </a:ext>
                </a:extLst>
              </p:cNvPr>
              <p:cNvSpPr txBox="1">
                <a:spLocks/>
              </p:cNvSpPr>
              <p:nvPr/>
            </p:nvSpPr>
            <p:spPr>
              <a:xfrm>
                <a:off x="5912233" y="2238309"/>
                <a:ext cx="2456245" cy="161258"/>
              </a:xfrm>
              <a:prstGeom prst="rect">
                <a:avLst/>
              </a:prstGeom>
            </p:spPr>
            <p:txBody>
              <a:bodyPr vert="horz" lIns="0" tIns="0" rIns="0" bIns="0" rtlCol="0" anchor="t">
                <a:noAutofit/>
              </a:bodyPr>
              <a:lstStyle>
                <a:lvl1pPr algn="l" defTabSz="685800" rtl="0" eaLnBrk="1" latinLnBrk="0" hangingPunct="1">
                  <a:lnSpc>
                    <a:spcPct val="90000"/>
                  </a:lnSpc>
                  <a:spcBef>
                    <a:spcPct val="0"/>
                  </a:spcBef>
                  <a:buNone/>
                  <a:defRPr sz="1800" b="1" kern="1200">
                    <a:solidFill>
                      <a:schemeClr val="tx1"/>
                    </a:solidFill>
                    <a:latin typeface="+mj-lt"/>
                    <a:ea typeface="+mj-ea"/>
                    <a:cs typeface="+mj-cs"/>
                  </a:defRPr>
                </a:lvl1pPr>
              </a:lstStyle>
              <a:p>
                <a:r>
                  <a:rPr lang="de-DE" sz="800" b="0" dirty="0">
                    <a:solidFill>
                      <a:schemeClr val="tx2"/>
                    </a:solidFill>
                  </a:rPr>
                  <a:t>Restructuring of the organization</a:t>
                </a:r>
              </a:p>
            </p:txBody>
          </p:sp>
        </p:grpSp>
        <p:sp>
          <p:nvSpPr>
            <p:cNvPr id="265" name="Titel 1">
              <a:extLst>
                <a:ext uri="{FF2B5EF4-FFF2-40B4-BE49-F238E27FC236}">
                  <a16:creationId xmlns:a16="http://schemas.microsoft.com/office/drawing/2014/main" id="{035E9104-8D00-4383-BF27-EF31FAEF24B0}"/>
                </a:ext>
              </a:extLst>
            </p:cNvPr>
            <p:cNvSpPr txBox="1">
              <a:spLocks/>
            </p:cNvSpPr>
            <p:nvPr/>
          </p:nvSpPr>
          <p:spPr>
            <a:xfrm>
              <a:off x="6825082" y="4267646"/>
              <a:ext cx="1639883" cy="399867"/>
            </a:xfrm>
            <a:prstGeom prst="rect">
              <a:avLst/>
            </a:prstGeom>
          </p:spPr>
          <p:txBody>
            <a:bodyPr vert="horz" lIns="0" tIns="0" rIns="0" bIns="0" rtlCol="0" anchor="t">
              <a:noAutofit/>
            </a:bodyPr>
            <a:lstStyle>
              <a:lvl1pPr algn="l" defTabSz="685800" rtl="0" eaLnBrk="1" latinLnBrk="0" hangingPunct="1">
                <a:lnSpc>
                  <a:spcPct val="90000"/>
                </a:lnSpc>
                <a:spcBef>
                  <a:spcPct val="0"/>
                </a:spcBef>
                <a:buNone/>
                <a:defRPr sz="1800" b="1" kern="1200">
                  <a:solidFill>
                    <a:schemeClr val="tx1"/>
                  </a:solidFill>
                  <a:latin typeface="+mj-lt"/>
                  <a:ea typeface="+mj-ea"/>
                  <a:cs typeface="+mj-cs"/>
                </a:defRPr>
              </a:lvl1pPr>
            </a:lstStyle>
            <a:p>
              <a:r>
                <a:rPr lang="de-DE" sz="800" b="0" dirty="0">
                  <a:solidFill>
                    <a:schemeClr val="tx2"/>
                  </a:solidFill>
                </a:rPr>
                <a:t>Modularize</a:t>
              </a:r>
            </a:p>
          </p:txBody>
        </p:sp>
        <p:sp>
          <p:nvSpPr>
            <p:cNvPr id="266" name="Titel 1">
              <a:extLst>
                <a:ext uri="{FF2B5EF4-FFF2-40B4-BE49-F238E27FC236}">
                  <a16:creationId xmlns:a16="http://schemas.microsoft.com/office/drawing/2014/main" id="{A00B521C-9A42-4678-96E7-7AF6433F402B}"/>
                </a:ext>
              </a:extLst>
            </p:cNvPr>
            <p:cNvSpPr txBox="1">
              <a:spLocks/>
            </p:cNvSpPr>
            <p:nvPr/>
          </p:nvSpPr>
          <p:spPr>
            <a:xfrm>
              <a:off x="6855797" y="4674647"/>
              <a:ext cx="1639883" cy="399867"/>
            </a:xfrm>
            <a:prstGeom prst="rect">
              <a:avLst/>
            </a:prstGeom>
          </p:spPr>
          <p:txBody>
            <a:bodyPr vert="horz" lIns="0" tIns="0" rIns="0" bIns="0" rtlCol="0" anchor="t">
              <a:noAutofit/>
            </a:bodyPr>
            <a:lstStyle>
              <a:lvl1pPr algn="l" defTabSz="685800" rtl="0" eaLnBrk="1" latinLnBrk="0" hangingPunct="1">
                <a:lnSpc>
                  <a:spcPct val="90000"/>
                </a:lnSpc>
                <a:spcBef>
                  <a:spcPct val="0"/>
                </a:spcBef>
                <a:buNone/>
                <a:defRPr sz="1800" b="1" kern="1200">
                  <a:solidFill>
                    <a:schemeClr val="tx1"/>
                  </a:solidFill>
                  <a:latin typeface="+mj-lt"/>
                  <a:ea typeface="+mj-ea"/>
                  <a:cs typeface="+mj-cs"/>
                </a:defRPr>
              </a:lvl1pPr>
            </a:lstStyle>
            <a:p>
              <a:r>
                <a:rPr lang="de-DE" sz="800" b="0" dirty="0">
                  <a:solidFill>
                    <a:schemeClr val="tx2"/>
                  </a:solidFill>
                </a:rPr>
                <a:t>Continue</a:t>
              </a:r>
            </a:p>
          </p:txBody>
        </p:sp>
      </p:grpSp>
      <p:grpSp>
        <p:nvGrpSpPr>
          <p:cNvPr id="10" name="Gruppieren 9">
            <a:extLst>
              <a:ext uri="{FF2B5EF4-FFF2-40B4-BE49-F238E27FC236}">
                <a16:creationId xmlns:a16="http://schemas.microsoft.com/office/drawing/2014/main" id="{FC6075CA-E251-444D-8E89-03B93896D291}"/>
              </a:ext>
            </a:extLst>
          </p:cNvPr>
          <p:cNvGrpSpPr/>
          <p:nvPr/>
        </p:nvGrpSpPr>
        <p:grpSpPr>
          <a:xfrm>
            <a:off x="5009497" y="2334544"/>
            <a:ext cx="3734739" cy="3046863"/>
            <a:chOff x="4865861" y="761054"/>
            <a:chExt cx="3734739" cy="3046863"/>
          </a:xfrm>
        </p:grpSpPr>
        <p:sp>
          <p:nvSpPr>
            <p:cNvPr id="245" name="Rechteck: abgerundete Ecken 244">
              <a:extLst>
                <a:ext uri="{FF2B5EF4-FFF2-40B4-BE49-F238E27FC236}">
                  <a16:creationId xmlns:a16="http://schemas.microsoft.com/office/drawing/2014/main" id="{9D72C5B2-BDFB-4457-B1F6-3A51D21A1924}"/>
                </a:ext>
              </a:extLst>
            </p:cNvPr>
            <p:cNvSpPr/>
            <p:nvPr/>
          </p:nvSpPr>
          <p:spPr>
            <a:xfrm>
              <a:off x="4865861" y="761054"/>
              <a:ext cx="3300943" cy="1293954"/>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600" dirty="0"/>
            </a:p>
          </p:txBody>
        </p:sp>
        <p:sp>
          <p:nvSpPr>
            <p:cNvPr id="246" name="Sechseck 245">
              <a:extLst>
                <a:ext uri="{FF2B5EF4-FFF2-40B4-BE49-F238E27FC236}">
                  <a16:creationId xmlns:a16="http://schemas.microsoft.com/office/drawing/2014/main" id="{5EBDD751-AB9A-493C-ABB9-04336088CC18}"/>
                </a:ext>
              </a:extLst>
            </p:cNvPr>
            <p:cNvSpPr/>
            <p:nvPr/>
          </p:nvSpPr>
          <p:spPr>
            <a:xfrm>
              <a:off x="6253847" y="1320971"/>
              <a:ext cx="692318" cy="656233"/>
            </a:xfrm>
            <a:prstGeom prst="hexagon">
              <a:avLst/>
            </a:prstGeom>
            <a:solidFill>
              <a:schemeClr val="bg1">
                <a:lumMod val="75000"/>
              </a:schemeClr>
            </a:solidFill>
            <a:ln>
              <a:solidFill>
                <a:schemeClr val="tx2"/>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600" dirty="0"/>
            </a:p>
          </p:txBody>
        </p:sp>
        <p:cxnSp>
          <p:nvCxnSpPr>
            <p:cNvPr id="247" name="Gerade Verbindung mit Pfeil 246">
              <a:extLst>
                <a:ext uri="{FF2B5EF4-FFF2-40B4-BE49-F238E27FC236}">
                  <a16:creationId xmlns:a16="http://schemas.microsoft.com/office/drawing/2014/main" id="{3CA7630F-C627-4182-927E-00A3D3AC3F12}"/>
                </a:ext>
              </a:extLst>
            </p:cNvPr>
            <p:cNvCxnSpPr>
              <a:cxnSpLocks/>
            </p:cNvCxnSpPr>
            <p:nvPr/>
          </p:nvCxnSpPr>
          <p:spPr>
            <a:xfrm>
              <a:off x="6600006" y="1058629"/>
              <a:ext cx="1503" cy="223871"/>
            </a:xfrm>
            <a:prstGeom prst="straightConnector1">
              <a:avLst/>
            </a:prstGeom>
            <a:ln w="12700">
              <a:solidFill>
                <a:schemeClr val="tx2"/>
              </a:solidFill>
              <a:tailEnd type="triangle"/>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48" name="Gerade Verbindung mit Pfeil 247">
              <a:extLst>
                <a:ext uri="{FF2B5EF4-FFF2-40B4-BE49-F238E27FC236}">
                  <a16:creationId xmlns:a16="http://schemas.microsoft.com/office/drawing/2014/main" id="{400EF736-62D6-4A00-96D9-638E2CBD0451}"/>
                </a:ext>
              </a:extLst>
            </p:cNvPr>
            <p:cNvCxnSpPr>
              <a:cxnSpLocks/>
            </p:cNvCxnSpPr>
            <p:nvPr/>
          </p:nvCxnSpPr>
          <p:spPr>
            <a:xfrm>
              <a:off x="4985881" y="1646287"/>
              <a:ext cx="1200512" cy="0"/>
            </a:xfrm>
            <a:prstGeom prst="straightConnector1">
              <a:avLst/>
            </a:prstGeom>
            <a:ln w="12700">
              <a:solidFill>
                <a:schemeClr val="tx2"/>
              </a:solidFill>
              <a:tailEnd type="triangle"/>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50" name="Gerade Verbindung mit Pfeil 249">
              <a:extLst>
                <a:ext uri="{FF2B5EF4-FFF2-40B4-BE49-F238E27FC236}">
                  <a16:creationId xmlns:a16="http://schemas.microsoft.com/office/drawing/2014/main" id="{AFAEF7B1-574A-46F2-8310-BF5379F55616}"/>
                </a:ext>
              </a:extLst>
            </p:cNvPr>
            <p:cNvCxnSpPr>
              <a:cxnSpLocks/>
            </p:cNvCxnSpPr>
            <p:nvPr/>
          </p:nvCxnSpPr>
          <p:spPr>
            <a:xfrm>
              <a:off x="6980974" y="1884401"/>
              <a:ext cx="1089818" cy="0"/>
            </a:xfrm>
            <a:prstGeom prst="straightConnector1">
              <a:avLst/>
            </a:prstGeom>
            <a:ln w="12700">
              <a:solidFill>
                <a:schemeClr val="tx2"/>
              </a:solidFill>
              <a:tailEnd type="triangle"/>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53" name="Gerade Verbindung mit Pfeil 252">
              <a:extLst>
                <a:ext uri="{FF2B5EF4-FFF2-40B4-BE49-F238E27FC236}">
                  <a16:creationId xmlns:a16="http://schemas.microsoft.com/office/drawing/2014/main" id="{57B62020-A75E-4A76-8E14-0C71041BB736}"/>
                </a:ext>
              </a:extLst>
            </p:cNvPr>
            <p:cNvCxnSpPr>
              <a:cxnSpLocks/>
            </p:cNvCxnSpPr>
            <p:nvPr/>
          </p:nvCxnSpPr>
          <p:spPr>
            <a:xfrm>
              <a:off x="6980974" y="1485873"/>
              <a:ext cx="1089818" cy="0"/>
            </a:xfrm>
            <a:prstGeom prst="straightConnector1">
              <a:avLst/>
            </a:prstGeom>
            <a:ln w="12700">
              <a:solidFill>
                <a:schemeClr val="tx2"/>
              </a:solidFill>
              <a:tailEnd type="triangle"/>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254" name="Titel 1">
              <a:extLst>
                <a:ext uri="{FF2B5EF4-FFF2-40B4-BE49-F238E27FC236}">
                  <a16:creationId xmlns:a16="http://schemas.microsoft.com/office/drawing/2014/main" id="{69CCF714-1CC3-4148-91DE-AD43B1C62E73}"/>
                </a:ext>
              </a:extLst>
            </p:cNvPr>
            <p:cNvSpPr txBox="1">
              <a:spLocks/>
            </p:cNvSpPr>
            <p:nvPr/>
          </p:nvSpPr>
          <p:spPr>
            <a:xfrm>
              <a:off x="6122481" y="794099"/>
              <a:ext cx="958057" cy="399867"/>
            </a:xfrm>
            <a:prstGeom prst="rect">
              <a:avLst/>
            </a:prstGeom>
          </p:spPr>
          <p:txBody>
            <a:bodyPr vert="horz" lIns="0" tIns="0" rIns="0" bIns="0" rtlCol="0" anchor="t">
              <a:noAutofit/>
            </a:bodyPr>
            <a:lstStyle>
              <a:lvl1pPr algn="l" defTabSz="685800" rtl="0" eaLnBrk="1" latinLnBrk="0" hangingPunct="1">
                <a:lnSpc>
                  <a:spcPct val="90000"/>
                </a:lnSpc>
                <a:spcBef>
                  <a:spcPct val="0"/>
                </a:spcBef>
                <a:buNone/>
                <a:defRPr sz="1800" b="1" kern="1200">
                  <a:solidFill>
                    <a:schemeClr val="tx1"/>
                  </a:solidFill>
                  <a:latin typeface="+mj-lt"/>
                  <a:ea typeface="+mj-ea"/>
                  <a:cs typeface="+mj-cs"/>
                </a:defRPr>
              </a:lvl1pPr>
            </a:lstStyle>
            <a:p>
              <a:r>
                <a:rPr lang="de-DE" sz="800" b="0" dirty="0">
                  <a:solidFill>
                    <a:schemeClr val="tx2"/>
                  </a:solidFill>
                </a:rPr>
                <a:t>Development team</a:t>
              </a:r>
            </a:p>
            <a:p>
              <a:r>
                <a:rPr lang="de-DE" sz="800" b="0" dirty="0">
                  <a:solidFill>
                    <a:schemeClr val="tx2"/>
                  </a:solidFill>
                </a:rPr>
                <a:t>Project management</a:t>
              </a:r>
            </a:p>
          </p:txBody>
        </p:sp>
        <p:sp>
          <p:nvSpPr>
            <p:cNvPr id="256" name="Titel 1">
              <a:extLst>
                <a:ext uri="{FF2B5EF4-FFF2-40B4-BE49-F238E27FC236}">
                  <a16:creationId xmlns:a16="http://schemas.microsoft.com/office/drawing/2014/main" id="{5D61CFBD-8DDC-4098-B0D8-C6AD7B542238}"/>
                </a:ext>
              </a:extLst>
            </p:cNvPr>
            <p:cNvSpPr txBox="1">
              <a:spLocks/>
            </p:cNvSpPr>
            <p:nvPr/>
          </p:nvSpPr>
          <p:spPr>
            <a:xfrm>
              <a:off x="4965819" y="1494110"/>
              <a:ext cx="1299758" cy="399867"/>
            </a:xfrm>
            <a:prstGeom prst="rect">
              <a:avLst/>
            </a:prstGeom>
          </p:spPr>
          <p:txBody>
            <a:bodyPr vert="horz" lIns="0" tIns="0" rIns="0" bIns="0" rtlCol="0" anchor="t">
              <a:noAutofit/>
            </a:bodyPr>
            <a:lstStyle>
              <a:lvl1pPr algn="l" defTabSz="685800" rtl="0" eaLnBrk="1" latinLnBrk="0" hangingPunct="1">
                <a:lnSpc>
                  <a:spcPct val="90000"/>
                </a:lnSpc>
                <a:spcBef>
                  <a:spcPct val="0"/>
                </a:spcBef>
                <a:buNone/>
                <a:defRPr sz="1800" b="1" kern="1200">
                  <a:solidFill>
                    <a:schemeClr val="tx1"/>
                  </a:solidFill>
                  <a:latin typeface="+mj-lt"/>
                  <a:ea typeface="+mj-ea"/>
                  <a:cs typeface="+mj-cs"/>
                </a:defRPr>
              </a:lvl1pPr>
            </a:lstStyle>
            <a:p>
              <a:r>
                <a:rPr lang="de-DE" sz="800" b="0" dirty="0">
                  <a:solidFill>
                    <a:schemeClr val="tx2"/>
                  </a:solidFill>
                </a:rPr>
                <a:t>Organizational structure</a:t>
              </a:r>
            </a:p>
          </p:txBody>
        </p:sp>
        <p:sp>
          <p:nvSpPr>
            <p:cNvPr id="257" name="Titel 1">
              <a:extLst>
                <a:ext uri="{FF2B5EF4-FFF2-40B4-BE49-F238E27FC236}">
                  <a16:creationId xmlns:a16="http://schemas.microsoft.com/office/drawing/2014/main" id="{686F7DD3-BAC8-4185-9794-C0CE517FB691}"/>
                </a:ext>
              </a:extLst>
            </p:cNvPr>
            <p:cNvSpPr txBox="1">
              <a:spLocks/>
            </p:cNvSpPr>
            <p:nvPr/>
          </p:nvSpPr>
          <p:spPr>
            <a:xfrm>
              <a:off x="6960717" y="1336885"/>
              <a:ext cx="1639883" cy="399867"/>
            </a:xfrm>
            <a:prstGeom prst="rect">
              <a:avLst/>
            </a:prstGeom>
          </p:spPr>
          <p:txBody>
            <a:bodyPr vert="horz" lIns="0" tIns="0" rIns="0" bIns="0" rtlCol="0" anchor="t">
              <a:noAutofit/>
            </a:bodyPr>
            <a:lstStyle>
              <a:lvl1pPr algn="l" defTabSz="685800" rtl="0" eaLnBrk="1" latinLnBrk="0" hangingPunct="1">
                <a:lnSpc>
                  <a:spcPct val="90000"/>
                </a:lnSpc>
                <a:spcBef>
                  <a:spcPct val="0"/>
                </a:spcBef>
                <a:buNone/>
                <a:defRPr sz="1800" b="1" kern="1200">
                  <a:solidFill>
                    <a:schemeClr val="tx1"/>
                  </a:solidFill>
                  <a:latin typeface="+mj-lt"/>
                  <a:ea typeface="+mj-ea"/>
                  <a:cs typeface="+mj-cs"/>
                </a:defRPr>
              </a:lvl1pPr>
            </a:lstStyle>
            <a:p>
              <a:r>
                <a:rPr lang="de-DE" sz="800" b="0" dirty="0">
                  <a:solidFill>
                    <a:schemeClr val="tx2"/>
                  </a:solidFill>
                </a:rPr>
                <a:t>Create team or splitt up</a:t>
              </a:r>
            </a:p>
          </p:txBody>
        </p:sp>
        <p:sp>
          <p:nvSpPr>
            <p:cNvPr id="75" name="Titel 1">
              <a:extLst>
                <a:ext uri="{FF2B5EF4-FFF2-40B4-BE49-F238E27FC236}">
                  <a16:creationId xmlns:a16="http://schemas.microsoft.com/office/drawing/2014/main" id="{ECA6E49E-605F-4BF5-AF81-E9159E99AE2C}"/>
                </a:ext>
              </a:extLst>
            </p:cNvPr>
            <p:cNvSpPr txBox="1">
              <a:spLocks/>
            </p:cNvSpPr>
            <p:nvPr/>
          </p:nvSpPr>
          <p:spPr>
            <a:xfrm>
              <a:off x="5615698" y="3646659"/>
              <a:ext cx="2456245" cy="161258"/>
            </a:xfrm>
            <a:prstGeom prst="rect">
              <a:avLst/>
            </a:prstGeom>
          </p:spPr>
          <p:txBody>
            <a:bodyPr vert="horz" lIns="0" tIns="0" rIns="0" bIns="0" rtlCol="0" anchor="t">
              <a:noAutofit/>
            </a:bodyPr>
            <a:lstStyle>
              <a:lvl1pPr algn="l" defTabSz="685800" rtl="0" eaLnBrk="1" latinLnBrk="0" hangingPunct="1">
                <a:lnSpc>
                  <a:spcPct val="90000"/>
                </a:lnSpc>
                <a:spcBef>
                  <a:spcPct val="0"/>
                </a:spcBef>
                <a:buNone/>
                <a:defRPr sz="1800" b="1" kern="1200">
                  <a:solidFill>
                    <a:schemeClr val="tx1"/>
                  </a:solidFill>
                  <a:latin typeface="+mj-lt"/>
                  <a:ea typeface="+mj-ea"/>
                  <a:cs typeface="+mj-cs"/>
                </a:defRPr>
              </a:lvl1pPr>
            </a:lstStyle>
            <a:p>
              <a:r>
                <a:rPr lang="de-DE" sz="800" b="0" dirty="0">
                  <a:solidFill>
                    <a:schemeClr val="tx2"/>
                  </a:solidFill>
                </a:rPr>
                <a:t>Procedure of microservice implementation</a:t>
              </a:r>
            </a:p>
          </p:txBody>
        </p:sp>
      </p:grpSp>
      <p:sp>
        <p:nvSpPr>
          <p:cNvPr id="258" name="Titel 1">
            <a:extLst>
              <a:ext uri="{FF2B5EF4-FFF2-40B4-BE49-F238E27FC236}">
                <a16:creationId xmlns:a16="http://schemas.microsoft.com/office/drawing/2014/main" id="{E744057B-F778-46A8-9881-6614B5789F36}"/>
              </a:ext>
            </a:extLst>
          </p:cNvPr>
          <p:cNvSpPr txBox="1">
            <a:spLocks/>
          </p:cNvSpPr>
          <p:nvPr/>
        </p:nvSpPr>
        <p:spPr>
          <a:xfrm>
            <a:off x="7384094" y="3346835"/>
            <a:ext cx="1639883" cy="399867"/>
          </a:xfrm>
          <a:prstGeom prst="rect">
            <a:avLst/>
          </a:prstGeom>
        </p:spPr>
        <p:txBody>
          <a:bodyPr vert="horz" lIns="0" tIns="0" rIns="0" bIns="0" rtlCol="0" anchor="t">
            <a:noAutofit/>
          </a:bodyPr>
          <a:lstStyle>
            <a:lvl1pPr algn="l" defTabSz="685800" rtl="0" eaLnBrk="1" latinLnBrk="0" hangingPunct="1">
              <a:lnSpc>
                <a:spcPct val="90000"/>
              </a:lnSpc>
              <a:spcBef>
                <a:spcPct val="0"/>
              </a:spcBef>
              <a:buNone/>
              <a:defRPr sz="1800" b="1" kern="1200">
                <a:solidFill>
                  <a:schemeClr val="tx1"/>
                </a:solidFill>
                <a:latin typeface="+mj-lt"/>
                <a:ea typeface="+mj-ea"/>
                <a:cs typeface="+mj-cs"/>
              </a:defRPr>
            </a:lvl1pPr>
          </a:lstStyle>
          <a:p>
            <a:r>
              <a:rPr lang="de-DE" sz="800" b="0" dirty="0">
                <a:solidFill>
                  <a:schemeClr val="tx2"/>
                </a:solidFill>
              </a:rPr>
              <a:t>Continue</a:t>
            </a:r>
          </a:p>
        </p:txBody>
      </p:sp>
      <p:sp>
        <p:nvSpPr>
          <p:cNvPr id="85" name="Titel 1">
            <a:extLst>
              <a:ext uri="{FF2B5EF4-FFF2-40B4-BE49-F238E27FC236}">
                <a16:creationId xmlns:a16="http://schemas.microsoft.com/office/drawing/2014/main" id="{6DDA50E1-4895-481D-808B-6369E5609D00}"/>
              </a:ext>
            </a:extLst>
          </p:cNvPr>
          <p:cNvSpPr txBox="1">
            <a:spLocks/>
          </p:cNvSpPr>
          <p:nvPr/>
        </p:nvSpPr>
        <p:spPr>
          <a:xfrm>
            <a:off x="466724" y="396000"/>
            <a:ext cx="4131245" cy="576000"/>
          </a:xfrm>
          <a:prstGeom prst="rect">
            <a:avLst/>
          </a:prstGeom>
        </p:spPr>
        <p:txBody>
          <a:bodyPr vert="horz" lIns="0" tIns="0" rIns="0" bIns="0" rtlCol="0" anchor="t">
            <a:noAutofit/>
          </a:bodyPr>
          <a:lstStyle>
            <a:lvl1pPr algn="l" defTabSz="685800" rtl="0" eaLnBrk="1" latinLnBrk="0" hangingPunct="1">
              <a:lnSpc>
                <a:spcPct val="90000"/>
              </a:lnSpc>
              <a:spcBef>
                <a:spcPct val="0"/>
              </a:spcBef>
              <a:buNone/>
              <a:defRPr sz="1800" b="1" kern="1200">
                <a:solidFill>
                  <a:schemeClr val="tx1"/>
                </a:solidFill>
                <a:latin typeface="+mj-lt"/>
                <a:ea typeface="+mj-ea"/>
                <a:cs typeface="+mj-cs"/>
              </a:defRPr>
            </a:lvl1pPr>
          </a:lstStyle>
          <a:p>
            <a:r>
              <a:rPr lang="de-DE" dirty="0"/>
              <a:t>Results</a:t>
            </a:r>
            <a:endParaRPr lang="de-DE" b="0" dirty="0"/>
          </a:p>
        </p:txBody>
      </p:sp>
      <p:sp>
        <p:nvSpPr>
          <p:cNvPr id="87" name="Textplatzhalter 7">
            <a:extLst>
              <a:ext uri="{FF2B5EF4-FFF2-40B4-BE49-F238E27FC236}">
                <a16:creationId xmlns:a16="http://schemas.microsoft.com/office/drawing/2014/main" id="{BF978491-43AF-464F-8B45-5A199D67E781}"/>
              </a:ext>
            </a:extLst>
          </p:cNvPr>
          <p:cNvSpPr>
            <a:spLocks noGrp="1"/>
          </p:cNvSpPr>
          <p:nvPr>
            <p:ph type="body" sz="quarter" idx="13"/>
          </p:nvPr>
        </p:nvSpPr>
        <p:spPr>
          <a:xfrm>
            <a:off x="468000" y="716400"/>
            <a:ext cx="8244200" cy="276225"/>
          </a:xfrm>
        </p:spPr>
        <p:txBody>
          <a:bodyPr/>
          <a:lstStyle/>
          <a:p>
            <a:r>
              <a:rPr lang="de-DE" dirty="0"/>
              <a:t>RQ 3 - Decisions</a:t>
            </a:r>
          </a:p>
        </p:txBody>
      </p:sp>
    </p:spTree>
    <p:extLst>
      <p:ext uri="{BB962C8B-B14F-4D97-AF65-F5344CB8AC3E}">
        <p14:creationId xmlns:p14="http://schemas.microsoft.com/office/powerpoint/2010/main" val="28702444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umsplatzhalter 4">
            <a:extLst>
              <a:ext uri="{FF2B5EF4-FFF2-40B4-BE49-F238E27FC236}">
                <a16:creationId xmlns:a16="http://schemas.microsoft.com/office/drawing/2014/main" id="{993EA299-1767-461F-B3DE-7E11EB402121}"/>
              </a:ext>
            </a:extLst>
          </p:cNvPr>
          <p:cNvSpPr>
            <a:spLocks noGrp="1"/>
          </p:cNvSpPr>
          <p:nvPr>
            <p:ph type="dt" sz="half" idx="10"/>
          </p:nvPr>
        </p:nvSpPr>
        <p:spPr/>
        <p:txBody>
          <a:bodyPr/>
          <a:lstStyle/>
          <a:p>
            <a:r>
              <a:rPr lang="de-DE" dirty="0"/>
              <a:t>25.11.2021</a:t>
            </a:r>
          </a:p>
        </p:txBody>
      </p:sp>
      <p:sp>
        <p:nvSpPr>
          <p:cNvPr id="6" name="Fußzeilenplatzhalter 5">
            <a:extLst>
              <a:ext uri="{FF2B5EF4-FFF2-40B4-BE49-F238E27FC236}">
                <a16:creationId xmlns:a16="http://schemas.microsoft.com/office/drawing/2014/main" id="{6840F46B-B902-4B4A-A6E6-B5FEA6867EBC}"/>
              </a:ext>
            </a:extLst>
          </p:cNvPr>
          <p:cNvSpPr>
            <a:spLocks noGrp="1"/>
          </p:cNvSpPr>
          <p:nvPr>
            <p:ph type="ftr" sz="quarter" idx="11"/>
          </p:nvPr>
        </p:nvSpPr>
        <p:spPr/>
        <p:txBody>
          <a:bodyPr/>
          <a:lstStyle/>
          <a:p>
            <a:r>
              <a:rPr lang="de-DE" dirty="0"/>
              <a:t>Universität Stuttgart</a:t>
            </a:r>
          </a:p>
        </p:txBody>
      </p:sp>
      <p:sp>
        <p:nvSpPr>
          <p:cNvPr id="7" name="Foliennummernplatzhalter 6">
            <a:extLst>
              <a:ext uri="{FF2B5EF4-FFF2-40B4-BE49-F238E27FC236}">
                <a16:creationId xmlns:a16="http://schemas.microsoft.com/office/drawing/2014/main" id="{742CFC1A-E1F0-4F64-A4E8-3A5A3014A917}"/>
              </a:ext>
            </a:extLst>
          </p:cNvPr>
          <p:cNvSpPr>
            <a:spLocks noGrp="1"/>
          </p:cNvSpPr>
          <p:nvPr>
            <p:ph type="sldNum" sz="quarter" idx="12"/>
          </p:nvPr>
        </p:nvSpPr>
        <p:spPr/>
        <p:txBody>
          <a:bodyPr/>
          <a:lstStyle/>
          <a:p>
            <a:fld id="{9E82CC3C-1DC0-4FDA-9590-6CC506AB67F8}" type="slidenum">
              <a:rPr lang="de-DE" smtClean="0"/>
              <a:t>13</a:t>
            </a:fld>
            <a:endParaRPr lang="de-DE" dirty="0"/>
          </a:p>
        </p:txBody>
      </p:sp>
      <p:pic>
        <p:nvPicPr>
          <p:cNvPr id="9" name="Grafik 8" descr="Ein Bild, das Text, Mikroskop enthält.&#10;&#10;Automatisch generierte Beschreibung">
            <a:extLst>
              <a:ext uri="{FF2B5EF4-FFF2-40B4-BE49-F238E27FC236}">
                <a16:creationId xmlns:a16="http://schemas.microsoft.com/office/drawing/2014/main" id="{255EDB62-BDCE-4B57-89A0-C58F23985AD5}"/>
              </a:ext>
            </a:extLst>
          </p:cNvPr>
          <p:cNvPicPr>
            <a:picLocks noChangeAspect="1"/>
          </p:cNvPicPr>
          <p:nvPr/>
        </p:nvPicPr>
        <p:blipFill>
          <a:blip r:embed="rId3"/>
          <a:stretch>
            <a:fillRect/>
          </a:stretch>
        </p:blipFill>
        <p:spPr>
          <a:xfrm>
            <a:off x="466724" y="1313025"/>
            <a:ext cx="7383540" cy="3871551"/>
          </a:xfrm>
          <a:prstGeom prst="rect">
            <a:avLst/>
          </a:prstGeom>
        </p:spPr>
      </p:pic>
      <p:sp>
        <p:nvSpPr>
          <p:cNvPr id="8" name="Fußzeilenplatzhalter 5">
            <a:extLst>
              <a:ext uri="{FF2B5EF4-FFF2-40B4-BE49-F238E27FC236}">
                <a16:creationId xmlns:a16="http://schemas.microsoft.com/office/drawing/2014/main" id="{C1C34104-B4B4-4418-BE9C-EC125603E642}"/>
              </a:ext>
            </a:extLst>
          </p:cNvPr>
          <p:cNvSpPr txBox="1">
            <a:spLocks/>
          </p:cNvSpPr>
          <p:nvPr/>
        </p:nvSpPr>
        <p:spPr>
          <a:xfrm>
            <a:off x="1803472" y="5418000"/>
            <a:ext cx="5527301" cy="123111"/>
          </a:xfrm>
          <a:prstGeom prst="rect">
            <a:avLst/>
          </a:prstGeom>
        </p:spPr>
        <p:txBody>
          <a:bodyPr vert="horz" wrap="square" lIns="0" tIns="0" rIns="0" bIns="0" rtlCol="0" anchor="t" anchorCtr="0">
            <a:spAutoFit/>
          </a:bodyPr>
          <a:lstStyle>
            <a:defPPr>
              <a:defRPr lang="en-US"/>
            </a:defPPr>
            <a:lvl1pPr marL="0" algn="l" defTabSz="713232" rtl="0" eaLnBrk="1" latinLnBrk="0" hangingPunct="1">
              <a:defRPr sz="800" kern="1200">
                <a:solidFill>
                  <a:schemeClr val="tx1"/>
                </a:solidFill>
                <a:latin typeface="+mn-lt"/>
                <a:ea typeface="+mn-ea"/>
                <a:cs typeface="+mn-cs"/>
              </a:defRPr>
            </a:lvl1pPr>
            <a:lvl2pPr marL="356616" algn="l" defTabSz="713232" rtl="0" eaLnBrk="1" latinLnBrk="0" hangingPunct="1">
              <a:defRPr sz="1404" kern="1200">
                <a:solidFill>
                  <a:schemeClr val="tx1"/>
                </a:solidFill>
                <a:latin typeface="+mn-lt"/>
                <a:ea typeface="+mn-ea"/>
                <a:cs typeface="+mn-cs"/>
              </a:defRPr>
            </a:lvl2pPr>
            <a:lvl3pPr marL="713232" algn="l" defTabSz="713232" rtl="0" eaLnBrk="1" latinLnBrk="0" hangingPunct="1">
              <a:defRPr sz="1404" kern="1200">
                <a:solidFill>
                  <a:schemeClr val="tx1"/>
                </a:solidFill>
                <a:latin typeface="+mn-lt"/>
                <a:ea typeface="+mn-ea"/>
                <a:cs typeface="+mn-cs"/>
              </a:defRPr>
            </a:lvl3pPr>
            <a:lvl4pPr marL="1069848" algn="l" defTabSz="713232" rtl="0" eaLnBrk="1" latinLnBrk="0" hangingPunct="1">
              <a:defRPr sz="1404" kern="1200">
                <a:solidFill>
                  <a:schemeClr val="tx1"/>
                </a:solidFill>
                <a:latin typeface="+mn-lt"/>
                <a:ea typeface="+mn-ea"/>
                <a:cs typeface="+mn-cs"/>
              </a:defRPr>
            </a:lvl4pPr>
            <a:lvl5pPr marL="1426464" algn="l" defTabSz="713232" rtl="0" eaLnBrk="1" latinLnBrk="0" hangingPunct="1">
              <a:defRPr sz="1404" kern="1200">
                <a:solidFill>
                  <a:schemeClr val="tx1"/>
                </a:solidFill>
                <a:latin typeface="+mn-lt"/>
                <a:ea typeface="+mn-ea"/>
                <a:cs typeface="+mn-cs"/>
              </a:defRPr>
            </a:lvl5pPr>
            <a:lvl6pPr marL="1783080" algn="l" defTabSz="713232" rtl="0" eaLnBrk="1" latinLnBrk="0" hangingPunct="1">
              <a:defRPr sz="1404" kern="1200">
                <a:solidFill>
                  <a:schemeClr val="tx1"/>
                </a:solidFill>
                <a:latin typeface="+mn-lt"/>
                <a:ea typeface="+mn-ea"/>
                <a:cs typeface="+mn-cs"/>
              </a:defRPr>
            </a:lvl6pPr>
            <a:lvl7pPr marL="2139696" algn="l" defTabSz="713232" rtl="0" eaLnBrk="1" latinLnBrk="0" hangingPunct="1">
              <a:defRPr sz="1404" kern="1200">
                <a:solidFill>
                  <a:schemeClr val="tx1"/>
                </a:solidFill>
                <a:latin typeface="+mn-lt"/>
                <a:ea typeface="+mn-ea"/>
                <a:cs typeface="+mn-cs"/>
              </a:defRPr>
            </a:lvl7pPr>
            <a:lvl8pPr marL="2496312" algn="l" defTabSz="713232" rtl="0" eaLnBrk="1" latinLnBrk="0" hangingPunct="1">
              <a:defRPr sz="1404" kern="1200">
                <a:solidFill>
                  <a:schemeClr val="tx1"/>
                </a:solidFill>
                <a:latin typeface="+mn-lt"/>
                <a:ea typeface="+mn-ea"/>
                <a:cs typeface="+mn-cs"/>
              </a:defRPr>
            </a:lvl8pPr>
            <a:lvl9pPr marL="2852928" algn="l" defTabSz="713232" rtl="0" eaLnBrk="1" latinLnBrk="0" hangingPunct="1">
              <a:defRPr sz="1404" kern="1200">
                <a:solidFill>
                  <a:schemeClr val="tx1"/>
                </a:solidFill>
                <a:latin typeface="+mn-lt"/>
                <a:ea typeface="+mn-ea"/>
                <a:cs typeface="+mn-cs"/>
              </a:defRPr>
            </a:lvl9pPr>
          </a:lstStyle>
          <a:p>
            <a:r>
              <a:rPr lang="de-DE" dirty="0"/>
              <a:t>How to Strangle Systematically: An Approach and Case Study for the Continuous Evolution of Monoliths to Microservices</a:t>
            </a:r>
          </a:p>
        </p:txBody>
      </p:sp>
      <p:sp>
        <p:nvSpPr>
          <p:cNvPr id="11" name="Titel 1">
            <a:extLst>
              <a:ext uri="{FF2B5EF4-FFF2-40B4-BE49-F238E27FC236}">
                <a16:creationId xmlns:a16="http://schemas.microsoft.com/office/drawing/2014/main" id="{41C07999-04D2-4B4D-835C-738FE26CA6F4}"/>
              </a:ext>
            </a:extLst>
          </p:cNvPr>
          <p:cNvSpPr txBox="1">
            <a:spLocks/>
          </p:cNvSpPr>
          <p:nvPr/>
        </p:nvSpPr>
        <p:spPr>
          <a:xfrm>
            <a:off x="466724" y="396000"/>
            <a:ext cx="8245475" cy="576000"/>
          </a:xfrm>
          <a:prstGeom prst="rect">
            <a:avLst/>
          </a:prstGeom>
        </p:spPr>
        <p:txBody>
          <a:bodyPr vert="horz" lIns="0" tIns="0" rIns="0" bIns="0" rtlCol="0" anchor="t">
            <a:noAutofit/>
          </a:bodyPr>
          <a:lstStyle>
            <a:lvl1pPr algn="l" defTabSz="685800" rtl="0" eaLnBrk="1" latinLnBrk="0" hangingPunct="1">
              <a:lnSpc>
                <a:spcPct val="90000"/>
              </a:lnSpc>
              <a:spcBef>
                <a:spcPct val="0"/>
              </a:spcBef>
              <a:buNone/>
              <a:defRPr sz="1800" b="1" kern="1200">
                <a:solidFill>
                  <a:schemeClr val="tx1"/>
                </a:solidFill>
                <a:latin typeface="+mj-lt"/>
                <a:ea typeface="+mj-ea"/>
                <a:cs typeface="+mj-cs"/>
              </a:defRPr>
            </a:lvl1pPr>
          </a:lstStyle>
          <a:p>
            <a:r>
              <a:rPr lang="de-DE" dirty="0"/>
              <a:t>Results</a:t>
            </a:r>
            <a:endParaRPr lang="de-DE" b="0" dirty="0"/>
          </a:p>
        </p:txBody>
      </p:sp>
      <p:sp>
        <p:nvSpPr>
          <p:cNvPr id="12" name="Textplatzhalter 7">
            <a:extLst>
              <a:ext uri="{FF2B5EF4-FFF2-40B4-BE49-F238E27FC236}">
                <a16:creationId xmlns:a16="http://schemas.microsoft.com/office/drawing/2014/main" id="{5EBE6324-787B-4803-8D08-A626B034D83A}"/>
              </a:ext>
            </a:extLst>
          </p:cNvPr>
          <p:cNvSpPr>
            <a:spLocks noGrp="1"/>
          </p:cNvSpPr>
          <p:nvPr>
            <p:ph type="body" sz="quarter" idx="13"/>
          </p:nvPr>
        </p:nvSpPr>
        <p:spPr>
          <a:xfrm>
            <a:off x="468000" y="716400"/>
            <a:ext cx="8244200" cy="276225"/>
          </a:xfrm>
        </p:spPr>
        <p:txBody>
          <a:bodyPr/>
          <a:lstStyle/>
          <a:p>
            <a:r>
              <a:rPr lang="de-DE" dirty="0"/>
              <a:t>RQ 4 – Migration Approach</a:t>
            </a:r>
          </a:p>
        </p:txBody>
      </p:sp>
    </p:spTree>
    <p:extLst>
      <p:ext uri="{BB962C8B-B14F-4D97-AF65-F5344CB8AC3E}">
        <p14:creationId xmlns:p14="http://schemas.microsoft.com/office/powerpoint/2010/main" val="25696105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umsplatzhalter 4">
            <a:extLst>
              <a:ext uri="{FF2B5EF4-FFF2-40B4-BE49-F238E27FC236}">
                <a16:creationId xmlns:a16="http://schemas.microsoft.com/office/drawing/2014/main" id="{50A4C282-6320-46BE-BB64-78C2D0A1EC26}"/>
              </a:ext>
            </a:extLst>
          </p:cNvPr>
          <p:cNvSpPr>
            <a:spLocks noGrp="1"/>
          </p:cNvSpPr>
          <p:nvPr>
            <p:ph type="dt" sz="half" idx="10"/>
          </p:nvPr>
        </p:nvSpPr>
        <p:spPr/>
        <p:txBody>
          <a:bodyPr/>
          <a:lstStyle/>
          <a:p>
            <a:r>
              <a:rPr lang="de-DE" dirty="0"/>
              <a:t>25.11.2021</a:t>
            </a:r>
          </a:p>
        </p:txBody>
      </p:sp>
      <p:sp>
        <p:nvSpPr>
          <p:cNvPr id="6" name="Fußzeilenplatzhalter 5">
            <a:extLst>
              <a:ext uri="{FF2B5EF4-FFF2-40B4-BE49-F238E27FC236}">
                <a16:creationId xmlns:a16="http://schemas.microsoft.com/office/drawing/2014/main" id="{960A926B-725E-4EF8-97CC-65E6B43226F3}"/>
              </a:ext>
            </a:extLst>
          </p:cNvPr>
          <p:cNvSpPr>
            <a:spLocks noGrp="1"/>
          </p:cNvSpPr>
          <p:nvPr>
            <p:ph type="ftr" sz="quarter" idx="11"/>
          </p:nvPr>
        </p:nvSpPr>
        <p:spPr/>
        <p:txBody>
          <a:bodyPr/>
          <a:lstStyle/>
          <a:p>
            <a:r>
              <a:rPr lang="de-DE" dirty="0"/>
              <a:t>Universität Stuttgart</a:t>
            </a:r>
          </a:p>
        </p:txBody>
      </p:sp>
      <p:sp>
        <p:nvSpPr>
          <p:cNvPr id="7" name="Foliennummernplatzhalter 6">
            <a:extLst>
              <a:ext uri="{FF2B5EF4-FFF2-40B4-BE49-F238E27FC236}">
                <a16:creationId xmlns:a16="http://schemas.microsoft.com/office/drawing/2014/main" id="{7D22E621-5B7E-43F1-BA2F-562F5CBB59EF}"/>
              </a:ext>
            </a:extLst>
          </p:cNvPr>
          <p:cNvSpPr>
            <a:spLocks noGrp="1"/>
          </p:cNvSpPr>
          <p:nvPr>
            <p:ph type="sldNum" sz="quarter" idx="12"/>
          </p:nvPr>
        </p:nvSpPr>
        <p:spPr/>
        <p:txBody>
          <a:bodyPr/>
          <a:lstStyle/>
          <a:p>
            <a:fld id="{9E82CC3C-1DC0-4FDA-9590-6CC506AB67F8}" type="slidenum">
              <a:rPr lang="de-DE" smtClean="0"/>
              <a:t>14</a:t>
            </a:fld>
            <a:endParaRPr lang="de-DE" dirty="0"/>
          </a:p>
        </p:txBody>
      </p:sp>
      <p:sp>
        <p:nvSpPr>
          <p:cNvPr id="8" name="Titel 1">
            <a:extLst>
              <a:ext uri="{FF2B5EF4-FFF2-40B4-BE49-F238E27FC236}">
                <a16:creationId xmlns:a16="http://schemas.microsoft.com/office/drawing/2014/main" id="{A9F4EBBF-E384-4AEB-BD89-A2C5A653532F}"/>
              </a:ext>
            </a:extLst>
          </p:cNvPr>
          <p:cNvSpPr>
            <a:spLocks noGrp="1"/>
          </p:cNvSpPr>
          <p:nvPr>
            <p:ph type="title"/>
          </p:nvPr>
        </p:nvSpPr>
        <p:spPr>
          <a:xfrm>
            <a:off x="466724" y="396000"/>
            <a:ext cx="8245475" cy="576000"/>
          </a:xfrm>
        </p:spPr>
        <p:txBody>
          <a:bodyPr/>
          <a:lstStyle/>
          <a:p>
            <a:r>
              <a:rPr lang="de-DE" dirty="0"/>
              <a:t>Threats to Validity</a:t>
            </a:r>
          </a:p>
        </p:txBody>
      </p:sp>
      <p:sp>
        <p:nvSpPr>
          <p:cNvPr id="39" name="Textfeld 38">
            <a:extLst>
              <a:ext uri="{FF2B5EF4-FFF2-40B4-BE49-F238E27FC236}">
                <a16:creationId xmlns:a16="http://schemas.microsoft.com/office/drawing/2014/main" id="{4DE9EF53-5502-42E6-A51C-BE0828167291}"/>
              </a:ext>
            </a:extLst>
          </p:cNvPr>
          <p:cNvSpPr txBox="1"/>
          <p:nvPr/>
        </p:nvSpPr>
        <p:spPr>
          <a:xfrm>
            <a:off x="3616348" y="3898523"/>
            <a:ext cx="1112888" cy="167675"/>
          </a:xfrm>
          <a:prstGeom prst="rect">
            <a:avLst/>
          </a:prstGeom>
          <a:noFill/>
        </p:spPr>
        <p:txBody>
          <a:bodyPr wrap="square" lIns="0" tIns="0" rIns="0" bIns="0" rtlCol="0">
            <a:spAutoFit/>
          </a:bodyPr>
          <a:lstStyle/>
          <a:p>
            <a:pPr algn="ctr">
              <a:lnSpc>
                <a:spcPct val="120000"/>
              </a:lnSpc>
              <a:buClr>
                <a:schemeClr val="accent1"/>
              </a:buClr>
            </a:pPr>
            <a:endParaRPr lang="de-DE" sz="1000" b="1" dirty="0">
              <a:solidFill>
                <a:schemeClr val="tx2"/>
              </a:solidFill>
            </a:endParaRPr>
          </a:p>
        </p:txBody>
      </p:sp>
      <p:sp>
        <p:nvSpPr>
          <p:cNvPr id="63" name="Inhaltsplatzhalter 3">
            <a:extLst>
              <a:ext uri="{FF2B5EF4-FFF2-40B4-BE49-F238E27FC236}">
                <a16:creationId xmlns:a16="http://schemas.microsoft.com/office/drawing/2014/main" id="{94B4897D-D114-45F7-A586-2074BE7C2605}"/>
              </a:ext>
            </a:extLst>
          </p:cNvPr>
          <p:cNvSpPr>
            <a:spLocks noGrp="1"/>
          </p:cNvSpPr>
          <p:nvPr>
            <p:ph idx="1"/>
          </p:nvPr>
        </p:nvSpPr>
        <p:spPr>
          <a:xfrm>
            <a:off x="468312" y="972000"/>
            <a:ext cx="8243887" cy="4176713"/>
          </a:xfrm>
        </p:spPr>
        <p:txBody>
          <a:bodyPr/>
          <a:lstStyle/>
          <a:p>
            <a:pPr marL="0" indent="0">
              <a:buNone/>
            </a:pPr>
            <a:r>
              <a:rPr lang="de-DE" sz="1400" dirty="0"/>
              <a:t>Sample size</a:t>
            </a:r>
          </a:p>
          <a:p>
            <a:pPr marL="0" indent="0">
              <a:buNone/>
            </a:pPr>
            <a:r>
              <a:rPr lang="de-DE" sz="1400" dirty="0"/>
              <a:t>Sampling method</a:t>
            </a:r>
          </a:p>
          <a:p>
            <a:pPr marL="0" indent="0">
              <a:buNone/>
            </a:pPr>
            <a:r>
              <a:rPr lang="de-DE" sz="1400" dirty="0"/>
              <a:t>Experiences of participants</a:t>
            </a:r>
          </a:p>
          <a:p>
            <a:pPr marL="0" indent="0">
              <a:buNone/>
            </a:pPr>
            <a:r>
              <a:rPr lang="de-DE" sz="1400" dirty="0"/>
              <a:t>Memories of participants</a:t>
            </a:r>
          </a:p>
          <a:p>
            <a:pPr marL="0" indent="0">
              <a:buNone/>
            </a:pPr>
            <a:endParaRPr lang="de-DE" dirty="0"/>
          </a:p>
        </p:txBody>
      </p:sp>
      <p:sp>
        <p:nvSpPr>
          <p:cNvPr id="10" name="Fußzeilenplatzhalter 5">
            <a:extLst>
              <a:ext uri="{FF2B5EF4-FFF2-40B4-BE49-F238E27FC236}">
                <a16:creationId xmlns:a16="http://schemas.microsoft.com/office/drawing/2014/main" id="{24C1C762-0909-4ED9-9489-C916B7B033FA}"/>
              </a:ext>
            </a:extLst>
          </p:cNvPr>
          <p:cNvSpPr txBox="1">
            <a:spLocks/>
          </p:cNvSpPr>
          <p:nvPr/>
        </p:nvSpPr>
        <p:spPr>
          <a:xfrm>
            <a:off x="1803472" y="5418000"/>
            <a:ext cx="5527301" cy="123111"/>
          </a:xfrm>
          <a:prstGeom prst="rect">
            <a:avLst/>
          </a:prstGeom>
        </p:spPr>
        <p:txBody>
          <a:bodyPr vert="horz" wrap="square" lIns="0" tIns="0" rIns="0" bIns="0" rtlCol="0" anchor="t" anchorCtr="0">
            <a:spAutoFit/>
          </a:bodyPr>
          <a:lstStyle>
            <a:defPPr>
              <a:defRPr lang="en-US"/>
            </a:defPPr>
            <a:lvl1pPr marL="0" algn="l" defTabSz="713232" rtl="0" eaLnBrk="1" latinLnBrk="0" hangingPunct="1">
              <a:defRPr sz="800" kern="1200">
                <a:solidFill>
                  <a:schemeClr val="tx1"/>
                </a:solidFill>
                <a:latin typeface="+mn-lt"/>
                <a:ea typeface="+mn-ea"/>
                <a:cs typeface="+mn-cs"/>
              </a:defRPr>
            </a:lvl1pPr>
            <a:lvl2pPr marL="356616" algn="l" defTabSz="713232" rtl="0" eaLnBrk="1" latinLnBrk="0" hangingPunct="1">
              <a:defRPr sz="1404" kern="1200">
                <a:solidFill>
                  <a:schemeClr val="tx1"/>
                </a:solidFill>
                <a:latin typeface="+mn-lt"/>
                <a:ea typeface="+mn-ea"/>
                <a:cs typeface="+mn-cs"/>
              </a:defRPr>
            </a:lvl2pPr>
            <a:lvl3pPr marL="713232" algn="l" defTabSz="713232" rtl="0" eaLnBrk="1" latinLnBrk="0" hangingPunct="1">
              <a:defRPr sz="1404" kern="1200">
                <a:solidFill>
                  <a:schemeClr val="tx1"/>
                </a:solidFill>
                <a:latin typeface="+mn-lt"/>
                <a:ea typeface="+mn-ea"/>
                <a:cs typeface="+mn-cs"/>
              </a:defRPr>
            </a:lvl3pPr>
            <a:lvl4pPr marL="1069848" algn="l" defTabSz="713232" rtl="0" eaLnBrk="1" latinLnBrk="0" hangingPunct="1">
              <a:defRPr sz="1404" kern="1200">
                <a:solidFill>
                  <a:schemeClr val="tx1"/>
                </a:solidFill>
                <a:latin typeface="+mn-lt"/>
                <a:ea typeface="+mn-ea"/>
                <a:cs typeface="+mn-cs"/>
              </a:defRPr>
            </a:lvl4pPr>
            <a:lvl5pPr marL="1426464" algn="l" defTabSz="713232" rtl="0" eaLnBrk="1" latinLnBrk="0" hangingPunct="1">
              <a:defRPr sz="1404" kern="1200">
                <a:solidFill>
                  <a:schemeClr val="tx1"/>
                </a:solidFill>
                <a:latin typeface="+mn-lt"/>
                <a:ea typeface="+mn-ea"/>
                <a:cs typeface="+mn-cs"/>
              </a:defRPr>
            </a:lvl5pPr>
            <a:lvl6pPr marL="1783080" algn="l" defTabSz="713232" rtl="0" eaLnBrk="1" latinLnBrk="0" hangingPunct="1">
              <a:defRPr sz="1404" kern="1200">
                <a:solidFill>
                  <a:schemeClr val="tx1"/>
                </a:solidFill>
                <a:latin typeface="+mn-lt"/>
                <a:ea typeface="+mn-ea"/>
                <a:cs typeface="+mn-cs"/>
              </a:defRPr>
            </a:lvl6pPr>
            <a:lvl7pPr marL="2139696" algn="l" defTabSz="713232" rtl="0" eaLnBrk="1" latinLnBrk="0" hangingPunct="1">
              <a:defRPr sz="1404" kern="1200">
                <a:solidFill>
                  <a:schemeClr val="tx1"/>
                </a:solidFill>
                <a:latin typeface="+mn-lt"/>
                <a:ea typeface="+mn-ea"/>
                <a:cs typeface="+mn-cs"/>
              </a:defRPr>
            </a:lvl7pPr>
            <a:lvl8pPr marL="2496312" algn="l" defTabSz="713232" rtl="0" eaLnBrk="1" latinLnBrk="0" hangingPunct="1">
              <a:defRPr sz="1404" kern="1200">
                <a:solidFill>
                  <a:schemeClr val="tx1"/>
                </a:solidFill>
                <a:latin typeface="+mn-lt"/>
                <a:ea typeface="+mn-ea"/>
                <a:cs typeface="+mn-cs"/>
              </a:defRPr>
            </a:lvl8pPr>
            <a:lvl9pPr marL="2852928" algn="l" defTabSz="713232" rtl="0" eaLnBrk="1" latinLnBrk="0" hangingPunct="1">
              <a:defRPr sz="1404" kern="1200">
                <a:solidFill>
                  <a:schemeClr val="tx1"/>
                </a:solidFill>
                <a:latin typeface="+mn-lt"/>
                <a:ea typeface="+mn-ea"/>
                <a:cs typeface="+mn-cs"/>
              </a:defRPr>
            </a:lvl9pPr>
          </a:lstStyle>
          <a:p>
            <a:r>
              <a:rPr lang="de-DE" dirty="0"/>
              <a:t>How to Strangle Systematically: An Approach and Case Study for the Continuous Evolution of Monoliths to Microservices</a:t>
            </a:r>
          </a:p>
        </p:txBody>
      </p:sp>
    </p:spTree>
    <p:extLst>
      <p:ext uri="{BB962C8B-B14F-4D97-AF65-F5344CB8AC3E}">
        <p14:creationId xmlns:p14="http://schemas.microsoft.com/office/powerpoint/2010/main" val="31652921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umsplatzhalter 4">
            <a:extLst>
              <a:ext uri="{FF2B5EF4-FFF2-40B4-BE49-F238E27FC236}">
                <a16:creationId xmlns:a16="http://schemas.microsoft.com/office/drawing/2014/main" id="{50A4C282-6320-46BE-BB64-78C2D0A1EC26}"/>
              </a:ext>
            </a:extLst>
          </p:cNvPr>
          <p:cNvSpPr>
            <a:spLocks noGrp="1"/>
          </p:cNvSpPr>
          <p:nvPr>
            <p:ph type="dt" sz="half" idx="10"/>
          </p:nvPr>
        </p:nvSpPr>
        <p:spPr/>
        <p:txBody>
          <a:bodyPr/>
          <a:lstStyle/>
          <a:p>
            <a:r>
              <a:rPr lang="de-DE" dirty="0"/>
              <a:t>25.11.2021</a:t>
            </a:r>
          </a:p>
        </p:txBody>
      </p:sp>
      <p:sp>
        <p:nvSpPr>
          <p:cNvPr id="6" name="Fußzeilenplatzhalter 5">
            <a:extLst>
              <a:ext uri="{FF2B5EF4-FFF2-40B4-BE49-F238E27FC236}">
                <a16:creationId xmlns:a16="http://schemas.microsoft.com/office/drawing/2014/main" id="{960A926B-725E-4EF8-97CC-65E6B43226F3}"/>
              </a:ext>
            </a:extLst>
          </p:cNvPr>
          <p:cNvSpPr>
            <a:spLocks noGrp="1"/>
          </p:cNvSpPr>
          <p:nvPr>
            <p:ph type="ftr" sz="quarter" idx="11"/>
          </p:nvPr>
        </p:nvSpPr>
        <p:spPr/>
        <p:txBody>
          <a:bodyPr/>
          <a:lstStyle/>
          <a:p>
            <a:r>
              <a:rPr lang="de-DE" dirty="0"/>
              <a:t>Universität Stuttgart</a:t>
            </a:r>
          </a:p>
        </p:txBody>
      </p:sp>
      <p:sp>
        <p:nvSpPr>
          <p:cNvPr id="7" name="Foliennummernplatzhalter 6">
            <a:extLst>
              <a:ext uri="{FF2B5EF4-FFF2-40B4-BE49-F238E27FC236}">
                <a16:creationId xmlns:a16="http://schemas.microsoft.com/office/drawing/2014/main" id="{7D22E621-5B7E-43F1-BA2F-562F5CBB59EF}"/>
              </a:ext>
            </a:extLst>
          </p:cNvPr>
          <p:cNvSpPr>
            <a:spLocks noGrp="1"/>
          </p:cNvSpPr>
          <p:nvPr>
            <p:ph type="sldNum" sz="quarter" idx="12"/>
          </p:nvPr>
        </p:nvSpPr>
        <p:spPr/>
        <p:txBody>
          <a:bodyPr/>
          <a:lstStyle/>
          <a:p>
            <a:fld id="{9E82CC3C-1DC0-4FDA-9590-6CC506AB67F8}" type="slidenum">
              <a:rPr lang="de-DE" smtClean="0"/>
              <a:t>15</a:t>
            </a:fld>
            <a:endParaRPr lang="de-DE" dirty="0"/>
          </a:p>
        </p:txBody>
      </p:sp>
      <p:sp>
        <p:nvSpPr>
          <p:cNvPr id="8" name="Titel 1">
            <a:extLst>
              <a:ext uri="{FF2B5EF4-FFF2-40B4-BE49-F238E27FC236}">
                <a16:creationId xmlns:a16="http://schemas.microsoft.com/office/drawing/2014/main" id="{A9F4EBBF-E384-4AEB-BD89-A2C5A653532F}"/>
              </a:ext>
            </a:extLst>
          </p:cNvPr>
          <p:cNvSpPr>
            <a:spLocks noGrp="1"/>
          </p:cNvSpPr>
          <p:nvPr>
            <p:ph type="title"/>
          </p:nvPr>
        </p:nvSpPr>
        <p:spPr>
          <a:xfrm>
            <a:off x="466724" y="396000"/>
            <a:ext cx="8245475" cy="576000"/>
          </a:xfrm>
        </p:spPr>
        <p:txBody>
          <a:bodyPr/>
          <a:lstStyle/>
          <a:p>
            <a:r>
              <a:rPr lang="de-DE" dirty="0"/>
              <a:t>Conclusion</a:t>
            </a:r>
          </a:p>
        </p:txBody>
      </p:sp>
      <p:sp>
        <p:nvSpPr>
          <p:cNvPr id="39" name="Textfeld 38">
            <a:extLst>
              <a:ext uri="{FF2B5EF4-FFF2-40B4-BE49-F238E27FC236}">
                <a16:creationId xmlns:a16="http://schemas.microsoft.com/office/drawing/2014/main" id="{4DE9EF53-5502-42E6-A51C-BE0828167291}"/>
              </a:ext>
            </a:extLst>
          </p:cNvPr>
          <p:cNvSpPr txBox="1"/>
          <p:nvPr/>
        </p:nvSpPr>
        <p:spPr>
          <a:xfrm>
            <a:off x="3616348" y="3898523"/>
            <a:ext cx="1112888" cy="167675"/>
          </a:xfrm>
          <a:prstGeom prst="rect">
            <a:avLst/>
          </a:prstGeom>
          <a:noFill/>
        </p:spPr>
        <p:txBody>
          <a:bodyPr wrap="square" lIns="0" tIns="0" rIns="0" bIns="0" rtlCol="0">
            <a:spAutoFit/>
          </a:bodyPr>
          <a:lstStyle/>
          <a:p>
            <a:pPr algn="ctr">
              <a:lnSpc>
                <a:spcPct val="120000"/>
              </a:lnSpc>
              <a:buClr>
                <a:schemeClr val="accent1"/>
              </a:buClr>
            </a:pPr>
            <a:endParaRPr lang="de-DE" sz="1000" b="1" dirty="0">
              <a:solidFill>
                <a:schemeClr val="tx2"/>
              </a:solidFill>
            </a:endParaRPr>
          </a:p>
        </p:txBody>
      </p:sp>
      <p:sp>
        <p:nvSpPr>
          <p:cNvPr id="63" name="Inhaltsplatzhalter 3">
            <a:extLst>
              <a:ext uri="{FF2B5EF4-FFF2-40B4-BE49-F238E27FC236}">
                <a16:creationId xmlns:a16="http://schemas.microsoft.com/office/drawing/2014/main" id="{94B4897D-D114-45F7-A586-2074BE7C2605}"/>
              </a:ext>
            </a:extLst>
          </p:cNvPr>
          <p:cNvSpPr>
            <a:spLocks noGrp="1"/>
          </p:cNvSpPr>
          <p:nvPr>
            <p:ph idx="1"/>
          </p:nvPr>
        </p:nvSpPr>
        <p:spPr>
          <a:xfrm>
            <a:off x="468312" y="972000"/>
            <a:ext cx="8243887" cy="4176713"/>
          </a:xfrm>
        </p:spPr>
        <p:txBody>
          <a:bodyPr/>
          <a:lstStyle/>
          <a:p>
            <a:pPr marL="0" indent="0">
              <a:spcAft>
                <a:spcPts val="1200"/>
              </a:spcAft>
              <a:buNone/>
            </a:pPr>
            <a:r>
              <a:rPr lang="de-DE" sz="1400" dirty="0"/>
              <a:t>- Approach for gradual microservice migration using the strangler pattern</a:t>
            </a:r>
          </a:p>
          <a:p>
            <a:pPr marL="0" indent="0" algn="l">
              <a:spcBef>
                <a:spcPts val="0"/>
              </a:spcBef>
              <a:spcAft>
                <a:spcPts val="1200"/>
              </a:spcAft>
              <a:buNone/>
            </a:pPr>
            <a:r>
              <a:rPr lang="en-US" sz="1400" dirty="0">
                <a:sym typeface="Wingdings" panose="05000000000000000000" pitchFamily="2" charset="2"/>
              </a:rPr>
              <a:t>	 </a:t>
            </a:r>
            <a:r>
              <a:rPr lang="en-US" sz="1400" b="0" i="0" u="none" strike="noStrike" baseline="0" dirty="0"/>
              <a:t>interviews were conducted with various stakeholders</a:t>
            </a:r>
          </a:p>
          <a:p>
            <a:pPr marL="0" indent="0" algn="l">
              <a:spcBef>
                <a:spcPts val="0"/>
              </a:spcBef>
              <a:spcAft>
                <a:spcPts val="1200"/>
              </a:spcAft>
              <a:buNone/>
            </a:pPr>
            <a:r>
              <a:rPr lang="de-DE" sz="1400" dirty="0">
                <a:sym typeface="Wingdings" panose="05000000000000000000" pitchFamily="2" charset="2"/>
              </a:rPr>
              <a:t>	 </a:t>
            </a:r>
            <a:r>
              <a:rPr lang="de-DE" sz="1400" dirty="0"/>
              <a:t>Influencing factors of a microservice migration were identified</a:t>
            </a:r>
          </a:p>
          <a:p>
            <a:pPr marL="0" indent="0">
              <a:spcBef>
                <a:spcPts val="0"/>
              </a:spcBef>
              <a:spcAft>
                <a:spcPts val="1200"/>
              </a:spcAft>
              <a:buNone/>
            </a:pPr>
            <a:r>
              <a:rPr lang="de-DE" sz="1400" dirty="0">
                <a:sym typeface="Wingdings" panose="05000000000000000000" pitchFamily="2" charset="2"/>
              </a:rPr>
              <a:t>	 </a:t>
            </a:r>
            <a:r>
              <a:rPr lang="de-DE" sz="1400" dirty="0"/>
              <a:t>Steps of a microservice migration were identified</a:t>
            </a:r>
          </a:p>
          <a:p>
            <a:pPr marL="0" indent="0">
              <a:spcBef>
                <a:spcPts val="0"/>
              </a:spcBef>
              <a:spcAft>
                <a:spcPts val="1200"/>
              </a:spcAft>
              <a:buNone/>
            </a:pPr>
            <a:r>
              <a:rPr lang="de-DE" sz="1400" dirty="0">
                <a:sym typeface="Wingdings" panose="05000000000000000000" pitchFamily="2" charset="2"/>
              </a:rPr>
              <a:t>   	 Factors were assigned to the steps</a:t>
            </a:r>
          </a:p>
          <a:p>
            <a:pPr marL="0" indent="0">
              <a:spcBef>
                <a:spcPts val="0"/>
              </a:spcBef>
              <a:spcAft>
                <a:spcPts val="1200"/>
              </a:spcAft>
              <a:buNone/>
            </a:pPr>
            <a:r>
              <a:rPr lang="de-DE" sz="1400" dirty="0">
                <a:sym typeface="Wingdings" panose="05000000000000000000" pitchFamily="2" charset="2"/>
              </a:rPr>
              <a:t>	 Decisions </a:t>
            </a:r>
            <a:r>
              <a:rPr lang="de-DE" sz="1400" dirty="0"/>
              <a:t>of a microservice migration were identified</a:t>
            </a:r>
          </a:p>
          <a:p>
            <a:pPr marL="0" indent="0">
              <a:spcBef>
                <a:spcPts val="0"/>
              </a:spcBef>
              <a:spcAft>
                <a:spcPts val="1200"/>
              </a:spcAft>
              <a:buNone/>
            </a:pPr>
            <a:r>
              <a:rPr lang="de-DE" sz="1400" dirty="0">
                <a:sym typeface="Wingdings" panose="05000000000000000000" pitchFamily="2" charset="2"/>
              </a:rPr>
              <a:t>	</a:t>
            </a:r>
            <a:r>
              <a:rPr lang="de-DE" sz="1400" dirty="0"/>
              <a:t>The steps were linked through the various decision points resulting in a decision guidance</a:t>
            </a:r>
          </a:p>
          <a:p>
            <a:pPr algn="l">
              <a:spcBef>
                <a:spcPts val="0"/>
              </a:spcBef>
              <a:buFontTx/>
              <a:buChar char="-"/>
            </a:pPr>
            <a:endParaRPr lang="de-DE" sz="1400" dirty="0"/>
          </a:p>
        </p:txBody>
      </p:sp>
      <p:sp>
        <p:nvSpPr>
          <p:cNvPr id="10" name="Fußzeilenplatzhalter 5">
            <a:extLst>
              <a:ext uri="{FF2B5EF4-FFF2-40B4-BE49-F238E27FC236}">
                <a16:creationId xmlns:a16="http://schemas.microsoft.com/office/drawing/2014/main" id="{24C1C762-0909-4ED9-9489-C916B7B033FA}"/>
              </a:ext>
            </a:extLst>
          </p:cNvPr>
          <p:cNvSpPr txBox="1">
            <a:spLocks/>
          </p:cNvSpPr>
          <p:nvPr/>
        </p:nvSpPr>
        <p:spPr>
          <a:xfrm>
            <a:off x="1803472" y="5418000"/>
            <a:ext cx="5527301" cy="123111"/>
          </a:xfrm>
          <a:prstGeom prst="rect">
            <a:avLst/>
          </a:prstGeom>
        </p:spPr>
        <p:txBody>
          <a:bodyPr vert="horz" wrap="square" lIns="0" tIns="0" rIns="0" bIns="0" rtlCol="0" anchor="t" anchorCtr="0">
            <a:spAutoFit/>
          </a:bodyPr>
          <a:lstStyle>
            <a:defPPr>
              <a:defRPr lang="en-US"/>
            </a:defPPr>
            <a:lvl1pPr marL="0" algn="l" defTabSz="713232" rtl="0" eaLnBrk="1" latinLnBrk="0" hangingPunct="1">
              <a:defRPr sz="800" kern="1200">
                <a:solidFill>
                  <a:schemeClr val="tx1"/>
                </a:solidFill>
                <a:latin typeface="+mn-lt"/>
                <a:ea typeface="+mn-ea"/>
                <a:cs typeface="+mn-cs"/>
              </a:defRPr>
            </a:lvl1pPr>
            <a:lvl2pPr marL="356616" algn="l" defTabSz="713232" rtl="0" eaLnBrk="1" latinLnBrk="0" hangingPunct="1">
              <a:defRPr sz="1404" kern="1200">
                <a:solidFill>
                  <a:schemeClr val="tx1"/>
                </a:solidFill>
                <a:latin typeface="+mn-lt"/>
                <a:ea typeface="+mn-ea"/>
                <a:cs typeface="+mn-cs"/>
              </a:defRPr>
            </a:lvl2pPr>
            <a:lvl3pPr marL="713232" algn="l" defTabSz="713232" rtl="0" eaLnBrk="1" latinLnBrk="0" hangingPunct="1">
              <a:defRPr sz="1404" kern="1200">
                <a:solidFill>
                  <a:schemeClr val="tx1"/>
                </a:solidFill>
                <a:latin typeface="+mn-lt"/>
                <a:ea typeface="+mn-ea"/>
                <a:cs typeface="+mn-cs"/>
              </a:defRPr>
            </a:lvl3pPr>
            <a:lvl4pPr marL="1069848" algn="l" defTabSz="713232" rtl="0" eaLnBrk="1" latinLnBrk="0" hangingPunct="1">
              <a:defRPr sz="1404" kern="1200">
                <a:solidFill>
                  <a:schemeClr val="tx1"/>
                </a:solidFill>
                <a:latin typeface="+mn-lt"/>
                <a:ea typeface="+mn-ea"/>
                <a:cs typeface="+mn-cs"/>
              </a:defRPr>
            </a:lvl4pPr>
            <a:lvl5pPr marL="1426464" algn="l" defTabSz="713232" rtl="0" eaLnBrk="1" latinLnBrk="0" hangingPunct="1">
              <a:defRPr sz="1404" kern="1200">
                <a:solidFill>
                  <a:schemeClr val="tx1"/>
                </a:solidFill>
                <a:latin typeface="+mn-lt"/>
                <a:ea typeface="+mn-ea"/>
                <a:cs typeface="+mn-cs"/>
              </a:defRPr>
            </a:lvl5pPr>
            <a:lvl6pPr marL="1783080" algn="l" defTabSz="713232" rtl="0" eaLnBrk="1" latinLnBrk="0" hangingPunct="1">
              <a:defRPr sz="1404" kern="1200">
                <a:solidFill>
                  <a:schemeClr val="tx1"/>
                </a:solidFill>
                <a:latin typeface="+mn-lt"/>
                <a:ea typeface="+mn-ea"/>
                <a:cs typeface="+mn-cs"/>
              </a:defRPr>
            </a:lvl6pPr>
            <a:lvl7pPr marL="2139696" algn="l" defTabSz="713232" rtl="0" eaLnBrk="1" latinLnBrk="0" hangingPunct="1">
              <a:defRPr sz="1404" kern="1200">
                <a:solidFill>
                  <a:schemeClr val="tx1"/>
                </a:solidFill>
                <a:latin typeface="+mn-lt"/>
                <a:ea typeface="+mn-ea"/>
                <a:cs typeface="+mn-cs"/>
              </a:defRPr>
            </a:lvl7pPr>
            <a:lvl8pPr marL="2496312" algn="l" defTabSz="713232" rtl="0" eaLnBrk="1" latinLnBrk="0" hangingPunct="1">
              <a:defRPr sz="1404" kern="1200">
                <a:solidFill>
                  <a:schemeClr val="tx1"/>
                </a:solidFill>
                <a:latin typeface="+mn-lt"/>
                <a:ea typeface="+mn-ea"/>
                <a:cs typeface="+mn-cs"/>
              </a:defRPr>
            </a:lvl8pPr>
            <a:lvl9pPr marL="2852928" algn="l" defTabSz="713232" rtl="0" eaLnBrk="1" latinLnBrk="0" hangingPunct="1">
              <a:defRPr sz="1404" kern="1200">
                <a:solidFill>
                  <a:schemeClr val="tx1"/>
                </a:solidFill>
                <a:latin typeface="+mn-lt"/>
                <a:ea typeface="+mn-ea"/>
                <a:cs typeface="+mn-cs"/>
              </a:defRPr>
            </a:lvl9pPr>
          </a:lstStyle>
          <a:p>
            <a:r>
              <a:rPr lang="de-DE" dirty="0"/>
              <a:t>How to Strangle Systematically: An Approach and Case Study for the Continuous Evolution of Monoliths to Microservices</a:t>
            </a:r>
          </a:p>
        </p:txBody>
      </p:sp>
    </p:spTree>
    <p:extLst>
      <p:ext uri="{BB962C8B-B14F-4D97-AF65-F5344CB8AC3E}">
        <p14:creationId xmlns:p14="http://schemas.microsoft.com/office/powerpoint/2010/main" val="33499777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Bildplatzhalter 2">
            <a:extLst>
              <a:ext uri="{FF2B5EF4-FFF2-40B4-BE49-F238E27FC236}">
                <a16:creationId xmlns:a16="http://schemas.microsoft.com/office/drawing/2014/main" id="{08B28AE9-F8B9-4369-9B8B-802D8B2C0C23}"/>
              </a:ext>
            </a:extLst>
          </p:cNvPr>
          <p:cNvPicPr>
            <a:picLocks noGrp="1" noChangeAspect="1"/>
          </p:cNvPicPr>
          <p:nvPr>
            <p:ph type="pic" sz="quarter" idx="14"/>
          </p:nvPr>
        </p:nvPicPr>
        <p:blipFill>
          <a:blip r:embed="rId2"/>
          <a:srcRect/>
          <a:stretch/>
        </p:blipFill>
        <p:spPr>
          <a:xfrm>
            <a:off x="704994" y="2868135"/>
            <a:ext cx="1440000" cy="1440000"/>
          </a:xfrm>
        </p:spPr>
      </p:pic>
      <p:sp>
        <p:nvSpPr>
          <p:cNvPr id="21" name="Textplatzhalter 20">
            <a:extLst>
              <a:ext uri="{FF2B5EF4-FFF2-40B4-BE49-F238E27FC236}">
                <a16:creationId xmlns:a16="http://schemas.microsoft.com/office/drawing/2014/main" id="{3CAACEDE-0BC3-44E7-BF7D-E6BC4CCB5D5A}"/>
              </a:ext>
            </a:extLst>
          </p:cNvPr>
          <p:cNvSpPr>
            <a:spLocks noGrp="1"/>
          </p:cNvSpPr>
          <p:nvPr>
            <p:ph type="body" sz="quarter" idx="15"/>
          </p:nvPr>
        </p:nvSpPr>
        <p:spPr>
          <a:xfrm>
            <a:off x="3436041" y="3008507"/>
            <a:ext cx="3290054" cy="216000"/>
          </a:xfrm>
        </p:spPr>
        <p:txBody>
          <a:bodyPr/>
          <a:lstStyle/>
          <a:p>
            <a:r>
              <a:rPr lang="de-DE" dirty="0"/>
              <a:t>Valentin Seifermann</a:t>
            </a:r>
          </a:p>
        </p:txBody>
      </p:sp>
      <p:sp>
        <p:nvSpPr>
          <p:cNvPr id="11" name="Textplatzhalter 10">
            <a:extLst>
              <a:ext uri="{FF2B5EF4-FFF2-40B4-BE49-F238E27FC236}">
                <a16:creationId xmlns:a16="http://schemas.microsoft.com/office/drawing/2014/main" id="{F0E6794A-8A43-4537-8EEF-CDEBCBEE9FD6}"/>
              </a:ext>
            </a:extLst>
          </p:cNvPr>
          <p:cNvSpPr>
            <a:spLocks noGrp="1"/>
          </p:cNvSpPr>
          <p:nvPr>
            <p:ph type="body" sz="quarter" idx="34"/>
          </p:nvPr>
        </p:nvSpPr>
        <p:spPr>
          <a:xfrm>
            <a:off x="3452402" y="3588135"/>
            <a:ext cx="2500012" cy="218691"/>
          </a:xfrm>
        </p:spPr>
        <p:txBody>
          <a:bodyPr/>
          <a:lstStyle/>
          <a:p>
            <a:r>
              <a:rPr lang="de-DE" dirty="0"/>
              <a:t>University of Stuttgart</a:t>
            </a:r>
          </a:p>
        </p:txBody>
      </p:sp>
      <p:sp>
        <p:nvSpPr>
          <p:cNvPr id="24" name="Textplatzhalter 23">
            <a:extLst>
              <a:ext uri="{FF2B5EF4-FFF2-40B4-BE49-F238E27FC236}">
                <a16:creationId xmlns:a16="http://schemas.microsoft.com/office/drawing/2014/main" id="{40C6EC53-BAC1-454A-832A-C3EE6F6F5DAD}"/>
              </a:ext>
            </a:extLst>
          </p:cNvPr>
          <p:cNvSpPr>
            <a:spLocks noGrp="1"/>
          </p:cNvSpPr>
          <p:nvPr>
            <p:ph type="body" sz="quarter" idx="25"/>
          </p:nvPr>
        </p:nvSpPr>
        <p:spPr>
          <a:xfrm>
            <a:off x="3452402" y="3806826"/>
            <a:ext cx="3290054" cy="216000"/>
          </a:xfrm>
        </p:spPr>
        <p:txBody>
          <a:bodyPr/>
          <a:lstStyle/>
          <a:p>
            <a:r>
              <a:rPr lang="de-DE" dirty="0"/>
              <a:t>M.Sc. Softwaretechnik</a:t>
            </a:r>
          </a:p>
        </p:txBody>
      </p:sp>
      <p:sp>
        <p:nvSpPr>
          <p:cNvPr id="26" name="Textplatzhalter 1">
            <a:extLst>
              <a:ext uri="{FF2B5EF4-FFF2-40B4-BE49-F238E27FC236}">
                <a16:creationId xmlns:a16="http://schemas.microsoft.com/office/drawing/2014/main" id="{3FCF333D-8D7B-4B3C-8178-609530EC2F1E}"/>
              </a:ext>
            </a:extLst>
          </p:cNvPr>
          <p:cNvSpPr>
            <a:spLocks noGrp="1"/>
          </p:cNvSpPr>
          <p:nvPr>
            <p:ph type="body" sz="quarter" idx="13"/>
          </p:nvPr>
        </p:nvSpPr>
        <p:spPr>
          <a:xfrm>
            <a:off x="952451" y="664272"/>
            <a:ext cx="3561913" cy="483423"/>
          </a:xfrm>
        </p:spPr>
        <p:txBody>
          <a:bodyPr/>
          <a:lstStyle/>
          <a:p>
            <a:r>
              <a:rPr lang="de-DE" b="0" i="0" dirty="0">
                <a:solidFill>
                  <a:srgbClr val="262626"/>
                </a:solidFill>
                <a:effectLst/>
                <a:latin typeface="Univers LT W01 65 Bold"/>
              </a:rPr>
              <a:t>Empirical Software Engineering (ESE)</a:t>
            </a:r>
          </a:p>
          <a:p>
            <a:endParaRPr lang="de-DE" dirty="0"/>
          </a:p>
        </p:txBody>
      </p:sp>
      <p:sp>
        <p:nvSpPr>
          <p:cNvPr id="5" name="Textplatzhalter 4">
            <a:extLst>
              <a:ext uri="{FF2B5EF4-FFF2-40B4-BE49-F238E27FC236}">
                <a16:creationId xmlns:a16="http://schemas.microsoft.com/office/drawing/2014/main" id="{375D64E0-0B03-4ED6-99D3-6CDE80721C74}"/>
              </a:ext>
            </a:extLst>
          </p:cNvPr>
          <p:cNvSpPr>
            <a:spLocks noGrp="1"/>
          </p:cNvSpPr>
          <p:nvPr>
            <p:ph type="body" sz="quarter" idx="31"/>
          </p:nvPr>
        </p:nvSpPr>
        <p:spPr>
          <a:xfrm>
            <a:off x="3452402" y="3260026"/>
            <a:ext cx="542646" cy="216482"/>
          </a:xfrm>
        </p:spPr>
        <p:txBody>
          <a:bodyPr/>
          <a:lstStyle/>
          <a:p>
            <a:r>
              <a:rPr lang="de-DE" dirty="0"/>
              <a:t>E-Mail</a:t>
            </a:r>
          </a:p>
        </p:txBody>
      </p:sp>
      <p:sp>
        <p:nvSpPr>
          <p:cNvPr id="25" name="Textplatzhalter 24">
            <a:extLst>
              <a:ext uri="{FF2B5EF4-FFF2-40B4-BE49-F238E27FC236}">
                <a16:creationId xmlns:a16="http://schemas.microsoft.com/office/drawing/2014/main" id="{12D68A4D-585C-4BD0-A79C-8D19DEF8AD87}"/>
              </a:ext>
            </a:extLst>
          </p:cNvPr>
          <p:cNvSpPr>
            <a:spLocks noGrp="1"/>
          </p:cNvSpPr>
          <p:nvPr>
            <p:ph type="body" sz="quarter" idx="26"/>
          </p:nvPr>
        </p:nvSpPr>
        <p:spPr>
          <a:xfrm>
            <a:off x="3978686" y="3260026"/>
            <a:ext cx="2747409" cy="216000"/>
          </a:xfrm>
        </p:spPr>
        <p:txBody>
          <a:bodyPr/>
          <a:lstStyle/>
          <a:p>
            <a:r>
              <a:rPr lang="de-DE" dirty="0"/>
              <a:t>st108002@stud.uni-stuttgart.de</a:t>
            </a:r>
          </a:p>
        </p:txBody>
      </p:sp>
      <p:pic>
        <p:nvPicPr>
          <p:cNvPr id="14" name="Grafik 13">
            <a:extLst>
              <a:ext uri="{FF2B5EF4-FFF2-40B4-BE49-F238E27FC236}">
                <a16:creationId xmlns:a16="http://schemas.microsoft.com/office/drawing/2014/main" id="{2B0ABE60-E93F-4C7C-B041-B4550E9C2F86}"/>
              </a:ext>
            </a:extLst>
          </p:cNvPr>
          <p:cNvPicPr>
            <a:picLocks noChangeAspect="1"/>
          </p:cNvPicPr>
          <p:nvPr/>
        </p:nvPicPr>
        <p:blipFill>
          <a:blip r:embed="rId3"/>
          <a:stretch>
            <a:fillRect/>
          </a:stretch>
        </p:blipFill>
        <p:spPr>
          <a:xfrm>
            <a:off x="1700362" y="2267783"/>
            <a:ext cx="1090155" cy="1090155"/>
          </a:xfrm>
          <a:prstGeom prst="rect">
            <a:avLst/>
          </a:prstGeom>
        </p:spPr>
      </p:pic>
    </p:spTree>
    <p:extLst>
      <p:ext uri="{BB962C8B-B14F-4D97-AF65-F5344CB8AC3E}">
        <p14:creationId xmlns:p14="http://schemas.microsoft.com/office/powerpoint/2010/main" val="20096347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3E3F880-B5AD-44C7-82B9-7E84082B65F5}"/>
              </a:ext>
            </a:extLst>
          </p:cNvPr>
          <p:cNvSpPr>
            <a:spLocks noGrp="1"/>
          </p:cNvSpPr>
          <p:nvPr>
            <p:ph type="title"/>
          </p:nvPr>
        </p:nvSpPr>
        <p:spPr/>
        <p:txBody>
          <a:bodyPr/>
          <a:lstStyle/>
          <a:p>
            <a:r>
              <a:rPr lang="de-DE" dirty="0"/>
              <a:t>Overview</a:t>
            </a:r>
          </a:p>
        </p:txBody>
      </p:sp>
      <p:sp>
        <p:nvSpPr>
          <p:cNvPr id="4" name="Inhaltsplatzhalter 3">
            <a:extLst>
              <a:ext uri="{FF2B5EF4-FFF2-40B4-BE49-F238E27FC236}">
                <a16:creationId xmlns:a16="http://schemas.microsoft.com/office/drawing/2014/main" id="{005DE03A-2A85-4895-8C91-90F116C91305}"/>
              </a:ext>
            </a:extLst>
          </p:cNvPr>
          <p:cNvSpPr>
            <a:spLocks noGrp="1"/>
          </p:cNvSpPr>
          <p:nvPr>
            <p:ph idx="1"/>
          </p:nvPr>
        </p:nvSpPr>
        <p:spPr>
          <a:xfrm>
            <a:off x="468312" y="972000"/>
            <a:ext cx="8243887" cy="4176713"/>
          </a:xfrm>
        </p:spPr>
        <p:txBody>
          <a:bodyPr/>
          <a:lstStyle/>
          <a:p>
            <a:pPr marL="0" indent="0">
              <a:buNone/>
            </a:pPr>
            <a:r>
              <a:rPr lang="de-DE" sz="1400" dirty="0"/>
              <a:t>Motivation</a:t>
            </a:r>
          </a:p>
          <a:p>
            <a:pPr marL="0" indent="0">
              <a:buNone/>
            </a:pPr>
            <a:r>
              <a:rPr lang="de-DE" sz="1400" dirty="0"/>
              <a:t>Goals</a:t>
            </a:r>
          </a:p>
          <a:p>
            <a:pPr marL="0" indent="0">
              <a:buNone/>
            </a:pPr>
            <a:r>
              <a:rPr lang="de-DE" sz="1400" dirty="0"/>
              <a:t>Research Questions</a:t>
            </a:r>
          </a:p>
          <a:p>
            <a:pPr marL="0" indent="0">
              <a:buNone/>
            </a:pPr>
            <a:r>
              <a:rPr lang="de-DE" sz="1400" dirty="0"/>
              <a:t>Study Execution</a:t>
            </a:r>
          </a:p>
          <a:p>
            <a:pPr marL="0" indent="0">
              <a:buNone/>
            </a:pPr>
            <a:r>
              <a:rPr lang="de-DE" sz="1400" dirty="0"/>
              <a:t>Results</a:t>
            </a:r>
          </a:p>
          <a:p>
            <a:pPr marL="0" indent="0">
              <a:buNone/>
            </a:pPr>
            <a:r>
              <a:rPr lang="de-DE" sz="1400" dirty="0"/>
              <a:t>Threats to Validity</a:t>
            </a:r>
          </a:p>
          <a:p>
            <a:pPr marL="0" indent="0">
              <a:buNone/>
            </a:pPr>
            <a:r>
              <a:rPr lang="de-DE" sz="1400" dirty="0"/>
              <a:t>Conclusion</a:t>
            </a:r>
          </a:p>
          <a:p>
            <a:pPr marL="0" indent="0">
              <a:buNone/>
            </a:pPr>
            <a:endParaRPr lang="de-DE" dirty="0"/>
          </a:p>
        </p:txBody>
      </p:sp>
      <p:sp>
        <p:nvSpPr>
          <p:cNvPr id="5" name="Datumsplatzhalter 4">
            <a:extLst>
              <a:ext uri="{FF2B5EF4-FFF2-40B4-BE49-F238E27FC236}">
                <a16:creationId xmlns:a16="http://schemas.microsoft.com/office/drawing/2014/main" id="{D0AB4309-61AF-445D-89FE-0E0B2016B2A1}"/>
              </a:ext>
            </a:extLst>
          </p:cNvPr>
          <p:cNvSpPr>
            <a:spLocks noGrp="1"/>
          </p:cNvSpPr>
          <p:nvPr>
            <p:ph type="dt" sz="half" idx="10"/>
          </p:nvPr>
        </p:nvSpPr>
        <p:spPr/>
        <p:txBody>
          <a:bodyPr/>
          <a:lstStyle/>
          <a:p>
            <a:r>
              <a:rPr lang="de-DE" dirty="0"/>
              <a:t>25.11.2021</a:t>
            </a:r>
          </a:p>
        </p:txBody>
      </p:sp>
      <p:sp>
        <p:nvSpPr>
          <p:cNvPr id="6" name="Fußzeilenplatzhalter 5">
            <a:extLst>
              <a:ext uri="{FF2B5EF4-FFF2-40B4-BE49-F238E27FC236}">
                <a16:creationId xmlns:a16="http://schemas.microsoft.com/office/drawing/2014/main" id="{420B1F20-8D26-46B1-80D9-41A3238673D3}"/>
              </a:ext>
            </a:extLst>
          </p:cNvPr>
          <p:cNvSpPr>
            <a:spLocks noGrp="1"/>
          </p:cNvSpPr>
          <p:nvPr>
            <p:ph type="ftr" sz="quarter" idx="11"/>
          </p:nvPr>
        </p:nvSpPr>
        <p:spPr/>
        <p:txBody>
          <a:bodyPr/>
          <a:lstStyle/>
          <a:p>
            <a:r>
              <a:rPr lang="de-DE" dirty="0"/>
              <a:t>Universität Stuttgart</a:t>
            </a:r>
          </a:p>
        </p:txBody>
      </p:sp>
      <p:sp>
        <p:nvSpPr>
          <p:cNvPr id="7" name="Foliennummernplatzhalter 6">
            <a:extLst>
              <a:ext uri="{FF2B5EF4-FFF2-40B4-BE49-F238E27FC236}">
                <a16:creationId xmlns:a16="http://schemas.microsoft.com/office/drawing/2014/main" id="{6D1DC228-8094-4729-ADC9-36BC45F170C5}"/>
              </a:ext>
            </a:extLst>
          </p:cNvPr>
          <p:cNvSpPr>
            <a:spLocks noGrp="1"/>
          </p:cNvSpPr>
          <p:nvPr>
            <p:ph type="sldNum" sz="quarter" idx="12"/>
          </p:nvPr>
        </p:nvSpPr>
        <p:spPr/>
        <p:txBody>
          <a:bodyPr/>
          <a:lstStyle/>
          <a:p>
            <a:fld id="{9E82CC3C-1DC0-4FDA-9590-6CC506AB67F8}" type="slidenum">
              <a:rPr lang="de-DE" smtClean="0"/>
              <a:t>2</a:t>
            </a:fld>
            <a:endParaRPr lang="de-DE" dirty="0"/>
          </a:p>
        </p:txBody>
      </p:sp>
      <p:sp>
        <p:nvSpPr>
          <p:cNvPr id="8" name="Fußzeilenplatzhalter 5">
            <a:extLst>
              <a:ext uri="{FF2B5EF4-FFF2-40B4-BE49-F238E27FC236}">
                <a16:creationId xmlns:a16="http://schemas.microsoft.com/office/drawing/2014/main" id="{1FB432FE-3712-4794-92FF-8B8B7A090EAE}"/>
              </a:ext>
            </a:extLst>
          </p:cNvPr>
          <p:cNvSpPr txBox="1">
            <a:spLocks/>
          </p:cNvSpPr>
          <p:nvPr/>
        </p:nvSpPr>
        <p:spPr>
          <a:xfrm>
            <a:off x="1803472" y="5418000"/>
            <a:ext cx="5527301" cy="123111"/>
          </a:xfrm>
          <a:prstGeom prst="rect">
            <a:avLst/>
          </a:prstGeom>
        </p:spPr>
        <p:txBody>
          <a:bodyPr vert="horz" wrap="square" lIns="0" tIns="0" rIns="0" bIns="0" rtlCol="0" anchor="t" anchorCtr="0">
            <a:spAutoFit/>
          </a:bodyPr>
          <a:lstStyle>
            <a:defPPr>
              <a:defRPr lang="en-US"/>
            </a:defPPr>
            <a:lvl1pPr marL="0" algn="l" defTabSz="713232" rtl="0" eaLnBrk="1" latinLnBrk="0" hangingPunct="1">
              <a:defRPr sz="800" kern="1200">
                <a:solidFill>
                  <a:schemeClr val="tx1"/>
                </a:solidFill>
                <a:latin typeface="+mn-lt"/>
                <a:ea typeface="+mn-ea"/>
                <a:cs typeface="+mn-cs"/>
              </a:defRPr>
            </a:lvl1pPr>
            <a:lvl2pPr marL="356616" algn="l" defTabSz="713232" rtl="0" eaLnBrk="1" latinLnBrk="0" hangingPunct="1">
              <a:defRPr sz="1404" kern="1200">
                <a:solidFill>
                  <a:schemeClr val="tx1"/>
                </a:solidFill>
                <a:latin typeface="+mn-lt"/>
                <a:ea typeface="+mn-ea"/>
                <a:cs typeface="+mn-cs"/>
              </a:defRPr>
            </a:lvl2pPr>
            <a:lvl3pPr marL="713232" algn="l" defTabSz="713232" rtl="0" eaLnBrk="1" latinLnBrk="0" hangingPunct="1">
              <a:defRPr sz="1404" kern="1200">
                <a:solidFill>
                  <a:schemeClr val="tx1"/>
                </a:solidFill>
                <a:latin typeface="+mn-lt"/>
                <a:ea typeface="+mn-ea"/>
                <a:cs typeface="+mn-cs"/>
              </a:defRPr>
            </a:lvl3pPr>
            <a:lvl4pPr marL="1069848" algn="l" defTabSz="713232" rtl="0" eaLnBrk="1" latinLnBrk="0" hangingPunct="1">
              <a:defRPr sz="1404" kern="1200">
                <a:solidFill>
                  <a:schemeClr val="tx1"/>
                </a:solidFill>
                <a:latin typeface="+mn-lt"/>
                <a:ea typeface="+mn-ea"/>
                <a:cs typeface="+mn-cs"/>
              </a:defRPr>
            </a:lvl4pPr>
            <a:lvl5pPr marL="1426464" algn="l" defTabSz="713232" rtl="0" eaLnBrk="1" latinLnBrk="0" hangingPunct="1">
              <a:defRPr sz="1404" kern="1200">
                <a:solidFill>
                  <a:schemeClr val="tx1"/>
                </a:solidFill>
                <a:latin typeface="+mn-lt"/>
                <a:ea typeface="+mn-ea"/>
                <a:cs typeface="+mn-cs"/>
              </a:defRPr>
            </a:lvl5pPr>
            <a:lvl6pPr marL="1783080" algn="l" defTabSz="713232" rtl="0" eaLnBrk="1" latinLnBrk="0" hangingPunct="1">
              <a:defRPr sz="1404" kern="1200">
                <a:solidFill>
                  <a:schemeClr val="tx1"/>
                </a:solidFill>
                <a:latin typeface="+mn-lt"/>
                <a:ea typeface="+mn-ea"/>
                <a:cs typeface="+mn-cs"/>
              </a:defRPr>
            </a:lvl6pPr>
            <a:lvl7pPr marL="2139696" algn="l" defTabSz="713232" rtl="0" eaLnBrk="1" latinLnBrk="0" hangingPunct="1">
              <a:defRPr sz="1404" kern="1200">
                <a:solidFill>
                  <a:schemeClr val="tx1"/>
                </a:solidFill>
                <a:latin typeface="+mn-lt"/>
                <a:ea typeface="+mn-ea"/>
                <a:cs typeface="+mn-cs"/>
              </a:defRPr>
            </a:lvl7pPr>
            <a:lvl8pPr marL="2496312" algn="l" defTabSz="713232" rtl="0" eaLnBrk="1" latinLnBrk="0" hangingPunct="1">
              <a:defRPr sz="1404" kern="1200">
                <a:solidFill>
                  <a:schemeClr val="tx1"/>
                </a:solidFill>
                <a:latin typeface="+mn-lt"/>
                <a:ea typeface="+mn-ea"/>
                <a:cs typeface="+mn-cs"/>
              </a:defRPr>
            </a:lvl8pPr>
            <a:lvl9pPr marL="2852928" algn="l" defTabSz="713232" rtl="0" eaLnBrk="1" latinLnBrk="0" hangingPunct="1">
              <a:defRPr sz="1404" kern="1200">
                <a:solidFill>
                  <a:schemeClr val="tx1"/>
                </a:solidFill>
                <a:latin typeface="+mn-lt"/>
                <a:ea typeface="+mn-ea"/>
                <a:cs typeface="+mn-cs"/>
              </a:defRPr>
            </a:lvl9pPr>
          </a:lstStyle>
          <a:p>
            <a:r>
              <a:rPr lang="de-DE" dirty="0"/>
              <a:t>How to Strangle Systematically: An Approach and Case Study for the Continuous Evolution of Monoliths to Microservices</a:t>
            </a:r>
          </a:p>
        </p:txBody>
      </p:sp>
    </p:spTree>
    <p:extLst>
      <p:ext uri="{BB962C8B-B14F-4D97-AF65-F5344CB8AC3E}">
        <p14:creationId xmlns:p14="http://schemas.microsoft.com/office/powerpoint/2010/main" val="32955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790C515-BD75-4DFC-A2EB-824C7E30CD1C}"/>
              </a:ext>
            </a:extLst>
          </p:cNvPr>
          <p:cNvSpPr>
            <a:spLocks noGrp="1"/>
          </p:cNvSpPr>
          <p:nvPr>
            <p:ph type="title"/>
          </p:nvPr>
        </p:nvSpPr>
        <p:spPr/>
        <p:txBody>
          <a:bodyPr/>
          <a:lstStyle/>
          <a:p>
            <a:r>
              <a:rPr lang="de-DE" dirty="0"/>
              <a:t>Motivation</a:t>
            </a:r>
          </a:p>
        </p:txBody>
      </p:sp>
      <p:sp>
        <p:nvSpPr>
          <p:cNvPr id="5" name="Datumsplatzhalter 4">
            <a:extLst>
              <a:ext uri="{FF2B5EF4-FFF2-40B4-BE49-F238E27FC236}">
                <a16:creationId xmlns:a16="http://schemas.microsoft.com/office/drawing/2014/main" id="{EFD86BCA-0D2D-49C1-8A31-95D81EBBA8D6}"/>
              </a:ext>
            </a:extLst>
          </p:cNvPr>
          <p:cNvSpPr>
            <a:spLocks noGrp="1"/>
          </p:cNvSpPr>
          <p:nvPr>
            <p:ph type="dt" sz="half" idx="10"/>
          </p:nvPr>
        </p:nvSpPr>
        <p:spPr>
          <a:xfrm>
            <a:off x="7754400" y="5418000"/>
            <a:ext cx="532800" cy="123111"/>
          </a:xfrm>
        </p:spPr>
        <p:txBody>
          <a:bodyPr/>
          <a:lstStyle/>
          <a:p>
            <a:r>
              <a:rPr lang="de-DE" dirty="0"/>
              <a:t>25.11.2021</a:t>
            </a:r>
          </a:p>
        </p:txBody>
      </p:sp>
      <p:sp>
        <p:nvSpPr>
          <p:cNvPr id="6" name="Fußzeilenplatzhalter 5">
            <a:extLst>
              <a:ext uri="{FF2B5EF4-FFF2-40B4-BE49-F238E27FC236}">
                <a16:creationId xmlns:a16="http://schemas.microsoft.com/office/drawing/2014/main" id="{317FC92B-315B-4D79-99EB-3B23314D8155}"/>
              </a:ext>
            </a:extLst>
          </p:cNvPr>
          <p:cNvSpPr>
            <a:spLocks noGrp="1"/>
          </p:cNvSpPr>
          <p:nvPr>
            <p:ph type="ftr" sz="quarter" idx="11"/>
          </p:nvPr>
        </p:nvSpPr>
        <p:spPr/>
        <p:txBody>
          <a:bodyPr/>
          <a:lstStyle/>
          <a:p>
            <a:r>
              <a:rPr lang="de-DE" dirty="0"/>
              <a:t>Universität Stuttgart</a:t>
            </a:r>
          </a:p>
        </p:txBody>
      </p:sp>
      <p:sp>
        <p:nvSpPr>
          <p:cNvPr id="7" name="Foliennummernplatzhalter 6">
            <a:extLst>
              <a:ext uri="{FF2B5EF4-FFF2-40B4-BE49-F238E27FC236}">
                <a16:creationId xmlns:a16="http://schemas.microsoft.com/office/drawing/2014/main" id="{3D5FA7F1-89AC-4EB8-BE0E-7A32A0C0A2CD}"/>
              </a:ext>
            </a:extLst>
          </p:cNvPr>
          <p:cNvSpPr>
            <a:spLocks noGrp="1"/>
          </p:cNvSpPr>
          <p:nvPr>
            <p:ph type="sldNum" sz="quarter" idx="12"/>
          </p:nvPr>
        </p:nvSpPr>
        <p:spPr/>
        <p:txBody>
          <a:bodyPr/>
          <a:lstStyle/>
          <a:p>
            <a:fld id="{9E82CC3C-1DC0-4FDA-9590-6CC506AB67F8}" type="slidenum">
              <a:rPr lang="de-DE" smtClean="0"/>
              <a:t>3</a:t>
            </a:fld>
            <a:endParaRPr lang="de-DE" dirty="0"/>
          </a:p>
        </p:txBody>
      </p:sp>
      <p:sp>
        <p:nvSpPr>
          <p:cNvPr id="8" name="Textplatzhalter 7">
            <a:extLst>
              <a:ext uri="{FF2B5EF4-FFF2-40B4-BE49-F238E27FC236}">
                <a16:creationId xmlns:a16="http://schemas.microsoft.com/office/drawing/2014/main" id="{7F9822E9-C268-48BD-B8E9-06BBCE84E6E6}"/>
              </a:ext>
            </a:extLst>
          </p:cNvPr>
          <p:cNvSpPr>
            <a:spLocks noGrp="1"/>
          </p:cNvSpPr>
          <p:nvPr>
            <p:ph type="body" sz="quarter" idx="13"/>
          </p:nvPr>
        </p:nvSpPr>
        <p:spPr/>
        <p:txBody>
          <a:bodyPr/>
          <a:lstStyle/>
          <a:p>
            <a:r>
              <a:rPr lang="de-DE" dirty="0"/>
              <a:t>Monolithic &amp; Microservice Architectures</a:t>
            </a:r>
          </a:p>
        </p:txBody>
      </p:sp>
      <p:sp>
        <p:nvSpPr>
          <p:cNvPr id="24" name="Textplatzhalter 1">
            <a:extLst>
              <a:ext uri="{FF2B5EF4-FFF2-40B4-BE49-F238E27FC236}">
                <a16:creationId xmlns:a16="http://schemas.microsoft.com/office/drawing/2014/main" id="{559DE47B-D0D4-436F-8113-8A0448B0D3F8}"/>
              </a:ext>
            </a:extLst>
          </p:cNvPr>
          <p:cNvSpPr txBox="1">
            <a:spLocks/>
          </p:cNvSpPr>
          <p:nvPr/>
        </p:nvSpPr>
        <p:spPr>
          <a:xfrm>
            <a:off x="1582301" y="4676991"/>
            <a:ext cx="1017025" cy="483423"/>
          </a:xfrm>
          <a:prstGeom prst="rect">
            <a:avLst/>
          </a:prstGeom>
        </p:spPr>
        <p:txBody>
          <a:bodyPr vert="horz" lIns="0" tIns="0" rIns="0" bIns="0" rtlCol="0">
            <a:noAutofit/>
          </a:bodyPr>
          <a:lstStyle>
            <a:lvl1pPr marL="0" indent="0" algn="l" defTabSz="685800" rtl="0" eaLnBrk="1" latinLnBrk="0" hangingPunct="1">
              <a:lnSpc>
                <a:spcPct val="120000"/>
              </a:lnSpc>
              <a:spcBef>
                <a:spcPts val="750"/>
              </a:spcBef>
              <a:buClr>
                <a:schemeClr val="accent1"/>
              </a:buClr>
              <a:buFont typeface="Arial" panose="020B0604020202020204" pitchFamily="34" charset="0"/>
              <a:buNone/>
              <a:defRPr sz="1800" kern="1200" baseline="0">
                <a:solidFill>
                  <a:schemeClr val="tx1"/>
                </a:solidFill>
                <a:latin typeface="+mn-lt"/>
                <a:ea typeface="+mn-ea"/>
                <a:cs typeface="+mn-cs"/>
              </a:defRPr>
            </a:lvl1pPr>
            <a:lvl2pPr marL="360363" indent="-184150" algn="l" defTabSz="685800" rtl="0" eaLnBrk="1" latinLnBrk="0" hangingPunct="1">
              <a:lnSpc>
                <a:spcPct val="120000"/>
              </a:lnSpc>
              <a:spcBef>
                <a:spcPts val="375"/>
              </a:spcBef>
              <a:buClr>
                <a:schemeClr val="tx1"/>
              </a:buClr>
              <a:buFont typeface="Arial" panose="020B0604020202020204" pitchFamily="34" charset="0"/>
              <a:buChar char="•"/>
              <a:defRPr sz="1600" kern="1200">
                <a:solidFill>
                  <a:schemeClr val="tx1"/>
                </a:solidFill>
                <a:latin typeface="+mn-lt"/>
                <a:ea typeface="+mn-ea"/>
                <a:cs typeface="+mn-cs"/>
              </a:defRPr>
            </a:lvl2pPr>
            <a:lvl3pPr marL="536575" indent="-176213" algn="l" defTabSz="685800" rtl="0" eaLnBrk="1" latinLnBrk="0" hangingPunct="1">
              <a:lnSpc>
                <a:spcPct val="120000"/>
              </a:lnSpc>
              <a:spcBef>
                <a:spcPts val="375"/>
              </a:spcBef>
              <a:buClr>
                <a:schemeClr val="tx1"/>
              </a:buClr>
              <a:buFont typeface="Arial" panose="020B0604020202020204" pitchFamily="34" charset="0"/>
              <a:buChar char="•"/>
              <a:defRPr sz="1400" kern="1200">
                <a:solidFill>
                  <a:schemeClr val="tx1"/>
                </a:solidFill>
                <a:latin typeface="+mn-lt"/>
                <a:ea typeface="+mn-ea"/>
                <a:cs typeface="+mn-cs"/>
              </a:defRPr>
            </a:lvl3pPr>
            <a:lvl4pPr marL="720725" indent="-184150" algn="l" defTabSz="685800" rtl="0" eaLnBrk="1" latinLnBrk="0" hangingPunct="1">
              <a:lnSpc>
                <a:spcPct val="120000"/>
              </a:lnSpc>
              <a:spcBef>
                <a:spcPts val="375"/>
              </a:spcBef>
              <a:buClr>
                <a:schemeClr val="tx1"/>
              </a:buClr>
              <a:buFont typeface="Arial" panose="020B0604020202020204" pitchFamily="34" charset="0"/>
              <a:buChar char="•"/>
              <a:defRPr sz="1400" kern="1200">
                <a:solidFill>
                  <a:schemeClr val="tx1"/>
                </a:solidFill>
                <a:latin typeface="+mn-lt"/>
                <a:ea typeface="+mn-ea"/>
                <a:cs typeface="+mn-cs"/>
              </a:defRPr>
            </a:lvl4pPr>
            <a:lvl5pPr marL="896938" indent="-176213" algn="l" defTabSz="685800" rtl="0" eaLnBrk="1" latinLnBrk="0" hangingPunct="1">
              <a:lnSpc>
                <a:spcPct val="120000"/>
              </a:lnSpc>
              <a:spcBef>
                <a:spcPts val="375"/>
              </a:spcBef>
              <a:buClr>
                <a:schemeClr val="tx1"/>
              </a:buClr>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de-DE" sz="1400" dirty="0"/>
              <a:t>Monolith</a:t>
            </a:r>
          </a:p>
        </p:txBody>
      </p:sp>
      <p:sp>
        <p:nvSpPr>
          <p:cNvPr id="132" name="Textplatzhalter 1">
            <a:extLst>
              <a:ext uri="{FF2B5EF4-FFF2-40B4-BE49-F238E27FC236}">
                <a16:creationId xmlns:a16="http://schemas.microsoft.com/office/drawing/2014/main" id="{1E4DC061-8E3D-431E-A5E3-98694294C1A6}"/>
              </a:ext>
            </a:extLst>
          </p:cNvPr>
          <p:cNvSpPr txBox="1">
            <a:spLocks/>
          </p:cNvSpPr>
          <p:nvPr/>
        </p:nvSpPr>
        <p:spPr>
          <a:xfrm>
            <a:off x="5736094" y="4651241"/>
            <a:ext cx="2619430" cy="358309"/>
          </a:xfrm>
          <a:prstGeom prst="rect">
            <a:avLst/>
          </a:prstGeom>
        </p:spPr>
        <p:txBody>
          <a:bodyPr vert="horz" lIns="0" tIns="0" rIns="0" bIns="0" rtlCol="0">
            <a:noAutofit/>
          </a:bodyPr>
          <a:lstStyle>
            <a:lvl1pPr marL="0" indent="0" algn="l" defTabSz="685800" rtl="0" eaLnBrk="1" latinLnBrk="0" hangingPunct="1">
              <a:lnSpc>
                <a:spcPct val="120000"/>
              </a:lnSpc>
              <a:spcBef>
                <a:spcPts val="750"/>
              </a:spcBef>
              <a:buClr>
                <a:schemeClr val="accent1"/>
              </a:buClr>
              <a:buFont typeface="Arial" panose="020B0604020202020204" pitchFamily="34" charset="0"/>
              <a:buNone/>
              <a:defRPr sz="1800" kern="1200" baseline="0">
                <a:solidFill>
                  <a:schemeClr val="tx1"/>
                </a:solidFill>
                <a:latin typeface="+mn-lt"/>
                <a:ea typeface="+mn-ea"/>
                <a:cs typeface="+mn-cs"/>
              </a:defRPr>
            </a:lvl1pPr>
            <a:lvl2pPr marL="360363" indent="-184150" algn="l" defTabSz="685800" rtl="0" eaLnBrk="1" latinLnBrk="0" hangingPunct="1">
              <a:lnSpc>
                <a:spcPct val="120000"/>
              </a:lnSpc>
              <a:spcBef>
                <a:spcPts val="375"/>
              </a:spcBef>
              <a:buClr>
                <a:schemeClr val="tx1"/>
              </a:buClr>
              <a:buFont typeface="Arial" panose="020B0604020202020204" pitchFamily="34" charset="0"/>
              <a:buChar char="•"/>
              <a:defRPr sz="1600" kern="1200">
                <a:solidFill>
                  <a:schemeClr val="tx1"/>
                </a:solidFill>
                <a:latin typeface="+mn-lt"/>
                <a:ea typeface="+mn-ea"/>
                <a:cs typeface="+mn-cs"/>
              </a:defRPr>
            </a:lvl2pPr>
            <a:lvl3pPr marL="536575" indent="-176213" algn="l" defTabSz="685800" rtl="0" eaLnBrk="1" latinLnBrk="0" hangingPunct="1">
              <a:lnSpc>
                <a:spcPct val="120000"/>
              </a:lnSpc>
              <a:spcBef>
                <a:spcPts val="375"/>
              </a:spcBef>
              <a:buClr>
                <a:schemeClr val="tx1"/>
              </a:buClr>
              <a:buFont typeface="Arial" panose="020B0604020202020204" pitchFamily="34" charset="0"/>
              <a:buChar char="•"/>
              <a:defRPr sz="1400" kern="1200">
                <a:solidFill>
                  <a:schemeClr val="tx1"/>
                </a:solidFill>
                <a:latin typeface="+mn-lt"/>
                <a:ea typeface="+mn-ea"/>
                <a:cs typeface="+mn-cs"/>
              </a:defRPr>
            </a:lvl3pPr>
            <a:lvl4pPr marL="720725" indent="-184150" algn="l" defTabSz="685800" rtl="0" eaLnBrk="1" latinLnBrk="0" hangingPunct="1">
              <a:lnSpc>
                <a:spcPct val="120000"/>
              </a:lnSpc>
              <a:spcBef>
                <a:spcPts val="375"/>
              </a:spcBef>
              <a:buClr>
                <a:schemeClr val="tx1"/>
              </a:buClr>
              <a:buFont typeface="Arial" panose="020B0604020202020204" pitchFamily="34" charset="0"/>
              <a:buChar char="•"/>
              <a:defRPr sz="1400" kern="1200">
                <a:solidFill>
                  <a:schemeClr val="tx1"/>
                </a:solidFill>
                <a:latin typeface="+mn-lt"/>
                <a:ea typeface="+mn-ea"/>
                <a:cs typeface="+mn-cs"/>
              </a:defRPr>
            </a:lvl4pPr>
            <a:lvl5pPr marL="896938" indent="-176213" algn="l" defTabSz="685800" rtl="0" eaLnBrk="1" latinLnBrk="0" hangingPunct="1">
              <a:lnSpc>
                <a:spcPct val="120000"/>
              </a:lnSpc>
              <a:spcBef>
                <a:spcPts val="375"/>
              </a:spcBef>
              <a:buClr>
                <a:schemeClr val="tx1"/>
              </a:buClr>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de-DE" sz="1400" dirty="0"/>
              <a:t>Microservice Architecture</a:t>
            </a:r>
          </a:p>
        </p:txBody>
      </p:sp>
      <p:grpSp>
        <p:nvGrpSpPr>
          <p:cNvPr id="31" name="Gruppieren 30">
            <a:extLst>
              <a:ext uri="{FF2B5EF4-FFF2-40B4-BE49-F238E27FC236}">
                <a16:creationId xmlns:a16="http://schemas.microsoft.com/office/drawing/2014/main" id="{30248F46-1564-48F3-BBCA-7B1C20DCA6B1}"/>
              </a:ext>
            </a:extLst>
          </p:cNvPr>
          <p:cNvGrpSpPr/>
          <p:nvPr/>
        </p:nvGrpSpPr>
        <p:grpSpPr>
          <a:xfrm>
            <a:off x="6131614" y="2100290"/>
            <a:ext cx="1674569" cy="732449"/>
            <a:chOff x="6131614" y="2100290"/>
            <a:chExt cx="1674569" cy="732449"/>
          </a:xfrm>
        </p:grpSpPr>
        <p:pic>
          <p:nvPicPr>
            <p:cNvPr id="89" name="Grafik 88">
              <a:extLst>
                <a:ext uri="{FF2B5EF4-FFF2-40B4-BE49-F238E27FC236}">
                  <a16:creationId xmlns:a16="http://schemas.microsoft.com/office/drawing/2014/main" id="{06A1D6F2-3479-4755-B1C2-FDF29EE3C44F}"/>
                </a:ext>
              </a:extLst>
            </p:cNvPr>
            <p:cNvPicPr>
              <a:picLocks noChangeAspect="1"/>
            </p:cNvPicPr>
            <p:nvPr/>
          </p:nvPicPr>
          <p:blipFill>
            <a:blip r:embed="rId3"/>
            <a:stretch>
              <a:fillRect/>
            </a:stretch>
          </p:blipFill>
          <p:spPr>
            <a:xfrm rot="5400000">
              <a:off x="6396971" y="2346365"/>
              <a:ext cx="134690" cy="665404"/>
            </a:xfrm>
            <a:prstGeom prst="rect">
              <a:avLst/>
            </a:prstGeom>
          </p:spPr>
        </p:pic>
        <p:grpSp>
          <p:nvGrpSpPr>
            <p:cNvPr id="29" name="Gruppieren 28">
              <a:extLst>
                <a:ext uri="{FF2B5EF4-FFF2-40B4-BE49-F238E27FC236}">
                  <a16:creationId xmlns:a16="http://schemas.microsoft.com/office/drawing/2014/main" id="{3D8D5A95-4B8E-4AE3-BF25-4FA4C379453A}"/>
                </a:ext>
              </a:extLst>
            </p:cNvPr>
            <p:cNvGrpSpPr/>
            <p:nvPr/>
          </p:nvGrpSpPr>
          <p:grpSpPr>
            <a:xfrm>
              <a:off x="6837100" y="2100290"/>
              <a:ext cx="969083" cy="732449"/>
              <a:chOff x="6837100" y="2100290"/>
              <a:chExt cx="969083" cy="732449"/>
            </a:xfrm>
          </p:grpSpPr>
          <p:pic>
            <p:nvPicPr>
              <p:cNvPr id="370" name="Grafik 369">
                <a:extLst>
                  <a:ext uri="{FF2B5EF4-FFF2-40B4-BE49-F238E27FC236}">
                    <a16:creationId xmlns:a16="http://schemas.microsoft.com/office/drawing/2014/main" id="{E40FE22B-9417-4971-AAF7-46706636E9C1}"/>
                  </a:ext>
                </a:extLst>
              </p:cNvPr>
              <p:cNvPicPr>
                <a:picLocks noChangeAspect="1"/>
              </p:cNvPicPr>
              <p:nvPr/>
            </p:nvPicPr>
            <p:blipFill>
              <a:blip r:embed="rId4"/>
              <a:stretch>
                <a:fillRect/>
              </a:stretch>
            </p:blipFill>
            <p:spPr>
              <a:xfrm>
                <a:off x="7087339" y="2100290"/>
                <a:ext cx="718844" cy="718844"/>
              </a:xfrm>
              <a:prstGeom prst="rect">
                <a:avLst/>
              </a:prstGeom>
            </p:spPr>
          </p:pic>
          <p:pic>
            <p:nvPicPr>
              <p:cNvPr id="372" name="Grafik 371">
                <a:extLst>
                  <a:ext uri="{FF2B5EF4-FFF2-40B4-BE49-F238E27FC236}">
                    <a16:creationId xmlns:a16="http://schemas.microsoft.com/office/drawing/2014/main" id="{9BE72AAC-55BA-4F53-9BE0-9E0463D20D2C}"/>
                  </a:ext>
                </a:extLst>
              </p:cNvPr>
              <p:cNvPicPr>
                <a:picLocks noChangeAspect="1"/>
              </p:cNvPicPr>
              <p:nvPr/>
            </p:nvPicPr>
            <p:blipFill>
              <a:blip r:embed="rId5"/>
              <a:stretch>
                <a:fillRect/>
              </a:stretch>
            </p:blipFill>
            <p:spPr>
              <a:xfrm>
                <a:off x="7276104" y="2106399"/>
                <a:ext cx="336236" cy="336236"/>
              </a:xfrm>
              <a:prstGeom prst="rect">
                <a:avLst/>
              </a:prstGeom>
              <a:scene3d>
                <a:camera prst="isometricTopUp"/>
                <a:lightRig rig="threePt" dir="t"/>
              </a:scene3d>
            </p:spPr>
          </p:pic>
          <p:pic>
            <p:nvPicPr>
              <p:cNvPr id="373" name="Grafik 372" descr="Ein Bild, das Raum, Szene, Spielhaus enthält.&#10;&#10;Automatisch generierte Beschreibung">
                <a:extLst>
                  <a:ext uri="{FF2B5EF4-FFF2-40B4-BE49-F238E27FC236}">
                    <a16:creationId xmlns:a16="http://schemas.microsoft.com/office/drawing/2014/main" id="{3BF0F2F3-B51D-4114-9467-1404078EDB6C}"/>
                  </a:ext>
                </a:extLst>
              </p:cNvPr>
              <p:cNvPicPr>
                <a:picLocks noChangeAspect="1"/>
              </p:cNvPicPr>
              <p:nvPr/>
            </p:nvPicPr>
            <p:blipFill>
              <a:blip r:embed="rId6"/>
              <a:stretch>
                <a:fillRect/>
              </a:stretch>
            </p:blipFill>
            <p:spPr>
              <a:xfrm>
                <a:off x="7465104" y="2387048"/>
                <a:ext cx="302095" cy="302095"/>
              </a:xfrm>
              <a:prstGeom prst="rect">
                <a:avLst/>
              </a:prstGeom>
              <a:scene3d>
                <a:camera prst="isometricRightUp"/>
                <a:lightRig rig="threePt" dir="t"/>
              </a:scene3d>
            </p:spPr>
          </p:pic>
          <p:pic>
            <p:nvPicPr>
              <p:cNvPr id="374" name="Grafik 373">
                <a:extLst>
                  <a:ext uri="{FF2B5EF4-FFF2-40B4-BE49-F238E27FC236}">
                    <a16:creationId xmlns:a16="http://schemas.microsoft.com/office/drawing/2014/main" id="{91523D7D-616A-4637-AD30-EFD71DA5C9F4}"/>
                  </a:ext>
                </a:extLst>
              </p:cNvPr>
              <p:cNvPicPr>
                <a:picLocks noChangeAspect="1"/>
              </p:cNvPicPr>
              <p:nvPr/>
            </p:nvPicPr>
            <p:blipFill>
              <a:blip r:embed="rId7"/>
              <a:stretch>
                <a:fillRect/>
              </a:stretch>
            </p:blipFill>
            <p:spPr>
              <a:xfrm>
                <a:off x="6837100" y="2530644"/>
                <a:ext cx="302095" cy="302095"/>
              </a:xfrm>
              <a:prstGeom prst="rect">
                <a:avLst/>
              </a:prstGeom>
            </p:spPr>
          </p:pic>
          <p:pic>
            <p:nvPicPr>
              <p:cNvPr id="404" name="Grafik 403">
                <a:extLst>
                  <a:ext uri="{FF2B5EF4-FFF2-40B4-BE49-F238E27FC236}">
                    <a16:creationId xmlns:a16="http://schemas.microsoft.com/office/drawing/2014/main" id="{4BE439B3-A60F-4F56-A622-E4F1DAE1700F}"/>
                  </a:ext>
                </a:extLst>
              </p:cNvPr>
              <p:cNvPicPr>
                <a:picLocks noChangeAspect="1"/>
              </p:cNvPicPr>
              <p:nvPr/>
            </p:nvPicPr>
            <p:blipFill>
              <a:blip r:embed="rId8"/>
              <a:stretch>
                <a:fillRect/>
              </a:stretch>
            </p:blipFill>
            <p:spPr>
              <a:xfrm>
                <a:off x="7139195" y="2371639"/>
                <a:ext cx="296461" cy="296461"/>
              </a:xfrm>
              <a:prstGeom prst="rect">
                <a:avLst/>
              </a:prstGeom>
              <a:scene3d>
                <a:camera prst="isometricLeftDown"/>
                <a:lightRig rig="threePt" dir="t"/>
              </a:scene3d>
            </p:spPr>
          </p:pic>
        </p:grpSp>
      </p:grpSp>
      <p:grpSp>
        <p:nvGrpSpPr>
          <p:cNvPr id="228" name="Gruppieren 227">
            <a:extLst>
              <a:ext uri="{FF2B5EF4-FFF2-40B4-BE49-F238E27FC236}">
                <a16:creationId xmlns:a16="http://schemas.microsoft.com/office/drawing/2014/main" id="{AD48CE5E-3200-4F4D-9DFA-D11CC1859372}"/>
              </a:ext>
            </a:extLst>
          </p:cNvPr>
          <p:cNvGrpSpPr/>
          <p:nvPr/>
        </p:nvGrpSpPr>
        <p:grpSpPr>
          <a:xfrm>
            <a:off x="5889067" y="2843382"/>
            <a:ext cx="1167100" cy="1360899"/>
            <a:chOff x="5889067" y="2843382"/>
            <a:chExt cx="1167100" cy="1360899"/>
          </a:xfrm>
        </p:grpSpPr>
        <p:pic>
          <p:nvPicPr>
            <p:cNvPr id="375" name="Grafik 374">
              <a:extLst>
                <a:ext uri="{FF2B5EF4-FFF2-40B4-BE49-F238E27FC236}">
                  <a16:creationId xmlns:a16="http://schemas.microsoft.com/office/drawing/2014/main" id="{CA9ABB36-BB17-4E1A-902D-347E5ADE2A91}"/>
                </a:ext>
              </a:extLst>
            </p:cNvPr>
            <p:cNvPicPr>
              <a:picLocks noChangeAspect="1"/>
            </p:cNvPicPr>
            <p:nvPr/>
          </p:nvPicPr>
          <p:blipFill>
            <a:blip r:embed="rId7"/>
            <a:stretch>
              <a:fillRect/>
            </a:stretch>
          </p:blipFill>
          <p:spPr>
            <a:xfrm>
              <a:off x="6311739" y="3154287"/>
              <a:ext cx="302095" cy="302095"/>
            </a:xfrm>
            <a:prstGeom prst="rect">
              <a:avLst/>
            </a:prstGeom>
          </p:spPr>
        </p:pic>
        <p:pic>
          <p:nvPicPr>
            <p:cNvPr id="87" name="Grafik 86">
              <a:extLst>
                <a:ext uri="{FF2B5EF4-FFF2-40B4-BE49-F238E27FC236}">
                  <a16:creationId xmlns:a16="http://schemas.microsoft.com/office/drawing/2014/main" id="{65E347DD-66E2-41BC-9734-933FB5872355}"/>
                </a:ext>
              </a:extLst>
            </p:cNvPr>
            <p:cNvPicPr>
              <a:picLocks noChangeAspect="1"/>
            </p:cNvPicPr>
            <p:nvPr/>
          </p:nvPicPr>
          <p:blipFill>
            <a:blip r:embed="rId9"/>
            <a:stretch>
              <a:fillRect/>
            </a:stretch>
          </p:blipFill>
          <p:spPr>
            <a:xfrm flipH="1">
              <a:off x="5889067" y="2843382"/>
              <a:ext cx="398421" cy="521194"/>
            </a:xfrm>
            <a:prstGeom prst="rect">
              <a:avLst/>
            </a:prstGeom>
          </p:spPr>
        </p:pic>
        <p:pic>
          <p:nvPicPr>
            <p:cNvPr id="376" name="Grafik 375">
              <a:extLst>
                <a:ext uri="{FF2B5EF4-FFF2-40B4-BE49-F238E27FC236}">
                  <a16:creationId xmlns:a16="http://schemas.microsoft.com/office/drawing/2014/main" id="{63BCDFD9-D687-49BF-A1FB-CB5CF88D23D4}"/>
                </a:ext>
              </a:extLst>
            </p:cNvPr>
            <p:cNvPicPr>
              <a:picLocks noChangeAspect="1"/>
            </p:cNvPicPr>
            <p:nvPr/>
          </p:nvPicPr>
          <p:blipFill>
            <a:blip r:embed="rId9"/>
            <a:stretch>
              <a:fillRect/>
            </a:stretch>
          </p:blipFill>
          <p:spPr>
            <a:xfrm>
              <a:off x="6613834" y="2847953"/>
              <a:ext cx="442333" cy="521268"/>
            </a:xfrm>
            <a:prstGeom prst="rect">
              <a:avLst/>
            </a:prstGeom>
          </p:spPr>
        </p:pic>
        <p:grpSp>
          <p:nvGrpSpPr>
            <p:cNvPr id="227" name="Gruppieren 226">
              <a:extLst>
                <a:ext uri="{FF2B5EF4-FFF2-40B4-BE49-F238E27FC236}">
                  <a16:creationId xmlns:a16="http://schemas.microsoft.com/office/drawing/2014/main" id="{EB42485F-8DBC-476E-BA14-1004880DDD83}"/>
                </a:ext>
              </a:extLst>
            </p:cNvPr>
            <p:cNvGrpSpPr/>
            <p:nvPr/>
          </p:nvGrpSpPr>
          <p:grpSpPr>
            <a:xfrm>
              <a:off x="6117425" y="3485437"/>
              <a:ext cx="718844" cy="718844"/>
              <a:chOff x="6117425" y="3485437"/>
              <a:chExt cx="718844" cy="718844"/>
            </a:xfrm>
          </p:grpSpPr>
          <p:pic>
            <p:nvPicPr>
              <p:cNvPr id="366" name="Grafik 365">
                <a:extLst>
                  <a:ext uri="{FF2B5EF4-FFF2-40B4-BE49-F238E27FC236}">
                    <a16:creationId xmlns:a16="http://schemas.microsoft.com/office/drawing/2014/main" id="{FBA8AB94-D46C-4EEB-BED4-C3CD81869DDB}"/>
                  </a:ext>
                </a:extLst>
              </p:cNvPr>
              <p:cNvPicPr>
                <a:picLocks noChangeAspect="1"/>
              </p:cNvPicPr>
              <p:nvPr/>
            </p:nvPicPr>
            <p:blipFill>
              <a:blip r:embed="rId4"/>
              <a:stretch>
                <a:fillRect/>
              </a:stretch>
            </p:blipFill>
            <p:spPr>
              <a:xfrm>
                <a:off x="6117425" y="3485437"/>
                <a:ext cx="718844" cy="718844"/>
              </a:xfrm>
              <a:prstGeom prst="rect">
                <a:avLst/>
              </a:prstGeom>
            </p:spPr>
          </p:pic>
          <p:pic>
            <p:nvPicPr>
              <p:cNvPr id="368" name="Grafik 367">
                <a:extLst>
                  <a:ext uri="{FF2B5EF4-FFF2-40B4-BE49-F238E27FC236}">
                    <a16:creationId xmlns:a16="http://schemas.microsoft.com/office/drawing/2014/main" id="{77122B80-4C67-49A0-8852-C4B7A846A273}"/>
                  </a:ext>
                </a:extLst>
              </p:cNvPr>
              <p:cNvPicPr>
                <a:picLocks noChangeAspect="1"/>
              </p:cNvPicPr>
              <p:nvPr/>
            </p:nvPicPr>
            <p:blipFill>
              <a:blip r:embed="rId5"/>
              <a:stretch>
                <a:fillRect/>
              </a:stretch>
            </p:blipFill>
            <p:spPr>
              <a:xfrm>
                <a:off x="6315889" y="3490082"/>
                <a:ext cx="336236" cy="336236"/>
              </a:xfrm>
              <a:prstGeom prst="rect">
                <a:avLst/>
              </a:prstGeom>
              <a:scene3d>
                <a:camera prst="isometricTopUp"/>
                <a:lightRig rig="threePt" dir="t"/>
              </a:scene3d>
            </p:spPr>
          </p:pic>
          <p:pic>
            <p:nvPicPr>
              <p:cNvPr id="369" name="Grafik 368" descr="Ein Bild, das Raum, Szene, Spielhaus enthält.&#10;&#10;Automatisch generierte Beschreibung">
                <a:extLst>
                  <a:ext uri="{FF2B5EF4-FFF2-40B4-BE49-F238E27FC236}">
                    <a16:creationId xmlns:a16="http://schemas.microsoft.com/office/drawing/2014/main" id="{9EEC90A9-B36B-4D7A-AC9D-3FBE9A4D3BE8}"/>
                  </a:ext>
                </a:extLst>
              </p:cNvPr>
              <p:cNvPicPr>
                <a:picLocks noChangeAspect="1"/>
              </p:cNvPicPr>
              <p:nvPr/>
            </p:nvPicPr>
            <p:blipFill>
              <a:blip r:embed="rId6"/>
              <a:stretch>
                <a:fillRect/>
              </a:stretch>
            </p:blipFill>
            <p:spPr>
              <a:xfrm>
                <a:off x="6495190" y="3772195"/>
                <a:ext cx="302095" cy="302095"/>
              </a:xfrm>
              <a:prstGeom prst="rect">
                <a:avLst/>
              </a:prstGeom>
              <a:scene3d>
                <a:camera prst="isometricRightUp"/>
                <a:lightRig rig="threePt" dir="t"/>
              </a:scene3d>
            </p:spPr>
          </p:pic>
          <p:pic>
            <p:nvPicPr>
              <p:cNvPr id="405" name="Grafik 404">
                <a:extLst>
                  <a:ext uri="{FF2B5EF4-FFF2-40B4-BE49-F238E27FC236}">
                    <a16:creationId xmlns:a16="http://schemas.microsoft.com/office/drawing/2014/main" id="{96C63EC8-131B-4BFC-9142-E899AFD2ABAE}"/>
                  </a:ext>
                </a:extLst>
              </p:cNvPr>
              <p:cNvPicPr>
                <a:picLocks noChangeAspect="1"/>
              </p:cNvPicPr>
              <p:nvPr/>
            </p:nvPicPr>
            <p:blipFill>
              <a:blip r:embed="rId10"/>
              <a:stretch>
                <a:fillRect/>
              </a:stretch>
            </p:blipFill>
            <p:spPr>
              <a:xfrm>
                <a:off x="6176940" y="3770330"/>
                <a:ext cx="266405" cy="266405"/>
              </a:xfrm>
              <a:prstGeom prst="rect">
                <a:avLst/>
              </a:prstGeom>
              <a:scene3d>
                <a:camera prst="isometricLeftDown"/>
                <a:lightRig rig="threePt" dir="t"/>
              </a:scene3d>
            </p:spPr>
          </p:pic>
        </p:grpSp>
      </p:grpSp>
      <p:grpSp>
        <p:nvGrpSpPr>
          <p:cNvPr id="226" name="Gruppieren 225">
            <a:extLst>
              <a:ext uri="{FF2B5EF4-FFF2-40B4-BE49-F238E27FC236}">
                <a16:creationId xmlns:a16="http://schemas.microsoft.com/office/drawing/2014/main" id="{0D1660B4-5A3E-4278-9C28-582DBD499FC5}"/>
              </a:ext>
            </a:extLst>
          </p:cNvPr>
          <p:cNvGrpSpPr/>
          <p:nvPr/>
        </p:nvGrpSpPr>
        <p:grpSpPr>
          <a:xfrm>
            <a:off x="2145429" y="1912152"/>
            <a:ext cx="4767203" cy="2551748"/>
            <a:chOff x="2145429" y="1912152"/>
            <a:chExt cx="4767203" cy="2551748"/>
          </a:xfrm>
        </p:grpSpPr>
        <p:sp>
          <p:nvSpPr>
            <p:cNvPr id="11" name="Rechteck: abgerundete Ecken 10">
              <a:extLst>
                <a:ext uri="{FF2B5EF4-FFF2-40B4-BE49-F238E27FC236}">
                  <a16:creationId xmlns:a16="http://schemas.microsoft.com/office/drawing/2014/main" id="{EB10EDD6-C762-4DA6-99DC-9D6EC846A675}"/>
                </a:ext>
              </a:extLst>
            </p:cNvPr>
            <p:cNvSpPr/>
            <p:nvPr/>
          </p:nvSpPr>
          <p:spPr>
            <a:xfrm>
              <a:off x="2145429" y="1912152"/>
              <a:ext cx="470229" cy="2188394"/>
            </a:xfrm>
            <a:prstGeom prst="roundRect">
              <a:avLst/>
            </a:prstGeom>
            <a:noFill/>
            <a:ln>
              <a:solidFill>
                <a:schemeClr val="tx2"/>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600" dirty="0"/>
            </a:p>
          </p:txBody>
        </p:sp>
        <p:sp>
          <p:nvSpPr>
            <p:cNvPr id="83" name="Rechteck: abgerundete Ecken 82">
              <a:extLst>
                <a:ext uri="{FF2B5EF4-FFF2-40B4-BE49-F238E27FC236}">
                  <a16:creationId xmlns:a16="http://schemas.microsoft.com/office/drawing/2014/main" id="{92FA7205-D61D-4FD8-9ED7-F973E8B6554B}"/>
                </a:ext>
              </a:extLst>
            </p:cNvPr>
            <p:cNvSpPr/>
            <p:nvPr/>
          </p:nvSpPr>
          <p:spPr>
            <a:xfrm>
              <a:off x="6032263" y="3471071"/>
              <a:ext cx="880369" cy="762265"/>
            </a:xfrm>
            <a:prstGeom prst="roundRect">
              <a:avLst/>
            </a:prstGeom>
            <a:noFill/>
            <a:ln>
              <a:solidFill>
                <a:schemeClr val="tx2"/>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600" dirty="0"/>
            </a:p>
          </p:txBody>
        </p:sp>
        <p:cxnSp>
          <p:nvCxnSpPr>
            <p:cNvPr id="14" name="Gerader Verbinder 13">
              <a:extLst>
                <a:ext uri="{FF2B5EF4-FFF2-40B4-BE49-F238E27FC236}">
                  <a16:creationId xmlns:a16="http://schemas.microsoft.com/office/drawing/2014/main" id="{B2C8424E-38CA-4317-8612-C84E43A8F378}"/>
                </a:ext>
              </a:extLst>
            </p:cNvPr>
            <p:cNvCxnSpPr>
              <a:cxnSpLocks/>
            </p:cNvCxnSpPr>
            <p:nvPr/>
          </p:nvCxnSpPr>
          <p:spPr>
            <a:xfrm>
              <a:off x="2693458" y="3992917"/>
              <a:ext cx="1345142" cy="7062"/>
            </a:xfrm>
            <a:prstGeom prst="line">
              <a:avLst/>
            </a:prstGeom>
            <a:ln w="19050">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88" name="Gerader Verbinder 87">
              <a:extLst>
                <a:ext uri="{FF2B5EF4-FFF2-40B4-BE49-F238E27FC236}">
                  <a16:creationId xmlns:a16="http://schemas.microsoft.com/office/drawing/2014/main" id="{8B605D6C-A3F3-4FEE-965E-A98664A17EF4}"/>
                </a:ext>
              </a:extLst>
            </p:cNvPr>
            <p:cNvCxnSpPr>
              <a:cxnSpLocks/>
            </p:cNvCxnSpPr>
            <p:nvPr/>
          </p:nvCxnSpPr>
          <p:spPr>
            <a:xfrm flipH="1">
              <a:off x="4648390" y="3992809"/>
              <a:ext cx="1216422" cy="1"/>
            </a:xfrm>
            <a:prstGeom prst="line">
              <a:avLst/>
            </a:prstGeom>
            <a:ln w="19050">
              <a:solidFill>
                <a:schemeClr val="tx1"/>
              </a:solidFill>
              <a:prstDash val="lgDash"/>
            </a:ln>
          </p:spPr>
          <p:style>
            <a:lnRef idx="1">
              <a:schemeClr val="accent1"/>
            </a:lnRef>
            <a:fillRef idx="0">
              <a:schemeClr val="accent1"/>
            </a:fillRef>
            <a:effectRef idx="0">
              <a:schemeClr val="accent1"/>
            </a:effectRef>
            <a:fontRef idx="minor">
              <a:schemeClr val="tx1"/>
            </a:fontRef>
          </p:style>
        </p:cxnSp>
        <p:sp>
          <p:nvSpPr>
            <p:cNvPr id="101" name="Textplatzhalter 1">
              <a:extLst>
                <a:ext uri="{FF2B5EF4-FFF2-40B4-BE49-F238E27FC236}">
                  <a16:creationId xmlns:a16="http://schemas.microsoft.com/office/drawing/2014/main" id="{013A59E5-53DD-46C7-9D3C-26D243C3213A}"/>
                </a:ext>
              </a:extLst>
            </p:cNvPr>
            <p:cNvSpPr txBox="1">
              <a:spLocks/>
            </p:cNvSpPr>
            <p:nvPr/>
          </p:nvSpPr>
          <p:spPr>
            <a:xfrm>
              <a:off x="4008371" y="4222188"/>
              <a:ext cx="1017025" cy="241712"/>
            </a:xfrm>
            <a:prstGeom prst="rect">
              <a:avLst/>
            </a:prstGeom>
          </p:spPr>
          <p:txBody>
            <a:bodyPr vert="horz" lIns="0" tIns="0" rIns="0" bIns="0" rtlCol="0">
              <a:noAutofit/>
            </a:bodyPr>
            <a:lstStyle>
              <a:lvl1pPr marL="0" indent="0" algn="l" defTabSz="685800" rtl="0" eaLnBrk="1" latinLnBrk="0" hangingPunct="1">
                <a:lnSpc>
                  <a:spcPct val="120000"/>
                </a:lnSpc>
                <a:spcBef>
                  <a:spcPts val="750"/>
                </a:spcBef>
                <a:buClr>
                  <a:schemeClr val="accent1"/>
                </a:buClr>
                <a:buFont typeface="Arial" panose="020B0604020202020204" pitchFamily="34" charset="0"/>
                <a:buNone/>
                <a:defRPr sz="1800" kern="1200" baseline="0">
                  <a:solidFill>
                    <a:schemeClr val="tx1"/>
                  </a:solidFill>
                  <a:latin typeface="+mn-lt"/>
                  <a:ea typeface="+mn-ea"/>
                  <a:cs typeface="+mn-cs"/>
                </a:defRPr>
              </a:lvl1pPr>
              <a:lvl2pPr marL="360363" indent="-184150" algn="l" defTabSz="685800" rtl="0" eaLnBrk="1" latinLnBrk="0" hangingPunct="1">
                <a:lnSpc>
                  <a:spcPct val="120000"/>
                </a:lnSpc>
                <a:spcBef>
                  <a:spcPts val="375"/>
                </a:spcBef>
                <a:buClr>
                  <a:schemeClr val="tx1"/>
                </a:buClr>
                <a:buFont typeface="Arial" panose="020B0604020202020204" pitchFamily="34" charset="0"/>
                <a:buChar char="•"/>
                <a:defRPr sz="1600" kern="1200">
                  <a:solidFill>
                    <a:schemeClr val="tx1"/>
                  </a:solidFill>
                  <a:latin typeface="+mn-lt"/>
                  <a:ea typeface="+mn-ea"/>
                  <a:cs typeface="+mn-cs"/>
                </a:defRPr>
              </a:lvl2pPr>
              <a:lvl3pPr marL="536575" indent="-176213" algn="l" defTabSz="685800" rtl="0" eaLnBrk="1" latinLnBrk="0" hangingPunct="1">
                <a:lnSpc>
                  <a:spcPct val="120000"/>
                </a:lnSpc>
                <a:spcBef>
                  <a:spcPts val="375"/>
                </a:spcBef>
                <a:buClr>
                  <a:schemeClr val="tx1"/>
                </a:buClr>
                <a:buFont typeface="Arial" panose="020B0604020202020204" pitchFamily="34" charset="0"/>
                <a:buChar char="•"/>
                <a:defRPr sz="1400" kern="1200">
                  <a:solidFill>
                    <a:schemeClr val="tx1"/>
                  </a:solidFill>
                  <a:latin typeface="+mn-lt"/>
                  <a:ea typeface="+mn-ea"/>
                  <a:cs typeface="+mn-cs"/>
                </a:defRPr>
              </a:lvl3pPr>
              <a:lvl4pPr marL="720725" indent="-184150" algn="l" defTabSz="685800" rtl="0" eaLnBrk="1" latinLnBrk="0" hangingPunct="1">
                <a:lnSpc>
                  <a:spcPct val="120000"/>
                </a:lnSpc>
                <a:spcBef>
                  <a:spcPts val="375"/>
                </a:spcBef>
                <a:buClr>
                  <a:schemeClr val="tx1"/>
                </a:buClr>
                <a:buFont typeface="Arial" panose="020B0604020202020204" pitchFamily="34" charset="0"/>
                <a:buChar char="•"/>
                <a:defRPr sz="1400" kern="1200">
                  <a:solidFill>
                    <a:schemeClr val="tx1"/>
                  </a:solidFill>
                  <a:latin typeface="+mn-lt"/>
                  <a:ea typeface="+mn-ea"/>
                  <a:cs typeface="+mn-cs"/>
                </a:defRPr>
              </a:lvl4pPr>
              <a:lvl5pPr marL="896938" indent="-176213" algn="l" defTabSz="685800" rtl="0" eaLnBrk="1" latinLnBrk="0" hangingPunct="1">
                <a:lnSpc>
                  <a:spcPct val="120000"/>
                </a:lnSpc>
                <a:spcBef>
                  <a:spcPts val="375"/>
                </a:spcBef>
                <a:buClr>
                  <a:schemeClr val="tx1"/>
                </a:buClr>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de-DE" sz="900" dirty="0"/>
                <a:t>Scope of Change</a:t>
              </a:r>
            </a:p>
          </p:txBody>
        </p:sp>
        <p:pic>
          <p:nvPicPr>
            <p:cNvPr id="229" name="Grafik 228">
              <a:extLst>
                <a:ext uri="{FF2B5EF4-FFF2-40B4-BE49-F238E27FC236}">
                  <a16:creationId xmlns:a16="http://schemas.microsoft.com/office/drawing/2014/main" id="{96390B4E-4B91-41B9-9BE9-F855DCFE79BC}"/>
                </a:ext>
              </a:extLst>
            </p:cNvPr>
            <p:cNvPicPr>
              <a:picLocks noChangeAspect="1"/>
            </p:cNvPicPr>
            <p:nvPr/>
          </p:nvPicPr>
          <p:blipFill>
            <a:blip r:embed="rId11"/>
            <a:stretch>
              <a:fillRect/>
            </a:stretch>
          </p:blipFill>
          <p:spPr>
            <a:xfrm>
              <a:off x="4153806" y="3795704"/>
              <a:ext cx="408550" cy="408550"/>
            </a:xfrm>
            <a:prstGeom prst="rect">
              <a:avLst/>
            </a:prstGeom>
          </p:spPr>
        </p:pic>
      </p:grpSp>
      <p:grpSp>
        <p:nvGrpSpPr>
          <p:cNvPr id="18" name="Gruppieren 17">
            <a:extLst>
              <a:ext uri="{FF2B5EF4-FFF2-40B4-BE49-F238E27FC236}">
                <a16:creationId xmlns:a16="http://schemas.microsoft.com/office/drawing/2014/main" id="{6995AA8C-FCEB-4B19-ACA9-762765DD1B18}"/>
              </a:ext>
            </a:extLst>
          </p:cNvPr>
          <p:cNvGrpSpPr/>
          <p:nvPr/>
        </p:nvGrpSpPr>
        <p:grpSpPr>
          <a:xfrm>
            <a:off x="82020" y="2041358"/>
            <a:ext cx="2470795" cy="920919"/>
            <a:chOff x="71660" y="2029910"/>
            <a:chExt cx="2470795" cy="920919"/>
          </a:xfrm>
        </p:grpSpPr>
        <p:cxnSp>
          <p:nvCxnSpPr>
            <p:cNvPr id="255" name="Gerader Verbinder 254">
              <a:extLst>
                <a:ext uri="{FF2B5EF4-FFF2-40B4-BE49-F238E27FC236}">
                  <a16:creationId xmlns:a16="http://schemas.microsoft.com/office/drawing/2014/main" id="{C53D59B5-4952-4D1D-8AB9-5D1AD4501631}"/>
                </a:ext>
              </a:extLst>
            </p:cNvPr>
            <p:cNvCxnSpPr>
              <a:cxnSpLocks/>
            </p:cNvCxnSpPr>
            <p:nvPr/>
          </p:nvCxnSpPr>
          <p:spPr>
            <a:xfrm flipV="1">
              <a:off x="826935" y="2255493"/>
              <a:ext cx="353246" cy="206486"/>
            </a:xfrm>
            <a:prstGeom prst="line">
              <a:avLst/>
            </a:prstGeom>
            <a:ln w="12700">
              <a:solidFill>
                <a:schemeClr val="tx1"/>
              </a:solidFill>
              <a:prstDash val="lgDash"/>
            </a:ln>
          </p:spPr>
          <p:style>
            <a:lnRef idx="1">
              <a:schemeClr val="accent1"/>
            </a:lnRef>
            <a:fillRef idx="0">
              <a:schemeClr val="accent1"/>
            </a:fillRef>
            <a:effectRef idx="0">
              <a:schemeClr val="accent1"/>
            </a:effectRef>
            <a:fontRef idx="minor">
              <a:schemeClr val="tx1"/>
            </a:fontRef>
          </p:style>
        </p:cxnSp>
        <p:pic>
          <p:nvPicPr>
            <p:cNvPr id="334" name="Grafik 333">
              <a:extLst>
                <a:ext uri="{FF2B5EF4-FFF2-40B4-BE49-F238E27FC236}">
                  <a16:creationId xmlns:a16="http://schemas.microsoft.com/office/drawing/2014/main" id="{7E50D8E8-BF05-42EE-BE36-090F7FCEEA99}"/>
                </a:ext>
              </a:extLst>
            </p:cNvPr>
            <p:cNvPicPr>
              <a:picLocks noChangeAspect="1"/>
            </p:cNvPicPr>
            <p:nvPr/>
          </p:nvPicPr>
          <p:blipFill>
            <a:blip r:embed="rId5"/>
            <a:stretch>
              <a:fillRect/>
            </a:stretch>
          </p:blipFill>
          <p:spPr>
            <a:xfrm>
              <a:off x="1732519" y="2039353"/>
              <a:ext cx="365864" cy="365864"/>
            </a:xfrm>
            <a:prstGeom prst="rect">
              <a:avLst/>
            </a:prstGeom>
          </p:spPr>
        </p:pic>
        <p:pic>
          <p:nvPicPr>
            <p:cNvPr id="352" name="Grafik 351">
              <a:extLst>
                <a:ext uri="{FF2B5EF4-FFF2-40B4-BE49-F238E27FC236}">
                  <a16:creationId xmlns:a16="http://schemas.microsoft.com/office/drawing/2014/main" id="{02FC11DE-D250-4873-A71F-CE0C73F69152}"/>
                </a:ext>
              </a:extLst>
            </p:cNvPr>
            <p:cNvPicPr>
              <a:picLocks noChangeAspect="1"/>
            </p:cNvPicPr>
            <p:nvPr/>
          </p:nvPicPr>
          <p:blipFill>
            <a:blip r:embed="rId5"/>
            <a:stretch>
              <a:fillRect/>
            </a:stretch>
          </p:blipFill>
          <p:spPr>
            <a:xfrm>
              <a:off x="1296189" y="2047402"/>
              <a:ext cx="365864" cy="365864"/>
            </a:xfrm>
            <a:prstGeom prst="rect">
              <a:avLst/>
            </a:prstGeom>
          </p:spPr>
        </p:pic>
        <p:pic>
          <p:nvPicPr>
            <p:cNvPr id="353" name="Grafik 352">
              <a:extLst>
                <a:ext uri="{FF2B5EF4-FFF2-40B4-BE49-F238E27FC236}">
                  <a16:creationId xmlns:a16="http://schemas.microsoft.com/office/drawing/2014/main" id="{6F15E398-E8D1-4BC6-907B-B9C11D758A97}"/>
                </a:ext>
              </a:extLst>
            </p:cNvPr>
            <p:cNvPicPr>
              <a:picLocks noChangeAspect="1"/>
            </p:cNvPicPr>
            <p:nvPr/>
          </p:nvPicPr>
          <p:blipFill>
            <a:blip r:embed="rId5"/>
            <a:stretch>
              <a:fillRect/>
            </a:stretch>
          </p:blipFill>
          <p:spPr>
            <a:xfrm>
              <a:off x="2176591" y="2029910"/>
              <a:ext cx="365864" cy="365864"/>
            </a:xfrm>
            <a:prstGeom prst="rect">
              <a:avLst/>
            </a:prstGeom>
          </p:spPr>
        </p:pic>
        <p:pic>
          <p:nvPicPr>
            <p:cNvPr id="4" name="Grafik 3" descr="Ein Bild, das Text, Visitenkarte, Umschlag enthält.&#10;&#10;Automatisch generierte Beschreibung">
              <a:extLst>
                <a:ext uri="{FF2B5EF4-FFF2-40B4-BE49-F238E27FC236}">
                  <a16:creationId xmlns:a16="http://schemas.microsoft.com/office/drawing/2014/main" id="{81488301-EFBF-4A81-A355-11E961DE2DE9}"/>
                </a:ext>
              </a:extLst>
            </p:cNvPr>
            <p:cNvPicPr>
              <a:picLocks noChangeAspect="1"/>
            </p:cNvPicPr>
            <p:nvPr/>
          </p:nvPicPr>
          <p:blipFill>
            <a:blip r:embed="rId12"/>
            <a:stretch>
              <a:fillRect/>
            </a:stretch>
          </p:blipFill>
          <p:spPr>
            <a:xfrm>
              <a:off x="71660" y="2417815"/>
              <a:ext cx="793464" cy="533014"/>
            </a:xfrm>
            <a:prstGeom prst="rect">
              <a:avLst/>
            </a:prstGeom>
          </p:spPr>
        </p:pic>
      </p:grpSp>
      <p:grpSp>
        <p:nvGrpSpPr>
          <p:cNvPr id="19" name="Gruppieren 18">
            <a:extLst>
              <a:ext uri="{FF2B5EF4-FFF2-40B4-BE49-F238E27FC236}">
                <a16:creationId xmlns:a16="http://schemas.microsoft.com/office/drawing/2014/main" id="{E5FB0235-2073-42F8-AF55-ED65CA0347D5}"/>
              </a:ext>
            </a:extLst>
          </p:cNvPr>
          <p:cNvGrpSpPr/>
          <p:nvPr/>
        </p:nvGrpSpPr>
        <p:grpSpPr>
          <a:xfrm>
            <a:off x="91394" y="2705582"/>
            <a:ext cx="2418679" cy="406830"/>
            <a:chOff x="82280" y="2697149"/>
            <a:chExt cx="2418679" cy="406830"/>
          </a:xfrm>
        </p:grpSpPr>
        <p:pic>
          <p:nvPicPr>
            <p:cNvPr id="23" name="Grafik 22">
              <a:extLst>
                <a:ext uri="{FF2B5EF4-FFF2-40B4-BE49-F238E27FC236}">
                  <a16:creationId xmlns:a16="http://schemas.microsoft.com/office/drawing/2014/main" id="{49B95D68-4862-4B29-B2F6-84396BD75899}"/>
                </a:ext>
              </a:extLst>
            </p:cNvPr>
            <p:cNvPicPr>
              <a:picLocks noChangeAspect="1"/>
            </p:cNvPicPr>
            <p:nvPr/>
          </p:nvPicPr>
          <p:blipFill>
            <a:blip r:embed="rId8"/>
            <a:stretch>
              <a:fillRect/>
            </a:stretch>
          </p:blipFill>
          <p:spPr>
            <a:xfrm>
              <a:off x="1755047" y="2697149"/>
              <a:ext cx="354536" cy="354536"/>
            </a:xfrm>
            <a:prstGeom prst="rect">
              <a:avLst/>
            </a:prstGeom>
          </p:spPr>
        </p:pic>
        <p:pic>
          <p:nvPicPr>
            <p:cNvPr id="28" name="Grafik 27">
              <a:extLst>
                <a:ext uri="{FF2B5EF4-FFF2-40B4-BE49-F238E27FC236}">
                  <a16:creationId xmlns:a16="http://schemas.microsoft.com/office/drawing/2014/main" id="{E938180A-12FA-459B-AF1C-142504FCBD3C}"/>
                </a:ext>
              </a:extLst>
            </p:cNvPr>
            <p:cNvPicPr>
              <a:picLocks noChangeAspect="1"/>
            </p:cNvPicPr>
            <p:nvPr/>
          </p:nvPicPr>
          <p:blipFill>
            <a:blip r:embed="rId10"/>
            <a:stretch>
              <a:fillRect/>
            </a:stretch>
          </p:blipFill>
          <p:spPr>
            <a:xfrm>
              <a:off x="2234554" y="2777426"/>
              <a:ext cx="266405" cy="266405"/>
            </a:xfrm>
            <a:prstGeom prst="rect">
              <a:avLst/>
            </a:prstGeom>
          </p:spPr>
        </p:pic>
        <p:pic>
          <p:nvPicPr>
            <p:cNvPr id="253" name="Grafik 252">
              <a:extLst>
                <a:ext uri="{FF2B5EF4-FFF2-40B4-BE49-F238E27FC236}">
                  <a16:creationId xmlns:a16="http://schemas.microsoft.com/office/drawing/2014/main" id="{E1A6204E-9A0C-4AEC-8B7D-8540EB31A8F5}"/>
                </a:ext>
              </a:extLst>
            </p:cNvPr>
            <p:cNvPicPr>
              <a:picLocks noChangeAspect="1"/>
            </p:cNvPicPr>
            <p:nvPr/>
          </p:nvPicPr>
          <p:blipFill>
            <a:blip r:embed="rId13"/>
            <a:stretch>
              <a:fillRect/>
            </a:stretch>
          </p:blipFill>
          <p:spPr>
            <a:xfrm>
              <a:off x="1308124" y="2724604"/>
              <a:ext cx="354536" cy="354536"/>
            </a:xfrm>
            <a:prstGeom prst="rect">
              <a:avLst/>
            </a:prstGeom>
          </p:spPr>
        </p:pic>
        <p:cxnSp>
          <p:nvCxnSpPr>
            <p:cNvPr id="270" name="Gerader Verbinder 269">
              <a:extLst>
                <a:ext uri="{FF2B5EF4-FFF2-40B4-BE49-F238E27FC236}">
                  <a16:creationId xmlns:a16="http://schemas.microsoft.com/office/drawing/2014/main" id="{C15CFFA7-7360-4D3F-BC78-64A8C9D5BEAA}"/>
                </a:ext>
              </a:extLst>
            </p:cNvPr>
            <p:cNvCxnSpPr>
              <a:cxnSpLocks/>
            </p:cNvCxnSpPr>
            <p:nvPr/>
          </p:nvCxnSpPr>
          <p:spPr>
            <a:xfrm>
              <a:off x="1061533" y="2843382"/>
              <a:ext cx="118648" cy="0"/>
            </a:xfrm>
            <a:prstGeom prst="line">
              <a:avLst/>
            </a:prstGeom>
            <a:ln w="12700">
              <a:solidFill>
                <a:schemeClr val="tx1"/>
              </a:solidFill>
              <a:prstDash val="lgDash"/>
            </a:ln>
          </p:spPr>
          <p:style>
            <a:lnRef idx="1">
              <a:schemeClr val="accent1"/>
            </a:lnRef>
            <a:fillRef idx="0">
              <a:schemeClr val="accent1"/>
            </a:fillRef>
            <a:effectRef idx="0">
              <a:schemeClr val="accent1"/>
            </a:effectRef>
            <a:fontRef idx="minor">
              <a:schemeClr val="tx1"/>
            </a:fontRef>
          </p:style>
        </p:cxnSp>
        <p:pic>
          <p:nvPicPr>
            <p:cNvPr id="10" name="Grafik 9">
              <a:extLst>
                <a:ext uri="{FF2B5EF4-FFF2-40B4-BE49-F238E27FC236}">
                  <a16:creationId xmlns:a16="http://schemas.microsoft.com/office/drawing/2014/main" id="{81F5DA90-029D-488D-97BE-126C909F41CE}"/>
                </a:ext>
              </a:extLst>
            </p:cNvPr>
            <p:cNvPicPr>
              <a:picLocks noChangeAspect="1"/>
            </p:cNvPicPr>
            <p:nvPr/>
          </p:nvPicPr>
          <p:blipFill>
            <a:blip r:embed="rId14"/>
            <a:stretch>
              <a:fillRect/>
            </a:stretch>
          </p:blipFill>
          <p:spPr>
            <a:xfrm>
              <a:off x="82280" y="2759699"/>
              <a:ext cx="866706" cy="344280"/>
            </a:xfrm>
            <a:prstGeom prst="rect">
              <a:avLst/>
            </a:prstGeom>
          </p:spPr>
        </p:pic>
      </p:grpSp>
      <p:grpSp>
        <p:nvGrpSpPr>
          <p:cNvPr id="27" name="Gruppieren 26">
            <a:extLst>
              <a:ext uri="{FF2B5EF4-FFF2-40B4-BE49-F238E27FC236}">
                <a16:creationId xmlns:a16="http://schemas.microsoft.com/office/drawing/2014/main" id="{CDB3EAF6-BA89-4D2F-9BAB-31EBA0293D70}"/>
              </a:ext>
            </a:extLst>
          </p:cNvPr>
          <p:cNvGrpSpPr/>
          <p:nvPr/>
        </p:nvGrpSpPr>
        <p:grpSpPr>
          <a:xfrm>
            <a:off x="5114486" y="2084881"/>
            <a:ext cx="978144" cy="742690"/>
            <a:chOff x="5114486" y="2084881"/>
            <a:chExt cx="978144" cy="742690"/>
          </a:xfrm>
        </p:grpSpPr>
        <p:pic>
          <p:nvPicPr>
            <p:cNvPr id="251" name="Grafik 250">
              <a:extLst>
                <a:ext uri="{FF2B5EF4-FFF2-40B4-BE49-F238E27FC236}">
                  <a16:creationId xmlns:a16="http://schemas.microsoft.com/office/drawing/2014/main" id="{2999E8F4-79F7-4020-B656-151AF5BA7E48}"/>
                </a:ext>
              </a:extLst>
            </p:cNvPr>
            <p:cNvPicPr>
              <a:picLocks noChangeAspect="1"/>
            </p:cNvPicPr>
            <p:nvPr/>
          </p:nvPicPr>
          <p:blipFill>
            <a:blip r:embed="rId4"/>
            <a:stretch>
              <a:fillRect/>
            </a:stretch>
          </p:blipFill>
          <p:spPr>
            <a:xfrm>
              <a:off x="5114486" y="2084881"/>
              <a:ext cx="718844" cy="718844"/>
            </a:xfrm>
            <a:prstGeom prst="rect">
              <a:avLst/>
            </a:prstGeom>
          </p:spPr>
        </p:pic>
        <p:pic>
          <p:nvPicPr>
            <p:cNvPr id="134" name="Grafik 133">
              <a:extLst>
                <a:ext uri="{FF2B5EF4-FFF2-40B4-BE49-F238E27FC236}">
                  <a16:creationId xmlns:a16="http://schemas.microsoft.com/office/drawing/2014/main" id="{F9B7B174-B52E-4583-8B5F-057BDE4FC355}"/>
                </a:ext>
              </a:extLst>
            </p:cNvPr>
            <p:cNvPicPr>
              <a:picLocks noChangeAspect="1"/>
            </p:cNvPicPr>
            <p:nvPr/>
          </p:nvPicPr>
          <p:blipFill>
            <a:blip r:embed="rId13"/>
            <a:stretch>
              <a:fillRect/>
            </a:stretch>
          </p:blipFill>
          <p:spPr>
            <a:xfrm>
              <a:off x="5181676" y="2352293"/>
              <a:ext cx="322349" cy="322349"/>
            </a:xfrm>
            <a:prstGeom prst="rect">
              <a:avLst/>
            </a:prstGeom>
            <a:scene3d>
              <a:camera prst="isometricLeftDown"/>
              <a:lightRig rig="threePt" dir="t"/>
            </a:scene3d>
          </p:spPr>
        </p:pic>
        <p:pic>
          <p:nvPicPr>
            <p:cNvPr id="346" name="Grafik 345">
              <a:extLst>
                <a:ext uri="{FF2B5EF4-FFF2-40B4-BE49-F238E27FC236}">
                  <a16:creationId xmlns:a16="http://schemas.microsoft.com/office/drawing/2014/main" id="{13048415-1789-4E1C-AD8D-FEAC48F2ADBD}"/>
                </a:ext>
              </a:extLst>
            </p:cNvPr>
            <p:cNvPicPr>
              <a:picLocks noChangeAspect="1"/>
            </p:cNvPicPr>
            <p:nvPr/>
          </p:nvPicPr>
          <p:blipFill>
            <a:blip r:embed="rId5"/>
            <a:stretch>
              <a:fillRect/>
            </a:stretch>
          </p:blipFill>
          <p:spPr>
            <a:xfrm>
              <a:off x="5310184" y="2097740"/>
              <a:ext cx="336236" cy="336236"/>
            </a:xfrm>
            <a:prstGeom prst="rect">
              <a:avLst/>
            </a:prstGeom>
            <a:scene3d>
              <a:camera prst="isometricTopUp"/>
              <a:lightRig rig="threePt" dir="t"/>
            </a:scene3d>
          </p:spPr>
        </p:pic>
        <p:pic>
          <p:nvPicPr>
            <p:cNvPr id="347" name="Grafik 346" descr="Ein Bild, das Raum, Szene, Spielhaus enthält.&#10;&#10;Automatisch generierte Beschreibung">
              <a:extLst>
                <a:ext uri="{FF2B5EF4-FFF2-40B4-BE49-F238E27FC236}">
                  <a16:creationId xmlns:a16="http://schemas.microsoft.com/office/drawing/2014/main" id="{CFDDEA1C-EBBC-4C1D-8BD1-20BCED7B3503}"/>
                </a:ext>
              </a:extLst>
            </p:cNvPr>
            <p:cNvPicPr>
              <a:picLocks noChangeAspect="1"/>
            </p:cNvPicPr>
            <p:nvPr/>
          </p:nvPicPr>
          <p:blipFill>
            <a:blip r:embed="rId6"/>
            <a:stretch>
              <a:fillRect/>
            </a:stretch>
          </p:blipFill>
          <p:spPr>
            <a:xfrm>
              <a:off x="5492251" y="2371639"/>
              <a:ext cx="302095" cy="302095"/>
            </a:xfrm>
            <a:prstGeom prst="rect">
              <a:avLst/>
            </a:prstGeom>
            <a:scene3d>
              <a:camera prst="isometricRightUp"/>
              <a:lightRig rig="threePt" dir="t"/>
            </a:scene3d>
          </p:spPr>
        </p:pic>
        <p:pic>
          <p:nvPicPr>
            <p:cNvPr id="85" name="Grafik 84">
              <a:extLst>
                <a:ext uri="{FF2B5EF4-FFF2-40B4-BE49-F238E27FC236}">
                  <a16:creationId xmlns:a16="http://schemas.microsoft.com/office/drawing/2014/main" id="{EA21A28E-7D7E-401A-ADA4-16D579C9014C}"/>
                </a:ext>
              </a:extLst>
            </p:cNvPr>
            <p:cNvPicPr>
              <a:picLocks noChangeAspect="1"/>
            </p:cNvPicPr>
            <p:nvPr/>
          </p:nvPicPr>
          <p:blipFill>
            <a:blip r:embed="rId7"/>
            <a:stretch>
              <a:fillRect/>
            </a:stretch>
          </p:blipFill>
          <p:spPr>
            <a:xfrm>
              <a:off x="5790535" y="2525476"/>
              <a:ext cx="302095" cy="302095"/>
            </a:xfrm>
            <a:prstGeom prst="rect">
              <a:avLst/>
            </a:prstGeom>
          </p:spPr>
        </p:pic>
      </p:grpSp>
      <p:grpSp>
        <p:nvGrpSpPr>
          <p:cNvPr id="21" name="Gruppieren 20">
            <a:extLst>
              <a:ext uri="{FF2B5EF4-FFF2-40B4-BE49-F238E27FC236}">
                <a16:creationId xmlns:a16="http://schemas.microsoft.com/office/drawing/2014/main" id="{26AB69F6-29CD-4EF5-A88A-414D1F173B93}"/>
              </a:ext>
            </a:extLst>
          </p:cNvPr>
          <p:cNvGrpSpPr/>
          <p:nvPr/>
        </p:nvGrpSpPr>
        <p:grpSpPr>
          <a:xfrm>
            <a:off x="101600" y="2925152"/>
            <a:ext cx="2414263" cy="1074827"/>
            <a:chOff x="101600" y="2925152"/>
            <a:chExt cx="2414263" cy="1074827"/>
          </a:xfrm>
        </p:grpSpPr>
        <p:pic>
          <p:nvPicPr>
            <p:cNvPr id="102" name="Grafik 101">
              <a:extLst>
                <a:ext uri="{FF2B5EF4-FFF2-40B4-BE49-F238E27FC236}">
                  <a16:creationId xmlns:a16="http://schemas.microsoft.com/office/drawing/2014/main" id="{8DA54C13-7BD0-4AFC-A99A-20937115F609}"/>
                </a:ext>
              </a:extLst>
            </p:cNvPr>
            <p:cNvPicPr>
              <a:picLocks noChangeAspect="1"/>
            </p:cNvPicPr>
            <p:nvPr/>
          </p:nvPicPr>
          <p:blipFill>
            <a:blip r:embed="rId15"/>
            <a:stretch>
              <a:fillRect/>
            </a:stretch>
          </p:blipFill>
          <p:spPr>
            <a:xfrm>
              <a:off x="2249458" y="3430087"/>
              <a:ext cx="266405" cy="266405"/>
            </a:xfrm>
            <a:prstGeom prst="rect">
              <a:avLst/>
            </a:prstGeom>
          </p:spPr>
        </p:pic>
        <p:pic>
          <p:nvPicPr>
            <p:cNvPr id="224" name="Grafik 223" descr="Ein Bild, das Raum, Szene, Spielhaus enthält.&#10;&#10;Automatisch generierte Beschreibung">
              <a:extLst>
                <a:ext uri="{FF2B5EF4-FFF2-40B4-BE49-F238E27FC236}">
                  <a16:creationId xmlns:a16="http://schemas.microsoft.com/office/drawing/2014/main" id="{8BB1A1F1-1A73-465D-827F-F61D47ED9475}"/>
                </a:ext>
              </a:extLst>
            </p:cNvPr>
            <p:cNvPicPr>
              <a:picLocks noChangeAspect="1"/>
            </p:cNvPicPr>
            <p:nvPr/>
          </p:nvPicPr>
          <p:blipFill>
            <a:blip r:embed="rId6"/>
            <a:stretch>
              <a:fillRect/>
            </a:stretch>
          </p:blipFill>
          <p:spPr>
            <a:xfrm>
              <a:off x="1759301" y="3707317"/>
              <a:ext cx="292662" cy="292662"/>
            </a:xfrm>
            <a:prstGeom prst="rect">
              <a:avLst/>
            </a:prstGeom>
          </p:spPr>
        </p:pic>
        <p:cxnSp>
          <p:nvCxnSpPr>
            <p:cNvPr id="141" name="Gerader Verbinder 140">
              <a:extLst>
                <a:ext uri="{FF2B5EF4-FFF2-40B4-BE49-F238E27FC236}">
                  <a16:creationId xmlns:a16="http://schemas.microsoft.com/office/drawing/2014/main" id="{73E33B81-EEFF-4C9F-B694-39ED245AA853}"/>
                </a:ext>
              </a:extLst>
            </p:cNvPr>
            <p:cNvCxnSpPr>
              <a:cxnSpLocks/>
            </p:cNvCxnSpPr>
            <p:nvPr/>
          </p:nvCxnSpPr>
          <p:spPr>
            <a:xfrm>
              <a:off x="788426" y="3147245"/>
              <a:ext cx="426990" cy="336880"/>
            </a:xfrm>
            <a:prstGeom prst="line">
              <a:avLst/>
            </a:prstGeom>
            <a:ln w="12700">
              <a:solidFill>
                <a:schemeClr val="tx1"/>
              </a:solidFill>
              <a:prstDash val="lgDash"/>
            </a:ln>
          </p:spPr>
          <p:style>
            <a:lnRef idx="1">
              <a:schemeClr val="accent1"/>
            </a:lnRef>
            <a:fillRef idx="0">
              <a:schemeClr val="accent1"/>
            </a:fillRef>
            <a:effectRef idx="0">
              <a:schemeClr val="accent1"/>
            </a:effectRef>
            <a:fontRef idx="minor">
              <a:schemeClr val="tx1"/>
            </a:fontRef>
          </p:style>
        </p:cxnSp>
        <p:pic>
          <p:nvPicPr>
            <p:cNvPr id="358" name="Grafik 357">
              <a:extLst>
                <a:ext uri="{FF2B5EF4-FFF2-40B4-BE49-F238E27FC236}">
                  <a16:creationId xmlns:a16="http://schemas.microsoft.com/office/drawing/2014/main" id="{2772F8E8-62D0-44BA-83BD-963E14AD070C}"/>
                </a:ext>
              </a:extLst>
            </p:cNvPr>
            <p:cNvPicPr>
              <a:picLocks noChangeAspect="1"/>
            </p:cNvPicPr>
            <p:nvPr/>
          </p:nvPicPr>
          <p:blipFill>
            <a:blip r:embed="rId15"/>
            <a:stretch>
              <a:fillRect/>
            </a:stretch>
          </p:blipFill>
          <p:spPr>
            <a:xfrm>
              <a:off x="1767245" y="3447070"/>
              <a:ext cx="266405" cy="266405"/>
            </a:xfrm>
            <a:prstGeom prst="rect">
              <a:avLst/>
            </a:prstGeom>
          </p:spPr>
        </p:pic>
        <p:pic>
          <p:nvPicPr>
            <p:cNvPr id="359" name="Grafik 358">
              <a:extLst>
                <a:ext uri="{FF2B5EF4-FFF2-40B4-BE49-F238E27FC236}">
                  <a16:creationId xmlns:a16="http://schemas.microsoft.com/office/drawing/2014/main" id="{8B025BB2-4C58-4E60-A754-12316E4EA861}"/>
                </a:ext>
              </a:extLst>
            </p:cNvPr>
            <p:cNvPicPr>
              <a:picLocks noChangeAspect="1"/>
            </p:cNvPicPr>
            <p:nvPr/>
          </p:nvPicPr>
          <p:blipFill>
            <a:blip r:embed="rId15"/>
            <a:stretch>
              <a:fillRect/>
            </a:stretch>
          </p:blipFill>
          <p:spPr>
            <a:xfrm>
              <a:off x="1319521" y="3447071"/>
              <a:ext cx="266405" cy="266405"/>
            </a:xfrm>
            <a:prstGeom prst="rect">
              <a:avLst/>
            </a:prstGeom>
          </p:spPr>
        </p:pic>
        <p:pic>
          <p:nvPicPr>
            <p:cNvPr id="15" name="Grafik 14">
              <a:extLst>
                <a:ext uri="{FF2B5EF4-FFF2-40B4-BE49-F238E27FC236}">
                  <a16:creationId xmlns:a16="http://schemas.microsoft.com/office/drawing/2014/main" id="{D381BB02-DB6A-4EA3-B95B-090746980ECF}"/>
                </a:ext>
              </a:extLst>
            </p:cNvPr>
            <p:cNvPicPr>
              <a:picLocks noChangeAspect="1"/>
            </p:cNvPicPr>
            <p:nvPr/>
          </p:nvPicPr>
          <p:blipFill>
            <a:blip r:embed="rId16"/>
            <a:stretch>
              <a:fillRect/>
            </a:stretch>
          </p:blipFill>
          <p:spPr>
            <a:xfrm>
              <a:off x="101600" y="2925152"/>
              <a:ext cx="841375" cy="334218"/>
            </a:xfrm>
            <a:prstGeom prst="rect">
              <a:avLst/>
            </a:prstGeom>
          </p:spPr>
        </p:pic>
      </p:grpSp>
      <p:grpSp>
        <p:nvGrpSpPr>
          <p:cNvPr id="118" name="Gruppieren 117">
            <a:extLst>
              <a:ext uri="{FF2B5EF4-FFF2-40B4-BE49-F238E27FC236}">
                <a16:creationId xmlns:a16="http://schemas.microsoft.com/office/drawing/2014/main" id="{8648AC21-9874-494A-A798-3411F6DBCB94}"/>
              </a:ext>
            </a:extLst>
          </p:cNvPr>
          <p:cNvGrpSpPr/>
          <p:nvPr/>
        </p:nvGrpSpPr>
        <p:grpSpPr>
          <a:xfrm>
            <a:off x="2430245" y="4680402"/>
            <a:ext cx="3216175" cy="243835"/>
            <a:chOff x="990601" y="4401765"/>
            <a:chExt cx="6672638" cy="326007"/>
          </a:xfrm>
        </p:grpSpPr>
        <p:pic>
          <p:nvPicPr>
            <p:cNvPr id="119" name="Grafik 118">
              <a:extLst>
                <a:ext uri="{FF2B5EF4-FFF2-40B4-BE49-F238E27FC236}">
                  <a16:creationId xmlns:a16="http://schemas.microsoft.com/office/drawing/2014/main" id="{A6D98273-C313-4D4A-94BA-FE695D7521A1}"/>
                </a:ext>
              </a:extLst>
            </p:cNvPr>
            <p:cNvPicPr>
              <a:picLocks noChangeAspect="1"/>
            </p:cNvPicPr>
            <p:nvPr/>
          </p:nvPicPr>
          <p:blipFill>
            <a:blip r:embed="rId17"/>
            <a:stretch>
              <a:fillRect/>
            </a:stretch>
          </p:blipFill>
          <p:spPr>
            <a:xfrm>
              <a:off x="990601" y="4403772"/>
              <a:ext cx="6502400" cy="324000"/>
            </a:xfrm>
            <a:prstGeom prst="rect">
              <a:avLst/>
            </a:prstGeom>
          </p:spPr>
        </p:pic>
        <p:pic>
          <p:nvPicPr>
            <p:cNvPr id="120" name="Grafik 119">
              <a:extLst>
                <a:ext uri="{FF2B5EF4-FFF2-40B4-BE49-F238E27FC236}">
                  <a16:creationId xmlns:a16="http://schemas.microsoft.com/office/drawing/2014/main" id="{E656B9C2-7892-4F18-8A51-7594F8E4996F}"/>
                </a:ext>
              </a:extLst>
            </p:cNvPr>
            <p:cNvPicPr>
              <a:picLocks noChangeAspect="1"/>
            </p:cNvPicPr>
            <p:nvPr/>
          </p:nvPicPr>
          <p:blipFill>
            <a:blip r:embed="rId18"/>
            <a:stretch>
              <a:fillRect/>
            </a:stretch>
          </p:blipFill>
          <p:spPr>
            <a:xfrm>
              <a:off x="7322761" y="4401765"/>
              <a:ext cx="340478" cy="326007"/>
            </a:xfrm>
            <a:prstGeom prst="rect">
              <a:avLst/>
            </a:prstGeom>
          </p:spPr>
        </p:pic>
      </p:grpSp>
      <p:sp>
        <p:nvSpPr>
          <p:cNvPr id="121" name="Fußzeilenplatzhalter 5">
            <a:extLst>
              <a:ext uri="{FF2B5EF4-FFF2-40B4-BE49-F238E27FC236}">
                <a16:creationId xmlns:a16="http://schemas.microsoft.com/office/drawing/2014/main" id="{BFDAB201-2238-4FB1-AF38-DA4150EF068E}"/>
              </a:ext>
            </a:extLst>
          </p:cNvPr>
          <p:cNvSpPr txBox="1">
            <a:spLocks/>
          </p:cNvSpPr>
          <p:nvPr/>
        </p:nvSpPr>
        <p:spPr>
          <a:xfrm>
            <a:off x="1803472" y="5418000"/>
            <a:ext cx="5527301" cy="123111"/>
          </a:xfrm>
          <a:prstGeom prst="rect">
            <a:avLst/>
          </a:prstGeom>
        </p:spPr>
        <p:txBody>
          <a:bodyPr vert="horz" wrap="square" lIns="0" tIns="0" rIns="0" bIns="0" rtlCol="0" anchor="t" anchorCtr="0">
            <a:spAutoFit/>
          </a:bodyPr>
          <a:lstStyle>
            <a:defPPr>
              <a:defRPr lang="en-US"/>
            </a:defPPr>
            <a:lvl1pPr marL="0" algn="l" defTabSz="713232" rtl="0" eaLnBrk="1" latinLnBrk="0" hangingPunct="1">
              <a:defRPr sz="800" kern="1200">
                <a:solidFill>
                  <a:schemeClr val="tx1"/>
                </a:solidFill>
                <a:latin typeface="+mn-lt"/>
                <a:ea typeface="+mn-ea"/>
                <a:cs typeface="+mn-cs"/>
              </a:defRPr>
            </a:lvl1pPr>
            <a:lvl2pPr marL="356616" algn="l" defTabSz="713232" rtl="0" eaLnBrk="1" latinLnBrk="0" hangingPunct="1">
              <a:defRPr sz="1404" kern="1200">
                <a:solidFill>
                  <a:schemeClr val="tx1"/>
                </a:solidFill>
                <a:latin typeface="+mn-lt"/>
                <a:ea typeface="+mn-ea"/>
                <a:cs typeface="+mn-cs"/>
              </a:defRPr>
            </a:lvl2pPr>
            <a:lvl3pPr marL="713232" algn="l" defTabSz="713232" rtl="0" eaLnBrk="1" latinLnBrk="0" hangingPunct="1">
              <a:defRPr sz="1404" kern="1200">
                <a:solidFill>
                  <a:schemeClr val="tx1"/>
                </a:solidFill>
                <a:latin typeface="+mn-lt"/>
                <a:ea typeface="+mn-ea"/>
                <a:cs typeface="+mn-cs"/>
              </a:defRPr>
            </a:lvl3pPr>
            <a:lvl4pPr marL="1069848" algn="l" defTabSz="713232" rtl="0" eaLnBrk="1" latinLnBrk="0" hangingPunct="1">
              <a:defRPr sz="1404" kern="1200">
                <a:solidFill>
                  <a:schemeClr val="tx1"/>
                </a:solidFill>
                <a:latin typeface="+mn-lt"/>
                <a:ea typeface="+mn-ea"/>
                <a:cs typeface="+mn-cs"/>
              </a:defRPr>
            </a:lvl4pPr>
            <a:lvl5pPr marL="1426464" algn="l" defTabSz="713232" rtl="0" eaLnBrk="1" latinLnBrk="0" hangingPunct="1">
              <a:defRPr sz="1404" kern="1200">
                <a:solidFill>
                  <a:schemeClr val="tx1"/>
                </a:solidFill>
                <a:latin typeface="+mn-lt"/>
                <a:ea typeface="+mn-ea"/>
                <a:cs typeface="+mn-cs"/>
              </a:defRPr>
            </a:lvl5pPr>
            <a:lvl6pPr marL="1783080" algn="l" defTabSz="713232" rtl="0" eaLnBrk="1" latinLnBrk="0" hangingPunct="1">
              <a:defRPr sz="1404" kern="1200">
                <a:solidFill>
                  <a:schemeClr val="tx1"/>
                </a:solidFill>
                <a:latin typeface="+mn-lt"/>
                <a:ea typeface="+mn-ea"/>
                <a:cs typeface="+mn-cs"/>
              </a:defRPr>
            </a:lvl6pPr>
            <a:lvl7pPr marL="2139696" algn="l" defTabSz="713232" rtl="0" eaLnBrk="1" latinLnBrk="0" hangingPunct="1">
              <a:defRPr sz="1404" kern="1200">
                <a:solidFill>
                  <a:schemeClr val="tx1"/>
                </a:solidFill>
                <a:latin typeface="+mn-lt"/>
                <a:ea typeface="+mn-ea"/>
                <a:cs typeface="+mn-cs"/>
              </a:defRPr>
            </a:lvl7pPr>
            <a:lvl8pPr marL="2496312" algn="l" defTabSz="713232" rtl="0" eaLnBrk="1" latinLnBrk="0" hangingPunct="1">
              <a:defRPr sz="1404" kern="1200">
                <a:solidFill>
                  <a:schemeClr val="tx1"/>
                </a:solidFill>
                <a:latin typeface="+mn-lt"/>
                <a:ea typeface="+mn-ea"/>
                <a:cs typeface="+mn-cs"/>
              </a:defRPr>
            </a:lvl8pPr>
            <a:lvl9pPr marL="2852928" algn="l" defTabSz="713232" rtl="0" eaLnBrk="1" latinLnBrk="0" hangingPunct="1">
              <a:defRPr sz="1404" kern="1200">
                <a:solidFill>
                  <a:schemeClr val="tx1"/>
                </a:solidFill>
                <a:latin typeface="+mn-lt"/>
                <a:ea typeface="+mn-ea"/>
                <a:cs typeface="+mn-cs"/>
              </a:defRPr>
            </a:lvl9pPr>
          </a:lstStyle>
          <a:p>
            <a:r>
              <a:rPr lang="de-DE" dirty="0"/>
              <a:t>How to Strangle Systematically: An Approach and Case Study for the Continuous Evolution of Monoliths to Microservices</a:t>
            </a:r>
          </a:p>
        </p:txBody>
      </p:sp>
      <p:grpSp>
        <p:nvGrpSpPr>
          <p:cNvPr id="232" name="Gruppieren 231">
            <a:extLst>
              <a:ext uri="{FF2B5EF4-FFF2-40B4-BE49-F238E27FC236}">
                <a16:creationId xmlns:a16="http://schemas.microsoft.com/office/drawing/2014/main" id="{776A663F-21A3-4950-A679-2302DE7938AB}"/>
              </a:ext>
            </a:extLst>
          </p:cNvPr>
          <p:cNvGrpSpPr/>
          <p:nvPr/>
        </p:nvGrpSpPr>
        <p:grpSpPr>
          <a:xfrm>
            <a:off x="4631012" y="2401392"/>
            <a:ext cx="3675693" cy="750086"/>
            <a:chOff x="4631012" y="2401392"/>
            <a:chExt cx="3675693" cy="750086"/>
          </a:xfrm>
        </p:grpSpPr>
        <p:pic>
          <p:nvPicPr>
            <p:cNvPr id="122" name="Grafik 121">
              <a:extLst>
                <a:ext uri="{FF2B5EF4-FFF2-40B4-BE49-F238E27FC236}">
                  <a16:creationId xmlns:a16="http://schemas.microsoft.com/office/drawing/2014/main" id="{8660FDEA-5370-42B5-9D41-8C2196551CF7}"/>
                </a:ext>
              </a:extLst>
            </p:cNvPr>
            <p:cNvPicPr>
              <a:picLocks noChangeAspect="1"/>
            </p:cNvPicPr>
            <p:nvPr/>
          </p:nvPicPr>
          <p:blipFill>
            <a:blip r:embed="rId4"/>
            <a:stretch>
              <a:fillRect/>
            </a:stretch>
          </p:blipFill>
          <p:spPr>
            <a:xfrm>
              <a:off x="7587861" y="2432634"/>
              <a:ext cx="718844" cy="718844"/>
            </a:xfrm>
            <a:prstGeom prst="rect">
              <a:avLst/>
            </a:prstGeom>
          </p:spPr>
        </p:pic>
        <p:grpSp>
          <p:nvGrpSpPr>
            <p:cNvPr id="231" name="Gruppieren 230">
              <a:extLst>
                <a:ext uri="{FF2B5EF4-FFF2-40B4-BE49-F238E27FC236}">
                  <a16:creationId xmlns:a16="http://schemas.microsoft.com/office/drawing/2014/main" id="{316A29BA-B049-4AFE-8192-3755047A310A}"/>
                </a:ext>
              </a:extLst>
            </p:cNvPr>
            <p:cNvGrpSpPr/>
            <p:nvPr/>
          </p:nvGrpSpPr>
          <p:grpSpPr>
            <a:xfrm>
              <a:off x="4631012" y="2401392"/>
              <a:ext cx="718844" cy="718844"/>
              <a:chOff x="4631012" y="2401392"/>
              <a:chExt cx="718844" cy="718844"/>
            </a:xfrm>
          </p:grpSpPr>
          <p:pic>
            <p:nvPicPr>
              <p:cNvPr id="123" name="Grafik 122">
                <a:extLst>
                  <a:ext uri="{FF2B5EF4-FFF2-40B4-BE49-F238E27FC236}">
                    <a16:creationId xmlns:a16="http://schemas.microsoft.com/office/drawing/2014/main" id="{A0FBE55A-C96F-4584-878A-4F0224A6D654}"/>
                  </a:ext>
                </a:extLst>
              </p:cNvPr>
              <p:cNvPicPr>
                <a:picLocks noChangeAspect="1"/>
              </p:cNvPicPr>
              <p:nvPr/>
            </p:nvPicPr>
            <p:blipFill>
              <a:blip r:embed="rId4"/>
              <a:stretch>
                <a:fillRect/>
              </a:stretch>
            </p:blipFill>
            <p:spPr>
              <a:xfrm>
                <a:off x="4631012" y="2401392"/>
                <a:ext cx="718844" cy="718844"/>
              </a:xfrm>
              <a:prstGeom prst="rect">
                <a:avLst/>
              </a:prstGeom>
            </p:spPr>
          </p:pic>
          <p:pic>
            <p:nvPicPr>
              <p:cNvPr id="124" name="Grafik 123">
                <a:extLst>
                  <a:ext uri="{FF2B5EF4-FFF2-40B4-BE49-F238E27FC236}">
                    <a16:creationId xmlns:a16="http://schemas.microsoft.com/office/drawing/2014/main" id="{4CF38173-4CDA-42A9-AAFE-CAC8EE13E852}"/>
                  </a:ext>
                </a:extLst>
              </p:cNvPr>
              <p:cNvPicPr>
                <a:picLocks noChangeAspect="1"/>
              </p:cNvPicPr>
              <p:nvPr/>
            </p:nvPicPr>
            <p:blipFill>
              <a:blip r:embed="rId13"/>
              <a:stretch>
                <a:fillRect/>
              </a:stretch>
            </p:blipFill>
            <p:spPr>
              <a:xfrm>
                <a:off x="4684328" y="2686328"/>
                <a:ext cx="322349" cy="322349"/>
              </a:xfrm>
              <a:prstGeom prst="rect">
                <a:avLst/>
              </a:prstGeom>
              <a:scene3d>
                <a:camera prst="isometricLeftDown"/>
                <a:lightRig rig="threePt" dir="t"/>
              </a:scene3d>
            </p:spPr>
          </p:pic>
          <p:pic>
            <p:nvPicPr>
              <p:cNvPr id="125" name="Grafik 124" descr="Ein Bild, das Raum, Szene, Spielhaus enthält.&#10;&#10;Automatisch generierte Beschreibung">
                <a:extLst>
                  <a:ext uri="{FF2B5EF4-FFF2-40B4-BE49-F238E27FC236}">
                    <a16:creationId xmlns:a16="http://schemas.microsoft.com/office/drawing/2014/main" id="{26349CD9-73F1-4528-B124-D409C621BE68}"/>
                  </a:ext>
                </a:extLst>
              </p:cNvPr>
              <p:cNvPicPr>
                <a:picLocks noChangeAspect="1"/>
              </p:cNvPicPr>
              <p:nvPr/>
            </p:nvPicPr>
            <p:blipFill>
              <a:blip r:embed="rId6"/>
              <a:stretch>
                <a:fillRect/>
              </a:stretch>
            </p:blipFill>
            <p:spPr>
              <a:xfrm>
                <a:off x="4994398" y="2708026"/>
                <a:ext cx="302095" cy="302095"/>
              </a:xfrm>
              <a:prstGeom prst="rect">
                <a:avLst/>
              </a:prstGeom>
              <a:scene3d>
                <a:camera prst="isometricRightUp"/>
                <a:lightRig rig="threePt" dir="t"/>
              </a:scene3d>
            </p:spPr>
          </p:pic>
          <p:pic>
            <p:nvPicPr>
              <p:cNvPr id="126" name="Grafik 125">
                <a:extLst>
                  <a:ext uri="{FF2B5EF4-FFF2-40B4-BE49-F238E27FC236}">
                    <a16:creationId xmlns:a16="http://schemas.microsoft.com/office/drawing/2014/main" id="{A5F03327-BB44-4BDF-99B9-3E7412131485}"/>
                  </a:ext>
                </a:extLst>
              </p:cNvPr>
              <p:cNvPicPr>
                <a:picLocks noChangeAspect="1"/>
              </p:cNvPicPr>
              <p:nvPr/>
            </p:nvPicPr>
            <p:blipFill>
              <a:blip r:embed="rId5"/>
              <a:stretch>
                <a:fillRect/>
              </a:stretch>
            </p:blipFill>
            <p:spPr>
              <a:xfrm>
                <a:off x="4815316" y="2414777"/>
                <a:ext cx="336236" cy="336236"/>
              </a:xfrm>
              <a:prstGeom prst="rect">
                <a:avLst/>
              </a:prstGeom>
              <a:scene3d>
                <a:camera prst="isometricTopUp"/>
                <a:lightRig rig="threePt" dir="t"/>
              </a:scene3d>
            </p:spPr>
          </p:pic>
        </p:grpSp>
        <p:pic>
          <p:nvPicPr>
            <p:cNvPr id="127" name="Grafik 126">
              <a:extLst>
                <a:ext uri="{FF2B5EF4-FFF2-40B4-BE49-F238E27FC236}">
                  <a16:creationId xmlns:a16="http://schemas.microsoft.com/office/drawing/2014/main" id="{EB25BA56-D266-4370-B834-6917250F474C}"/>
                </a:ext>
              </a:extLst>
            </p:cNvPr>
            <p:cNvPicPr>
              <a:picLocks noChangeAspect="1"/>
            </p:cNvPicPr>
            <p:nvPr/>
          </p:nvPicPr>
          <p:blipFill>
            <a:blip r:embed="rId8"/>
            <a:stretch>
              <a:fillRect/>
            </a:stretch>
          </p:blipFill>
          <p:spPr>
            <a:xfrm>
              <a:off x="7620247" y="2689143"/>
              <a:ext cx="296461" cy="296461"/>
            </a:xfrm>
            <a:prstGeom prst="rect">
              <a:avLst/>
            </a:prstGeom>
            <a:scene3d>
              <a:camera prst="isometricLeftDown"/>
              <a:lightRig rig="threePt" dir="t"/>
            </a:scene3d>
          </p:spPr>
        </p:pic>
        <p:pic>
          <p:nvPicPr>
            <p:cNvPr id="128" name="Grafik 127" descr="Ein Bild, das Raum, Szene, Spielhaus enthält.&#10;&#10;Automatisch generierte Beschreibung">
              <a:extLst>
                <a:ext uri="{FF2B5EF4-FFF2-40B4-BE49-F238E27FC236}">
                  <a16:creationId xmlns:a16="http://schemas.microsoft.com/office/drawing/2014/main" id="{80A2A617-9B4B-47CA-A67E-79A6CA1FC848}"/>
                </a:ext>
              </a:extLst>
            </p:cNvPr>
            <p:cNvPicPr>
              <a:picLocks noChangeAspect="1"/>
            </p:cNvPicPr>
            <p:nvPr/>
          </p:nvPicPr>
          <p:blipFill>
            <a:blip r:embed="rId6"/>
            <a:stretch>
              <a:fillRect/>
            </a:stretch>
          </p:blipFill>
          <p:spPr>
            <a:xfrm>
              <a:off x="7966865" y="2709479"/>
              <a:ext cx="302095" cy="302095"/>
            </a:xfrm>
            <a:prstGeom prst="rect">
              <a:avLst/>
            </a:prstGeom>
            <a:scene3d>
              <a:camera prst="isometricRightUp"/>
              <a:lightRig rig="threePt" dir="t"/>
            </a:scene3d>
          </p:spPr>
        </p:pic>
        <p:pic>
          <p:nvPicPr>
            <p:cNvPr id="129" name="Grafik 128">
              <a:extLst>
                <a:ext uri="{FF2B5EF4-FFF2-40B4-BE49-F238E27FC236}">
                  <a16:creationId xmlns:a16="http://schemas.microsoft.com/office/drawing/2014/main" id="{B9FB0E52-F0B5-4741-B3D2-FF38C4B2ABF7}"/>
                </a:ext>
              </a:extLst>
            </p:cNvPr>
            <p:cNvPicPr>
              <a:picLocks noChangeAspect="1"/>
            </p:cNvPicPr>
            <p:nvPr/>
          </p:nvPicPr>
          <p:blipFill>
            <a:blip r:embed="rId5"/>
            <a:stretch>
              <a:fillRect/>
            </a:stretch>
          </p:blipFill>
          <p:spPr>
            <a:xfrm>
              <a:off x="7788052" y="2432657"/>
              <a:ext cx="336236" cy="336236"/>
            </a:xfrm>
            <a:prstGeom prst="rect">
              <a:avLst/>
            </a:prstGeom>
            <a:scene3d>
              <a:camera prst="isometricTopUp"/>
              <a:lightRig rig="threePt" dir="t"/>
            </a:scene3d>
          </p:spPr>
        </p:pic>
      </p:grpSp>
      <p:pic>
        <p:nvPicPr>
          <p:cNvPr id="234" name="Grafik 233">
            <a:extLst>
              <a:ext uri="{FF2B5EF4-FFF2-40B4-BE49-F238E27FC236}">
                <a16:creationId xmlns:a16="http://schemas.microsoft.com/office/drawing/2014/main" id="{E6BF9D3C-048E-4EF4-9875-FBECE4145178}"/>
              </a:ext>
            </a:extLst>
          </p:cNvPr>
          <p:cNvPicPr>
            <a:picLocks noChangeAspect="1"/>
          </p:cNvPicPr>
          <p:nvPr/>
        </p:nvPicPr>
        <p:blipFill>
          <a:blip r:embed="rId19"/>
          <a:stretch>
            <a:fillRect/>
          </a:stretch>
        </p:blipFill>
        <p:spPr>
          <a:xfrm>
            <a:off x="2391614" y="4419051"/>
            <a:ext cx="337737" cy="337737"/>
          </a:xfrm>
          <a:prstGeom prst="rect">
            <a:avLst/>
          </a:prstGeom>
        </p:spPr>
      </p:pic>
    </p:spTree>
    <p:extLst>
      <p:ext uri="{BB962C8B-B14F-4D97-AF65-F5344CB8AC3E}">
        <p14:creationId xmlns:p14="http://schemas.microsoft.com/office/powerpoint/2010/main" val="2128643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3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2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2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3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1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234"/>
                                        </p:tgtEl>
                                        <p:attrNameLst>
                                          <p:attrName>style.visibility</p:attrName>
                                        </p:attrNameLst>
                                      </p:cBhvr>
                                      <p:to>
                                        <p:strVal val="visible"/>
                                      </p:to>
                                    </p:set>
                                    <p:animEffect transition="in" filter="fade">
                                      <p:cBhvr>
                                        <p:cTn id="47" dur="1000"/>
                                        <p:tgtEl>
                                          <p:spTgt spid="234"/>
                                        </p:tgtEl>
                                      </p:cBhvr>
                                    </p:animEffect>
                                  </p:childTnLst>
                                </p:cTn>
                              </p:par>
                            </p:childTnLst>
                          </p:cTn>
                        </p:par>
                        <p:par>
                          <p:cTn id="48" fill="hold">
                            <p:stCondLst>
                              <p:cond delay="1000"/>
                            </p:stCondLst>
                            <p:childTnLst>
                              <p:par>
                                <p:cTn id="49" presetID="42" presetClass="path" presetSubtype="0" accel="50000" decel="50000" fill="hold" nodeType="afterEffect">
                                  <p:stCondLst>
                                    <p:cond delay="0"/>
                                  </p:stCondLst>
                                  <p:childTnLst>
                                    <p:animMotion origin="layout" path="M -4.72222E-6 2.22222E-6 L 0.32066 0.00055 " pathEditMode="relative" rAng="0" ptsTypes="AA">
                                      <p:cBhvr>
                                        <p:cTn id="50" dur="3000" fill="hold"/>
                                        <p:tgtEl>
                                          <p:spTgt spid="234"/>
                                        </p:tgtEl>
                                        <p:attrNameLst>
                                          <p:attrName>ppt_x</p:attrName>
                                          <p:attrName>ppt_y</p:attrName>
                                        </p:attrNameLst>
                                      </p:cBhvr>
                                      <p:rCtr x="16024" y="28"/>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13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uppieren 8">
            <a:extLst>
              <a:ext uri="{FF2B5EF4-FFF2-40B4-BE49-F238E27FC236}">
                <a16:creationId xmlns:a16="http://schemas.microsoft.com/office/drawing/2014/main" id="{C1018090-8FF6-4A5D-B183-0601AF327689}"/>
              </a:ext>
            </a:extLst>
          </p:cNvPr>
          <p:cNvGrpSpPr/>
          <p:nvPr/>
        </p:nvGrpSpPr>
        <p:grpSpPr>
          <a:xfrm>
            <a:off x="3266810" y="3659184"/>
            <a:ext cx="718844" cy="718844"/>
            <a:chOff x="2055848" y="2430421"/>
            <a:chExt cx="718844" cy="718844"/>
          </a:xfrm>
        </p:grpSpPr>
        <p:pic>
          <p:nvPicPr>
            <p:cNvPr id="54" name="Grafik 53">
              <a:extLst>
                <a:ext uri="{FF2B5EF4-FFF2-40B4-BE49-F238E27FC236}">
                  <a16:creationId xmlns:a16="http://schemas.microsoft.com/office/drawing/2014/main" id="{5435BE78-82C1-42ED-B1B4-04C5ECB8838C}"/>
                </a:ext>
              </a:extLst>
            </p:cNvPr>
            <p:cNvPicPr>
              <a:picLocks noChangeAspect="1"/>
            </p:cNvPicPr>
            <p:nvPr/>
          </p:nvPicPr>
          <p:blipFill>
            <a:blip r:embed="rId3"/>
            <a:stretch>
              <a:fillRect/>
            </a:stretch>
          </p:blipFill>
          <p:spPr>
            <a:xfrm>
              <a:off x="2055848" y="2430421"/>
              <a:ext cx="718844" cy="718844"/>
            </a:xfrm>
            <a:prstGeom prst="rect">
              <a:avLst/>
            </a:prstGeom>
          </p:spPr>
        </p:pic>
        <p:pic>
          <p:nvPicPr>
            <p:cNvPr id="64" name="Grafik 63">
              <a:extLst>
                <a:ext uri="{FF2B5EF4-FFF2-40B4-BE49-F238E27FC236}">
                  <a16:creationId xmlns:a16="http://schemas.microsoft.com/office/drawing/2014/main" id="{D4BCA504-B98B-4607-9BA5-6511F0A287A2}"/>
                </a:ext>
              </a:extLst>
            </p:cNvPr>
            <p:cNvPicPr>
              <a:picLocks noChangeAspect="1"/>
            </p:cNvPicPr>
            <p:nvPr/>
          </p:nvPicPr>
          <p:blipFill>
            <a:blip r:embed="rId4"/>
            <a:stretch>
              <a:fillRect/>
            </a:stretch>
          </p:blipFill>
          <p:spPr>
            <a:xfrm>
              <a:off x="2113175" y="2712826"/>
              <a:ext cx="322349" cy="322349"/>
            </a:xfrm>
            <a:prstGeom prst="rect">
              <a:avLst/>
            </a:prstGeom>
            <a:scene3d>
              <a:camera prst="isometricLeftDown"/>
              <a:lightRig rig="threePt" dir="t"/>
            </a:scene3d>
          </p:spPr>
        </p:pic>
      </p:grpSp>
      <p:grpSp>
        <p:nvGrpSpPr>
          <p:cNvPr id="78" name="Gruppieren 77">
            <a:extLst>
              <a:ext uri="{FF2B5EF4-FFF2-40B4-BE49-F238E27FC236}">
                <a16:creationId xmlns:a16="http://schemas.microsoft.com/office/drawing/2014/main" id="{E9EFDCCA-129E-46A0-8722-54B9EC49CE37}"/>
              </a:ext>
            </a:extLst>
          </p:cNvPr>
          <p:cNvGrpSpPr/>
          <p:nvPr/>
        </p:nvGrpSpPr>
        <p:grpSpPr>
          <a:xfrm>
            <a:off x="3557717" y="3148850"/>
            <a:ext cx="718844" cy="718844"/>
            <a:chOff x="2019685" y="2106421"/>
            <a:chExt cx="718844" cy="718844"/>
          </a:xfrm>
        </p:grpSpPr>
        <p:pic>
          <p:nvPicPr>
            <p:cNvPr id="79" name="Grafik 78">
              <a:extLst>
                <a:ext uri="{FF2B5EF4-FFF2-40B4-BE49-F238E27FC236}">
                  <a16:creationId xmlns:a16="http://schemas.microsoft.com/office/drawing/2014/main" id="{E1A01662-964F-4D7F-B708-75633D7DF370}"/>
                </a:ext>
              </a:extLst>
            </p:cNvPr>
            <p:cNvPicPr>
              <a:picLocks noChangeAspect="1"/>
            </p:cNvPicPr>
            <p:nvPr/>
          </p:nvPicPr>
          <p:blipFill>
            <a:blip r:embed="rId3"/>
            <a:stretch>
              <a:fillRect/>
            </a:stretch>
          </p:blipFill>
          <p:spPr>
            <a:xfrm>
              <a:off x="2019685" y="2106421"/>
              <a:ext cx="718844" cy="718844"/>
            </a:xfrm>
            <a:prstGeom prst="rect">
              <a:avLst/>
            </a:prstGeom>
          </p:spPr>
        </p:pic>
        <p:pic>
          <p:nvPicPr>
            <p:cNvPr id="80" name="Grafik 79">
              <a:extLst>
                <a:ext uri="{FF2B5EF4-FFF2-40B4-BE49-F238E27FC236}">
                  <a16:creationId xmlns:a16="http://schemas.microsoft.com/office/drawing/2014/main" id="{2911D8D0-CF27-455B-9648-C81192AFCBF4}"/>
                </a:ext>
              </a:extLst>
            </p:cNvPr>
            <p:cNvPicPr>
              <a:picLocks noChangeAspect="1"/>
            </p:cNvPicPr>
            <p:nvPr/>
          </p:nvPicPr>
          <p:blipFill>
            <a:blip r:embed="rId5"/>
            <a:stretch>
              <a:fillRect/>
            </a:stretch>
          </p:blipFill>
          <p:spPr>
            <a:xfrm>
              <a:off x="2089052" y="2404779"/>
              <a:ext cx="259657" cy="259657"/>
            </a:xfrm>
            <a:prstGeom prst="rect">
              <a:avLst/>
            </a:prstGeom>
            <a:scene3d>
              <a:camera prst="isometricLeftDown"/>
              <a:lightRig rig="threePt" dir="t"/>
            </a:scene3d>
          </p:spPr>
        </p:pic>
      </p:grpSp>
      <p:pic>
        <p:nvPicPr>
          <p:cNvPr id="59" name="Grafik 58">
            <a:extLst>
              <a:ext uri="{FF2B5EF4-FFF2-40B4-BE49-F238E27FC236}">
                <a16:creationId xmlns:a16="http://schemas.microsoft.com/office/drawing/2014/main" id="{42F7094C-EC14-4C7D-B279-DF63453BBF32}"/>
              </a:ext>
            </a:extLst>
          </p:cNvPr>
          <p:cNvPicPr>
            <a:picLocks noChangeAspect="1"/>
          </p:cNvPicPr>
          <p:nvPr/>
        </p:nvPicPr>
        <p:blipFill>
          <a:blip r:embed="rId3"/>
          <a:stretch>
            <a:fillRect/>
          </a:stretch>
        </p:blipFill>
        <p:spPr>
          <a:xfrm>
            <a:off x="3853156" y="3671855"/>
            <a:ext cx="718844" cy="718844"/>
          </a:xfrm>
          <a:prstGeom prst="rect">
            <a:avLst/>
          </a:prstGeom>
        </p:spPr>
      </p:pic>
      <p:pic>
        <p:nvPicPr>
          <p:cNvPr id="62" name="Grafik 61" descr="Ein Bild, das Raum, Szene, Spielhaus enthält.&#10;&#10;Automatisch generierte Beschreibung">
            <a:extLst>
              <a:ext uri="{FF2B5EF4-FFF2-40B4-BE49-F238E27FC236}">
                <a16:creationId xmlns:a16="http://schemas.microsoft.com/office/drawing/2014/main" id="{A940FA25-F9D6-4B65-9400-8D3AC3DFA9FD}"/>
              </a:ext>
            </a:extLst>
          </p:cNvPr>
          <p:cNvPicPr>
            <a:picLocks noChangeAspect="1"/>
          </p:cNvPicPr>
          <p:nvPr/>
        </p:nvPicPr>
        <p:blipFill>
          <a:blip r:embed="rId6"/>
          <a:stretch>
            <a:fillRect/>
          </a:stretch>
        </p:blipFill>
        <p:spPr>
          <a:xfrm>
            <a:off x="4248223" y="3961651"/>
            <a:ext cx="302095" cy="302095"/>
          </a:xfrm>
          <a:prstGeom prst="rect">
            <a:avLst/>
          </a:prstGeom>
          <a:scene3d>
            <a:camera prst="isometricRightUp"/>
            <a:lightRig rig="threePt" dir="t"/>
          </a:scene3d>
        </p:spPr>
      </p:pic>
      <p:sp>
        <p:nvSpPr>
          <p:cNvPr id="2" name="Titel 1">
            <a:extLst>
              <a:ext uri="{FF2B5EF4-FFF2-40B4-BE49-F238E27FC236}">
                <a16:creationId xmlns:a16="http://schemas.microsoft.com/office/drawing/2014/main" id="{2790C515-BD75-4DFC-A2EB-824C7E30CD1C}"/>
              </a:ext>
            </a:extLst>
          </p:cNvPr>
          <p:cNvSpPr>
            <a:spLocks noGrp="1"/>
          </p:cNvSpPr>
          <p:nvPr>
            <p:ph type="title"/>
          </p:nvPr>
        </p:nvSpPr>
        <p:spPr/>
        <p:txBody>
          <a:bodyPr/>
          <a:lstStyle/>
          <a:p>
            <a:r>
              <a:rPr lang="de-DE" dirty="0"/>
              <a:t>Motivation</a:t>
            </a:r>
          </a:p>
        </p:txBody>
      </p:sp>
      <p:sp>
        <p:nvSpPr>
          <p:cNvPr id="5" name="Datumsplatzhalter 4">
            <a:extLst>
              <a:ext uri="{FF2B5EF4-FFF2-40B4-BE49-F238E27FC236}">
                <a16:creationId xmlns:a16="http://schemas.microsoft.com/office/drawing/2014/main" id="{EFD86BCA-0D2D-49C1-8A31-95D81EBBA8D6}"/>
              </a:ext>
            </a:extLst>
          </p:cNvPr>
          <p:cNvSpPr>
            <a:spLocks noGrp="1"/>
          </p:cNvSpPr>
          <p:nvPr>
            <p:ph type="dt" sz="half" idx="10"/>
          </p:nvPr>
        </p:nvSpPr>
        <p:spPr>
          <a:xfrm>
            <a:off x="7754400" y="5418000"/>
            <a:ext cx="532800" cy="123111"/>
          </a:xfrm>
        </p:spPr>
        <p:txBody>
          <a:bodyPr/>
          <a:lstStyle/>
          <a:p>
            <a:r>
              <a:rPr lang="de-DE" dirty="0"/>
              <a:t>25.11.2021</a:t>
            </a:r>
          </a:p>
        </p:txBody>
      </p:sp>
      <p:sp>
        <p:nvSpPr>
          <p:cNvPr id="6" name="Fußzeilenplatzhalter 5">
            <a:extLst>
              <a:ext uri="{FF2B5EF4-FFF2-40B4-BE49-F238E27FC236}">
                <a16:creationId xmlns:a16="http://schemas.microsoft.com/office/drawing/2014/main" id="{317FC92B-315B-4D79-99EB-3B23314D8155}"/>
              </a:ext>
            </a:extLst>
          </p:cNvPr>
          <p:cNvSpPr>
            <a:spLocks noGrp="1"/>
          </p:cNvSpPr>
          <p:nvPr>
            <p:ph type="ftr" sz="quarter" idx="11"/>
          </p:nvPr>
        </p:nvSpPr>
        <p:spPr>
          <a:xfrm>
            <a:off x="466726" y="5418000"/>
            <a:ext cx="1072708" cy="126000"/>
          </a:xfrm>
        </p:spPr>
        <p:txBody>
          <a:bodyPr/>
          <a:lstStyle/>
          <a:p>
            <a:r>
              <a:rPr lang="de-DE" dirty="0"/>
              <a:t>Universität Stuttgart</a:t>
            </a:r>
          </a:p>
        </p:txBody>
      </p:sp>
      <p:sp>
        <p:nvSpPr>
          <p:cNvPr id="7" name="Foliennummernplatzhalter 6">
            <a:extLst>
              <a:ext uri="{FF2B5EF4-FFF2-40B4-BE49-F238E27FC236}">
                <a16:creationId xmlns:a16="http://schemas.microsoft.com/office/drawing/2014/main" id="{3D5FA7F1-89AC-4EB8-BE0E-7A32A0C0A2CD}"/>
              </a:ext>
            </a:extLst>
          </p:cNvPr>
          <p:cNvSpPr>
            <a:spLocks noGrp="1"/>
          </p:cNvSpPr>
          <p:nvPr>
            <p:ph type="sldNum" sz="quarter" idx="12"/>
          </p:nvPr>
        </p:nvSpPr>
        <p:spPr/>
        <p:txBody>
          <a:bodyPr/>
          <a:lstStyle/>
          <a:p>
            <a:fld id="{9E82CC3C-1DC0-4FDA-9590-6CC506AB67F8}" type="slidenum">
              <a:rPr lang="de-DE" smtClean="0"/>
              <a:t>4</a:t>
            </a:fld>
            <a:endParaRPr lang="de-DE" dirty="0"/>
          </a:p>
        </p:txBody>
      </p:sp>
      <p:sp>
        <p:nvSpPr>
          <p:cNvPr id="8" name="Textplatzhalter 7">
            <a:extLst>
              <a:ext uri="{FF2B5EF4-FFF2-40B4-BE49-F238E27FC236}">
                <a16:creationId xmlns:a16="http://schemas.microsoft.com/office/drawing/2014/main" id="{7F9822E9-C268-48BD-B8E9-06BBCE84E6E6}"/>
              </a:ext>
            </a:extLst>
          </p:cNvPr>
          <p:cNvSpPr>
            <a:spLocks noGrp="1"/>
          </p:cNvSpPr>
          <p:nvPr>
            <p:ph type="body" sz="quarter" idx="13"/>
          </p:nvPr>
        </p:nvSpPr>
        <p:spPr/>
        <p:txBody>
          <a:bodyPr/>
          <a:lstStyle/>
          <a:p>
            <a:r>
              <a:rPr lang="de-DE" dirty="0"/>
              <a:t>Microservice </a:t>
            </a:r>
            <a:r>
              <a:rPr lang="de-DE" dirty="0" err="1"/>
              <a:t>Migrations</a:t>
            </a:r>
            <a:r>
              <a:rPr lang="de-DE" dirty="0"/>
              <a:t> - Strangler Fig Pattern</a:t>
            </a:r>
          </a:p>
        </p:txBody>
      </p:sp>
      <p:sp>
        <p:nvSpPr>
          <p:cNvPr id="53" name="Fußzeilenplatzhalter 5">
            <a:extLst>
              <a:ext uri="{FF2B5EF4-FFF2-40B4-BE49-F238E27FC236}">
                <a16:creationId xmlns:a16="http://schemas.microsoft.com/office/drawing/2014/main" id="{C200EC7A-E54B-4049-A208-79EBE9029CFA}"/>
              </a:ext>
            </a:extLst>
          </p:cNvPr>
          <p:cNvSpPr txBox="1">
            <a:spLocks/>
          </p:cNvSpPr>
          <p:nvPr/>
        </p:nvSpPr>
        <p:spPr>
          <a:xfrm>
            <a:off x="1803472" y="5418000"/>
            <a:ext cx="5527301" cy="123111"/>
          </a:xfrm>
          <a:prstGeom prst="rect">
            <a:avLst/>
          </a:prstGeom>
        </p:spPr>
        <p:txBody>
          <a:bodyPr vert="horz" wrap="square" lIns="0" tIns="0" rIns="0" bIns="0" rtlCol="0" anchor="t" anchorCtr="0">
            <a:spAutoFit/>
          </a:bodyPr>
          <a:lstStyle>
            <a:defPPr>
              <a:defRPr lang="en-US"/>
            </a:defPPr>
            <a:lvl1pPr marL="0" algn="l" defTabSz="713232" rtl="0" eaLnBrk="1" latinLnBrk="0" hangingPunct="1">
              <a:defRPr sz="800" kern="1200">
                <a:solidFill>
                  <a:schemeClr val="tx1"/>
                </a:solidFill>
                <a:latin typeface="+mn-lt"/>
                <a:ea typeface="+mn-ea"/>
                <a:cs typeface="+mn-cs"/>
              </a:defRPr>
            </a:lvl1pPr>
            <a:lvl2pPr marL="356616" algn="l" defTabSz="713232" rtl="0" eaLnBrk="1" latinLnBrk="0" hangingPunct="1">
              <a:defRPr sz="1404" kern="1200">
                <a:solidFill>
                  <a:schemeClr val="tx1"/>
                </a:solidFill>
                <a:latin typeface="+mn-lt"/>
                <a:ea typeface="+mn-ea"/>
                <a:cs typeface="+mn-cs"/>
              </a:defRPr>
            </a:lvl2pPr>
            <a:lvl3pPr marL="713232" algn="l" defTabSz="713232" rtl="0" eaLnBrk="1" latinLnBrk="0" hangingPunct="1">
              <a:defRPr sz="1404" kern="1200">
                <a:solidFill>
                  <a:schemeClr val="tx1"/>
                </a:solidFill>
                <a:latin typeface="+mn-lt"/>
                <a:ea typeface="+mn-ea"/>
                <a:cs typeface="+mn-cs"/>
              </a:defRPr>
            </a:lvl3pPr>
            <a:lvl4pPr marL="1069848" algn="l" defTabSz="713232" rtl="0" eaLnBrk="1" latinLnBrk="0" hangingPunct="1">
              <a:defRPr sz="1404" kern="1200">
                <a:solidFill>
                  <a:schemeClr val="tx1"/>
                </a:solidFill>
                <a:latin typeface="+mn-lt"/>
                <a:ea typeface="+mn-ea"/>
                <a:cs typeface="+mn-cs"/>
              </a:defRPr>
            </a:lvl4pPr>
            <a:lvl5pPr marL="1426464" algn="l" defTabSz="713232" rtl="0" eaLnBrk="1" latinLnBrk="0" hangingPunct="1">
              <a:defRPr sz="1404" kern="1200">
                <a:solidFill>
                  <a:schemeClr val="tx1"/>
                </a:solidFill>
                <a:latin typeface="+mn-lt"/>
                <a:ea typeface="+mn-ea"/>
                <a:cs typeface="+mn-cs"/>
              </a:defRPr>
            </a:lvl5pPr>
            <a:lvl6pPr marL="1783080" algn="l" defTabSz="713232" rtl="0" eaLnBrk="1" latinLnBrk="0" hangingPunct="1">
              <a:defRPr sz="1404" kern="1200">
                <a:solidFill>
                  <a:schemeClr val="tx1"/>
                </a:solidFill>
                <a:latin typeface="+mn-lt"/>
                <a:ea typeface="+mn-ea"/>
                <a:cs typeface="+mn-cs"/>
              </a:defRPr>
            </a:lvl6pPr>
            <a:lvl7pPr marL="2139696" algn="l" defTabSz="713232" rtl="0" eaLnBrk="1" latinLnBrk="0" hangingPunct="1">
              <a:defRPr sz="1404" kern="1200">
                <a:solidFill>
                  <a:schemeClr val="tx1"/>
                </a:solidFill>
                <a:latin typeface="+mn-lt"/>
                <a:ea typeface="+mn-ea"/>
                <a:cs typeface="+mn-cs"/>
              </a:defRPr>
            </a:lvl7pPr>
            <a:lvl8pPr marL="2496312" algn="l" defTabSz="713232" rtl="0" eaLnBrk="1" latinLnBrk="0" hangingPunct="1">
              <a:defRPr sz="1404" kern="1200">
                <a:solidFill>
                  <a:schemeClr val="tx1"/>
                </a:solidFill>
                <a:latin typeface="+mn-lt"/>
                <a:ea typeface="+mn-ea"/>
                <a:cs typeface="+mn-cs"/>
              </a:defRPr>
            </a:lvl8pPr>
            <a:lvl9pPr marL="2852928" algn="l" defTabSz="713232" rtl="0" eaLnBrk="1" latinLnBrk="0" hangingPunct="1">
              <a:defRPr sz="1404" kern="1200">
                <a:solidFill>
                  <a:schemeClr val="tx1"/>
                </a:solidFill>
                <a:latin typeface="+mn-lt"/>
                <a:ea typeface="+mn-ea"/>
                <a:cs typeface="+mn-cs"/>
              </a:defRPr>
            </a:lvl9pPr>
          </a:lstStyle>
          <a:p>
            <a:r>
              <a:rPr lang="de-DE" dirty="0"/>
              <a:t>How to Strangle Systematically: An Approach and Case Study for the Continuous Evolution of Monoliths to Microservices</a:t>
            </a:r>
          </a:p>
        </p:txBody>
      </p:sp>
      <p:grpSp>
        <p:nvGrpSpPr>
          <p:cNvPr id="13" name="Gruppieren 12">
            <a:extLst>
              <a:ext uri="{FF2B5EF4-FFF2-40B4-BE49-F238E27FC236}">
                <a16:creationId xmlns:a16="http://schemas.microsoft.com/office/drawing/2014/main" id="{6378498C-2028-44DD-B50F-F4A45EA0EE50}"/>
              </a:ext>
            </a:extLst>
          </p:cNvPr>
          <p:cNvGrpSpPr/>
          <p:nvPr/>
        </p:nvGrpSpPr>
        <p:grpSpPr>
          <a:xfrm>
            <a:off x="3266489" y="3315074"/>
            <a:ext cx="718844" cy="718844"/>
            <a:chOff x="3324791" y="1493136"/>
            <a:chExt cx="718844" cy="718844"/>
          </a:xfrm>
        </p:grpSpPr>
        <p:pic>
          <p:nvPicPr>
            <p:cNvPr id="66" name="Grafik 65">
              <a:extLst>
                <a:ext uri="{FF2B5EF4-FFF2-40B4-BE49-F238E27FC236}">
                  <a16:creationId xmlns:a16="http://schemas.microsoft.com/office/drawing/2014/main" id="{406FFAF8-7147-496C-B3D5-93C7BFF5B1A5}"/>
                </a:ext>
              </a:extLst>
            </p:cNvPr>
            <p:cNvPicPr>
              <a:picLocks noChangeAspect="1"/>
            </p:cNvPicPr>
            <p:nvPr/>
          </p:nvPicPr>
          <p:blipFill>
            <a:blip r:embed="rId3"/>
            <a:stretch>
              <a:fillRect/>
            </a:stretch>
          </p:blipFill>
          <p:spPr>
            <a:xfrm>
              <a:off x="3324791" y="1493136"/>
              <a:ext cx="718844" cy="718844"/>
            </a:xfrm>
            <a:prstGeom prst="rect">
              <a:avLst/>
            </a:prstGeom>
          </p:spPr>
        </p:pic>
        <p:pic>
          <p:nvPicPr>
            <p:cNvPr id="69" name="Grafik 68">
              <a:extLst>
                <a:ext uri="{FF2B5EF4-FFF2-40B4-BE49-F238E27FC236}">
                  <a16:creationId xmlns:a16="http://schemas.microsoft.com/office/drawing/2014/main" id="{9F8E69E4-BB15-4FD6-AC9E-0A04BAFB8D3F}"/>
                </a:ext>
              </a:extLst>
            </p:cNvPr>
            <p:cNvPicPr>
              <a:picLocks noChangeAspect="1"/>
            </p:cNvPicPr>
            <p:nvPr/>
          </p:nvPicPr>
          <p:blipFill>
            <a:blip r:embed="rId7"/>
            <a:stretch>
              <a:fillRect/>
            </a:stretch>
          </p:blipFill>
          <p:spPr>
            <a:xfrm>
              <a:off x="3399962" y="1800921"/>
              <a:ext cx="266405" cy="266405"/>
            </a:xfrm>
            <a:prstGeom prst="rect">
              <a:avLst/>
            </a:prstGeom>
            <a:scene3d>
              <a:camera prst="isometricLeftDown"/>
              <a:lightRig rig="threePt" dir="t"/>
            </a:scene3d>
          </p:spPr>
        </p:pic>
      </p:grpSp>
      <p:grpSp>
        <p:nvGrpSpPr>
          <p:cNvPr id="10" name="Gruppieren 9">
            <a:extLst>
              <a:ext uri="{FF2B5EF4-FFF2-40B4-BE49-F238E27FC236}">
                <a16:creationId xmlns:a16="http://schemas.microsoft.com/office/drawing/2014/main" id="{B17430EB-CEBE-4733-B230-149BF78F9E72}"/>
              </a:ext>
            </a:extLst>
          </p:cNvPr>
          <p:cNvGrpSpPr/>
          <p:nvPr/>
        </p:nvGrpSpPr>
        <p:grpSpPr>
          <a:xfrm>
            <a:off x="3568905" y="3836531"/>
            <a:ext cx="718844" cy="718844"/>
            <a:chOff x="2362955" y="2618897"/>
            <a:chExt cx="718844" cy="718844"/>
          </a:xfrm>
        </p:grpSpPr>
        <p:pic>
          <p:nvPicPr>
            <p:cNvPr id="70" name="Grafik 69">
              <a:extLst>
                <a:ext uri="{FF2B5EF4-FFF2-40B4-BE49-F238E27FC236}">
                  <a16:creationId xmlns:a16="http://schemas.microsoft.com/office/drawing/2014/main" id="{6C73A275-F0D4-4D59-A969-CA4CE165B922}"/>
                </a:ext>
              </a:extLst>
            </p:cNvPr>
            <p:cNvPicPr>
              <a:picLocks noChangeAspect="1"/>
            </p:cNvPicPr>
            <p:nvPr/>
          </p:nvPicPr>
          <p:blipFill>
            <a:blip r:embed="rId3"/>
            <a:stretch>
              <a:fillRect/>
            </a:stretch>
          </p:blipFill>
          <p:spPr>
            <a:xfrm>
              <a:off x="2362955" y="2618897"/>
              <a:ext cx="718844" cy="718844"/>
            </a:xfrm>
            <a:prstGeom prst="rect">
              <a:avLst/>
            </a:prstGeom>
          </p:spPr>
        </p:pic>
        <p:pic>
          <p:nvPicPr>
            <p:cNvPr id="72" name="Grafik 71">
              <a:extLst>
                <a:ext uri="{FF2B5EF4-FFF2-40B4-BE49-F238E27FC236}">
                  <a16:creationId xmlns:a16="http://schemas.microsoft.com/office/drawing/2014/main" id="{B1E82955-F44D-45D7-A8B4-32887375942C}"/>
                </a:ext>
              </a:extLst>
            </p:cNvPr>
            <p:cNvPicPr>
              <a:picLocks noChangeAspect="1"/>
            </p:cNvPicPr>
            <p:nvPr/>
          </p:nvPicPr>
          <p:blipFill>
            <a:blip r:embed="rId8"/>
            <a:stretch>
              <a:fillRect/>
            </a:stretch>
          </p:blipFill>
          <p:spPr>
            <a:xfrm>
              <a:off x="2415270" y="2898295"/>
              <a:ext cx="296461" cy="296461"/>
            </a:xfrm>
            <a:prstGeom prst="rect">
              <a:avLst/>
            </a:prstGeom>
            <a:scene3d>
              <a:camera prst="isometricLeftDown"/>
              <a:lightRig rig="threePt" dir="t"/>
            </a:scene3d>
          </p:spPr>
        </p:pic>
      </p:grpSp>
      <p:grpSp>
        <p:nvGrpSpPr>
          <p:cNvPr id="11" name="Gruppieren 10">
            <a:extLst>
              <a:ext uri="{FF2B5EF4-FFF2-40B4-BE49-F238E27FC236}">
                <a16:creationId xmlns:a16="http://schemas.microsoft.com/office/drawing/2014/main" id="{56D81471-A505-4B0F-87EB-201036ACD4E1}"/>
              </a:ext>
            </a:extLst>
          </p:cNvPr>
          <p:cNvGrpSpPr/>
          <p:nvPr/>
        </p:nvGrpSpPr>
        <p:grpSpPr>
          <a:xfrm>
            <a:off x="3856420" y="3321410"/>
            <a:ext cx="718844" cy="718844"/>
            <a:chOff x="2019685" y="2106421"/>
            <a:chExt cx="718844" cy="718844"/>
          </a:xfrm>
        </p:grpSpPr>
        <p:pic>
          <p:nvPicPr>
            <p:cNvPr id="76" name="Grafik 75">
              <a:extLst>
                <a:ext uri="{FF2B5EF4-FFF2-40B4-BE49-F238E27FC236}">
                  <a16:creationId xmlns:a16="http://schemas.microsoft.com/office/drawing/2014/main" id="{C62ED6D6-C000-48C5-A981-0D65B2192CF9}"/>
                </a:ext>
              </a:extLst>
            </p:cNvPr>
            <p:cNvPicPr>
              <a:picLocks noChangeAspect="1"/>
            </p:cNvPicPr>
            <p:nvPr/>
          </p:nvPicPr>
          <p:blipFill>
            <a:blip r:embed="rId3"/>
            <a:stretch>
              <a:fillRect/>
            </a:stretch>
          </p:blipFill>
          <p:spPr>
            <a:xfrm>
              <a:off x="2019685" y="2106421"/>
              <a:ext cx="718844" cy="718844"/>
            </a:xfrm>
            <a:prstGeom prst="rect">
              <a:avLst/>
            </a:prstGeom>
          </p:spPr>
        </p:pic>
        <p:pic>
          <p:nvPicPr>
            <p:cNvPr id="77" name="Grafik 76">
              <a:extLst>
                <a:ext uri="{FF2B5EF4-FFF2-40B4-BE49-F238E27FC236}">
                  <a16:creationId xmlns:a16="http://schemas.microsoft.com/office/drawing/2014/main" id="{08583085-C383-4D05-BEEE-3E37700A4F38}"/>
                </a:ext>
              </a:extLst>
            </p:cNvPr>
            <p:cNvPicPr>
              <a:picLocks noChangeAspect="1"/>
            </p:cNvPicPr>
            <p:nvPr/>
          </p:nvPicPr>
          <p:blipFill>
            <a:blip r:embed="rId5"/>
            <a:stretch>
              <a:fillRect/>
            </a:stretch>
          </p:blipFill>
          <p:spPr>
            <a:xfrm>
              <a:off x="2089052" y="2399250"/>
              <a:ext cx="259657" cy="259657"/>
            </a:xfrm>
            <a:prstGeom prst="rect">
              <a:avLst/>
            </a:prstGeom>
            <a:scene3d>
              <a:camera prst="isometricLeftDown"/>
              <a:lightRig rig="threePt" dir="t"/>
            </a:scene3d>
          </p:spPr>
        </p:pic>
      </p:grpSp>
      <p:grpSp>
        <p:nvGrpSpPr>
          <p:cNvPr id="12" name="Gruppieren 11">
            <a:extLst>
              <a:ext uri="{FF2B5EF4-FFF2-40B4-BE49-F238E27FC236}">
                <a16:creationId xmlns:a16="http://schemas.microsoft.com/office/drawing/2014/main" id="{D848C614-489F-4013-80E5-01ED95E4CE0A}"/>
              </a:ext>
            </a:extLst>
          </p:cNvPr>
          <p:cNvGrpSpPr/>
          <p:nvPr/>
        </p:nvGrpSpPr>
        <p:grpSpPr>
          <a:xfrm>
            <a:off x="3568905" y="3487129"/>
            <a:ext cx="718844" cy="718844"/>
            <a:chOff x="1293129" y="2415652"/>
            <a:chExt cx="718844" cy="718844"/>
          </a:xfrm>
        </p:grpSpPr>
        <p:pic>
          <p:nvPicPr>
            <p:cNvPr id="73" name="Grafik 72">
              <a:extLst>
                <a:ext uri="{FF2B5EF4-FFF2-40B4-BE49-F238E27FC236}">
                  <a16:creationId xmlns:a16="http://schemas.microsoft.com/office/drawing/2014/main" id="{2784D8D8-82B1-40E3-8888-0398A9CC6F86}"/>
                </a:ext>
              </a:extLst>
            </p:cNvPr>
            <p:cNvPicPr>
              <a:picLocks noChangeAspect="1"/>
            </p:cNvPicPr>
            <p:nvPr/>
          </p:nvPicPr>
          <p:blipFill>
            <a:blip r:embed="rId3"/>
            <a:stretch>
              <a:fillRect/>
            </a:stretch>
          </p:blipFill>
          <p:spPr>
            <a:xfrm>
              <a:off x="1293129" y="2415652"/>
              <a:ext cx="718844" cy="718844"/>
            </a:xfrm>
            <a:prstGeom prst="rect">
              <a:avLst/>
            </a:prstGeom>
          </p:spPr>
        </p:pic>
        <p:pic>
          <p:nvPicPr>
            <p:cNvPr id="75" name="Grafik 74">
              <a:extLst>
                <a:ext uri="{FF2B5EF4-FFF2-40B4-BE49-F238E27FC236}">
                  <a16:creationId xmlns:a16="http://schemas.microsoft.com/office/drawing/2014/main" id="{FA41250B-330E-4DFB-AF1D-7F2D8823900A}"/>
                </a:ext>
              </a:extLst>
            </p:cNvPr>
            <p:cNvPicPr>
              <a:picLocks noChangeAspect="1"/>
            </p:cNvPicPr>
            <p:nvPr/>
          </p:nvPicPr>
          <p:blipFill>
            <a:blip r:embed="rId9"/>
            <a:stretch>
              <a:fillRect/>
            </a:stretch>
          </p:blipFill>
          <p:spPr>
            <a:xfrm>
              <a:off x="1335139" y="2690738"/>
              <a:ext cx="291683" cy="291683"/>
            </a:xfrm>
            <a:prstGeom prst="rect">
              <a:avLst/>
            </a:prstGeom>
            <a:scene3d>
              <a:camera prst="isometricLeftDown"/>
              <a:lightRig rig="threePt" dir="t"/>
            </a:scene3d>
          </p:spPr>
        </p:pic>
      </p:grpSp>
      <p:grpSp>
        <p:nvGrpSpPr>
          <p:cNvPr id="31" name="Gruppieren 30">
            <a:extLst>
              <a:ext uri="{FF2B5EF4-FFF2-40B4-BE49-F238E27FC236}">
                <a16:creationId xmlns:a16="http://schemas.microsoft.com/office/drawing/2014/main" id="{00C49745-A460-4A94-80FD-9714C5D72D02}"/>
              </a:ext>
            </a:extLst>
          </p:cNvPr>
          <p:cNvGrpSpPr/>
          <p:nvPr/>
        </p:nvGrpSpPr>
        <p:grpSpPr>
          <a:xfrm>
            <a:off x="2094832" y="1372255"/>
            <a:ext cx="3620452" cy="2667999"/>
            <a:chOff x="2094832" y="1372255"/>
            <a:chExt cx="3620452" cy="2667999"/>
          </a:xfrm>
        </p:grpSpPr>
        <p:grpSp>
          <p:nvGrpSpPr>
            <p:cNvPr id="28" name="Gruppieren 27">
              <a:extLst>
                <a:ext uri="{FF2B5EF4-FFF2-40B4-BE49-F238E27FC236}">
                  <a16:creationId xmlns:a16="http://schemas.microsoft.com/office/drawing/2014/main" id="{FA5F3798-4E73-4D83-86CD-231659AA7358}"/>
                </a:ext>
              </a:extLst>
            </p:cNvPr>
            <p:cNvGrpSpPr/>
            <p:nvPr/>
          </p:nvGrpSpPr>
          <p:grpSpPr>
            <a:xfrm>
              <a:off x="2094832" y="1372255"/>
              <a:ext cx="3620452" cy="2667999"/>
              <a:chOff x="2094832" y="1366000"/>
              <a:chExt cx="3620452" cy="2667999"/>
            </a:xfrm>
          </p:grpSpPr>
          <p:grpSp>
            <p:nvGrpSpPr>
              <p:cNvPr id="18" name="Gruppieren 17">
                <a:extLst>
                  <a:ext uri="{FF2B5EF4-FFF2-40B4-BE49-F238E27FC236}">
                    <a16:creationId xmlns:a16="http://schemas.microsoft.com/office/drawing/2014/main" id="{86A3922D-CE88-4AC6-9058-9A26059537DD}"/>
                  </a:ext>
                </a:extLst>
              </p:cNvPr>
              <p:cNvGrpSpPr/>
              <p:nvPr/>
            </p:nvGrpSpPr>
            <p:grpSpPr>
              <a:xfrm>
                <a:off x="2094832" y="1842204"/>
                <a:ext cx="1421490" cy="2191795"/>
                <a:chOff x="2094832" y="1489779"/>
                <a:chExt cx="1421490" cy="2191795"/>
              </a:xfrm>
            </p:grpSpPr>
            <p:pic>
              <p:nvPicPr>
                <p:cNvPr id="17" name="Grafik 16">
                  <a:extLst>
                    <a:ext uri="{FF2B5EF4-FFF2-40B4-BE49-F238E27FC236}">
                      <a16:creationId xmlns:a16="http://schemas.microsoft.com/office/drawing/2014/main" id="{BE5A6AE8-EB37-4B9F-B6CF-E702C7F0C559}"/>
                    </a:ext>
                  </a:extLst>
                </p:cNvPr>
                <p:cNvPicPr>
                  <a:picLocks noChangeAspect="1"/>
                </p:cNvPicPr>
                <p:nvPr/>
              </p:nvPicPr>
              <p:blipFill>
                <a:blip r:embed="rId10"/>
                <a:stretch>
                  <a:fillRect/>
                </a:stretch>
              </p:blipFill>
              <p:spPr>
                <a:xfrm>
                  <a:off x="2094832" y="3518739"/>
                  <a:ext cx="134691" cy="162835"/>
                </a:xfrm>
                <a:prstGeom prst="rect">
                  <a:avLst/>
                </a:prstGeom>
              </p:spPr>
            </p:pic>
            <p:pic>
              <p:nvPicPr>
                <p:cNvPr id="15" name="Grafik 14">
                  <a:extLst>
                    <a:ext uri="{FF2B5EF4-FFF2-40B4-BE49-F238E27FC236}">
                      <a16:creationId xmlns:a16="http://schemas.microsoft.com/office/drawing/2014/main" id="{B35BBF9F-978E-478C-8460-80CE4C619935}"/>
                    </a:ext>
                  </a:extLst>
                </p:cNvPr>
                <p:cNvPicPr>
                  <a:picLocks noChangeAspect="1"/>
                </p:cNvPicPr>
                <p:nvPr/>
              </p:nvPicPr>
              <p:blipFill>
                <a:blip r:embed="rId11"/>
                <a:stretch>
                  <a:fillRect/>
                </a:stretch>
              </p:blipFill>
              <p:spPr>
                <a:xfrm flipH="1">
                  <a:off x="2104959" y="3101263"/>
                  <a:ext cx="135752" cy="455027"/>
                </a:xfrm>
                <a:prstGeom prst="rect">
                  <a:avLst/>
                </a:prstGeom>
              </p:spPr>
            </p:pic>
            <p:pic>
              <p:nvPicPr>
                <p:cNvPr id="89" name="Grafik 88">
                  <a:extLst>
                    <a:ext uri="{FF2B5EF4-FFF2-40B4-BE49-F238E27FC236}">
                      <a16:creationId xmlns:a16="http://schemas.microsoft.com/office/drawing/2014/main" id="{76C17AF1-67FC-4470-AD5F-A58542511BDE}"/>
                    </a:ext>
                  </a:extLst>
                </p:cNvPr>
                <p:cNvPicPr>
                  <a:picLocks noChangeAspect="1"/>
                </p:cNvPicPr>
                <p:nvPr/>
              </p:nvPicPr>
              <p:blipFill>
                <a:blip r:embed="rId11"/>
                <a:stretch>
                  <a:fillRect/>
                </a:stretch>
              </p:blipFill>
              <p:spPr>
                <a:xfrm flipH="1">
                  <a:off x="2104959" y="2646236"/>
                  <a:ext cx="135752" cy="455027"/>
                </a:xfrm>
                <a:prstGeom prst="rect">
                  <a:avLst/>
                </a:prstGeom>
              </p:spPr>
            </p:pic>
            <p:pic>
              <p:nvPicPr>
                <p:cNvPr id="90" name="Grafik 89">
                  <a:extLst>
                    <a:ext uri="{FF2B5EF4-FFF2-40B4-BE49-F238E27FC236}">
                      <a16:creationId xmlns:a16="http://schemas.microsoft.com/office/drawing/2014/main" id="{00736AFB-47AC-49F4-A677-24541B2A54C1}"/>
                    </a:ext>
                  </a:extLst>
                </p:cNvPr>
                <p:cNvPicPr>
                  <a:picLocks noChangeAspect="1"/>
                </p:cNvPicPr>
                <p:nvPr/>
              </p:nvPicPr>
              <p:blipFill>
                <a:blip r:embed="rId11"/>
                <a:stretch>
                  <a:fillRect/>
                </a:stretch>
              </p:blipFill>
              <p:spPr>
                <a:xfrm flipH="1">
                  <a:off x="2104959" y="2191209"/>
                  <a:ext cx="135752" cy="455027"/>
                </a:xfrm>
                <a:prstGeom prst="rect">
                  <a:avLst/>
                </a:prstGeom>
              </p:spPr>
            </p:pic>
            <p:pic>
              <p:nvPicPr>
                <p:cNvPr id="91" name="Grafik 90">
                  <a:extLst>
                    <a:ext uri="{FF2B5EF4-FFF2-40B4-BE49-F238E27FC236}">
                      <a16:creationId xmlns:a16="http://schemas.microsoft.com/office/drawing/2014/main" id="{48C93C4F-BA5F-4ADD-A143-B87C6DCD77D2}"/>
                    </a:ext>
                  </a:extLst>
                </p:cNvPr>
                <p:cNvPicPr>
                  <a:picLocks noChangeAspect="1"/>
                </p:cNvPicPr>
                <p:nvPr/>
              </p:nvPicPr>
              <p:blipFill>
                <a:blip r:embed="rId11"/>
                <a:stretch>
                  <a:fillRect/>
                </a:stretch>
              </p:blipFill>
              <p:spPr>
                <a:xfrm flipH="1">
                  <a:off x="2104959" y="1752540"/>
                  <a:ext cx="135752" cy="455027"/>
                </a:xfrm>
                <a:prstGeom prst="rect">
                  <a:avLst/>
                </a:prstGeom>
              </p:spPr>
            </p:pic>
            <p:pic>
              <p:nvPicPr>
                <p:cNvPr id="92" name="Grafik 91">
                  <a:extLst>
                    <a:ext uri="{FF2B5EF4-FFF2-40B4-BE49-F238E27FC236}">
                      <a16:creationId xmlns:a16="http://schemas.microsoft.com/office/drawing/2014/main" id="{FA92BF61-9728-475A-A4D3-3222CB76AC89}"/>
                    </a:ext>
                  </a:extLst>
                </p:cNvPr>
                <p:cNvPicPr>
                  <a:picLocks noChangeAspect="1"/>
                </p:cNvPicPr>
                <p:nvPr/>
              </p:nvPicPr>
              <p:blipFill>
                <a:blip r:embed="rId11"/>
                <a:stretch>
                  <a:fillRect/>
                </a:stretch>
              </p:blipFill>
              <p:spPr>
                <a:xfrm rot="5400000" flipH="1">
                  <a:off x="2319339" y="1330142"/>
                  <a:ext cx="135754" cy="455029"/>
                </a:xfrm>
                <a:prstGeom prst="rect">
                  <a:avLst/>
                </a:prstGeom>
              </p:spPr>
            </p:pic>
            <p:pic>
              <p:nvPicPr>
                <p:cNvPr id="93" name="Grafik 92">
                  <a:extLst>
                    <a:ext uri="{FF2B5EF4-FFF2-40B4-BE49-F238E27FC236}">
                      <a16:creationId xmlns:a16="http://schemas.microsoft.com/office/drawing/2014/main" id="{FC60BF86-051C-4AC5-A516-4BC9038E6B65}"/>
                    </a:ext>
                  </a:extLst>
                </p:cNvPr>
                <p:cNvPicPr>
                  <a:picLocks noChangeAspect="1"/>
                </p:cNvPicPr>
                <p:nvPr/>
              </p:nvPicPr>
              <p:blipFill>
                <a:blip r:embed="rId11"/>
                <a:stretch>
                  <a:fillRect/>
                </a:stretch>
              </p:blipFill>
              <p:spPr>
                <a:xfrm rot="5400000" flipH="1">
                  <a:off x="3220933" y="1330143"/>
                  <a:ext cx="135752" cy="455027"/>
                </a:xfrm>
                <a:prstGeom prst="rect">
                  <a:avLst/>
                </a:prstGeom>
              </p:spPr>
            </p:pic>
            <p:pic>
              <p:nvPicPr>
                <p:cNvPr id="118" name="Grafik 117">
                  <a:extLst>
                    <a:ext uri="{FF2B5EF4-FFF2-40B4-BE49-F238E27FC236}">
                      <a16:creationId xmlns:a16="http://schemas.microsoft.com/office/drawing/2014/main" id="{FB27D103-5639-4FE8-A64E-4FE28EAFCC2D}"/>
                    </a:ext>
                  </a:extLst>
                </p:cNvPr>
                <p:cNvPicPr>
                  <a:picLocks noChangeAspect="1"/>
                </p:cNvPicPr>
                <p:nvPr/>
              </p:nvPicPr>
              <p:blipFill>
                <a:blip r:embed="rId11"/>
                <a:stretch>
                  <a:fillRect/>
                </a:stretch>
              </p:blipFill>
              <p:spPr>
                <a:xfrm flipH="1">
                  <a:off x="2104959" y="1536900"/>
                  <a:ext cx="135752" cy="219953"/>
                </a:xfrm>
                <a:prstGeom prst="rect">
                  <a:avLst/>
                </a:prstGeom>
              </p:spPr>
            </p:pic>
            <p:pic>
              <p:nvPicPr>
                <p:cNvPr id="130" name="Grafik 129">
                  <a:extLst>
                    <a:ext uri="{FF2B5EF4-FFF2-40B4-BE49-F238E27FC236}">
                      <a16:creationId xmlns:a16="http://schemas.microsoft.com/office/drawing/2014/main" id="{F054A056-BCF1-436C-8FF7-DE0C09CD6C81}"/>
                    </a:ext>
                  </a:extLst>
                </p:cNvPr>
                <p:cNvPicPr>
                  <a:picLocks noChangeAspect="1"/>
                </p:cNvPicPr>
                <p:nvPr/>
              </p:nvPicPr>
              <p:blipFill>
                <a:blip r:embed="rId11"/>
                <a:stretch>
                  <a:fillRect/>
                </a:stretch>
              </p:blipFill>
              <p:spPr>
                <a:xfrm rot="5400000" flipH="1">
                  <a:off x="2770135" y="1330141"/>
                  <a:ext cx="135754" cy="455029"/>
                </a:xfrm>
                <a:prstGeom prst="rect">
                  <a:avLst/>
                </a:prstGeom>
              </p:spPr>
            </p:pic>
          </p:grpSp>
          <p:grpSp>
            <p:nvGrpSpPr>
              <p:cNvPr id="133" name="Gruppieren 132">
                <a:extLst>
                  <a:ext uri="{FF2B5EF4-FFF2-40B4-BE49-F238E27FC236}">
                    <a16:creationId xmlns:a16="http://schemas.microsoft.com/office/drawing/2014/main" id="{BE339D7D-BC7F-4BB8-9649-4D0CDAEFB102}"/>
                  </a:ext>
                </a:extLst>
              </p:cNvPr>
              <p:cNvGrpSpPr/>
              <p:nvPr/>
            </p:nvGrpSpPr>
            <p:grpSpPr>
              <a:xfrm flipH="1">
                <a:off x="4273297" y="1842204"/>
                <a:ext cx="1441987" cy="2191795"/>
                <a:chOff x="2094832" y="1489779"/>
                <a:chExt cx="1421490" cy="2191795"/>
              </a:xfrm>
            </p:grpSpPr>
            <p:pic>
              <p:nvPicPr>
                <p:cNvPr id="135" name="Grafik 134">
                  <a:extLst>
                    <a:ext uri="{FF2B5EF4-FFF2-40B4-BE49-F238E27FC236}">
                      <a16:creationId xmlns:a16="http://schemas.microsoft.com/office/drawing/2014/main" id="{B32A4B38-AA3A-46AB-9226-A990AA5E3A97}"/>
                    </a:ext>
                  </a:extLst>
                </p:cNvPr>
                <p:cNvPicPr>
                  <a:picLocks noChangeAspect="1"/>
                </p:cNvPicPr>
                <p:nvPr/>
              </p:nvPicPr>
              <p:blipFill>
                <a:blip r:embed="rId10"/>
                <a:stretch>
                  <a:fillRect/>
                </a:stretch>
              </p:blipFill>
              <p:spPr>
                <a:xfrm>
                  <a:off x="2094832" y="3518739"/>
                  <a:ext cx="134691" cy="162835"/>
                </a:xfrm>
                <a:prstGeom prst="rect">
                  <a:avLst/>
                </a:prstGeom>
              </p:spPr>
            </p:pic>
            <p:pic>
              <p:nvPicPr>
                <p:cNvPr id="136" name="Grafik 135">
                  <a:extLst>
                    <a:ext uri="{FF2B5EF4-FFF2-40B4-BE49-F238E27FC236}">
                      <a16:creationId xmlns:a16="http://schemas.microsoft.com/office/drawing/2014/main" id="{72D3F750-AC26-45E7-B483-6C4936E28A20}"/>
                    </a:ext>
                  </a:extLst>
                </p:cNvPr>
                <p:cNvPicPr>
                  <a:picLocks noChangeAspect="1"/>
                </p:cNvPicPr>
                <p:nvPr/>
              </p:nvPicPr>
              <p:blipFill>
                <a:blip r:embed="rId11"/>
                <a:stretch>
                  <a:fillRect/>
                </a:stretch>
              </p:blipFill>
              <p:spPr>
                <a:xfrm flipH="1">
                  <a:off x="2104959" y="3101263"/>
                  <a:ext cx="135752" cy="455027"/>
                </a:xfrm>
                <a:prstGeom prst="rect">
                  <a:avLst/>
                </a:prstGeom>
              </p:spPr>
            </p:pic>
            <p:pic>
              <p:nvPicPr>
                <p:cNvPr id="137" name="Grafik 136">
                  <a:extLst>
                    <a:ext uri="{FF2B5EF4-FFF2-40B4-BE49-F238E27FC236}">
                      <a16:creationId xmlns:a16="http://schemas.microsoft.com/office/drawing/2014/main" id="{B895625B-B49C-44F2-808D-F93DDEAEFD32}"/>
                    </a:ext>
                  </a:extLst>
                </p:cNvPr>
                <p:cNvPicPr>
                  <a:picLocks noChangeAspect="1"/>
                </p:cNvPicPr>
                <p:nvPr/>
              </p:nvPicPr>
              <p:blipFill>
                <a:blip r:embed="rId11"/>
                <a:stretch>
                  <a:fillRect/>
                </a:stretch>
              </p:blipFill>
              <p:spPr>
                <a:xfrm flipH="1">
                  <a:off x="2104959" y="2646236"/>
                  <a:ext cx="135752" cy="455027"/>
                </a:xfrm>
                <a:prstGeom prst="rect">
                  <a:avLst/>
                </a:prstGeom>
              </p:spPr>
            </p:pic>
            <p:pic>
              <p:nvPicPr>
                <p:cNvPr id="138" name="Grafik 137">
                  <a:extLst>
                    <a:ext uri="{FF2B5EF4-FFF2-40B4-BE49-F238E27FC236}">
                      <a16:creationId xmlns:a16="http://schemas.microsoft.com/office/drawing/2014/main" id="{4B93B9CD-04D8-4B51-A49B-1148A180CFC4}"/>
                    </a:ext>
                  </a:extLst>
                </p:cNvPr>
                <p:cNvPicPr>
                  <a:picLocks noChangeAspect="1"/>
                </p:cNvPicPr>
                <p:nvPr/>
              </p:nvPicPr>
              <p:blipFill>
                <a:blip r:embed="rId11"/>
                <a:stretch>
                  <a:fillRect/>
                </a:stretch>
              </p:blipFill>
              <p:spPr>
                <a:xfrm flipH="1">
                  <a:off x="2104959" y="2191209"/>
                  <a:ext cx="135752" cy="455027"/>
                </a:xfrm>
                <a:prstGeom prst="rect">
                  <a:avLst/>
                </a:prstGeom>
              </p:spPr>
            </p:pic>
            <p:pic>
              <p:nvPicPr>
                <p:cNvPr id="139" name="Grafik 138">
                  <a:extLst>
                    <a:ext uri="{FF2B5EF4-FFF2-40B4-BE49-F238E27FC236}">
                      <a16:creationId xmlns:a16="http://schemas.microsoft.com/office/drawing/2014/main" id="{33875079-42A7-4536-84FD-D27A76FB922B}"/>
                    </a:ext>
                  </a:extLst>
                </p:cNvPr>
                <p:cNvPicPr>
                  <a:picLocks noChangeAspect="1"/>
                </p:cNvPicPr>
                <p:nvPr/>
              </p:nvPicPr>
              <p:blipFill>
                <a:blip r:embed="rId11"/>
                <a:stretch>
                  <a:fillRect/>
                </a:stretch>
              </p:blipFill>
              <p:spPr>
                <a:xfrm flipH="1">
                  <a:off x="2104959" y="1752540"/>
                  <a:ext cx="135752" cy="455027"/>
                </a:xfrm>
                <a:prstGeom prst="rect">
                  <a:avLst/>
                </a:prstGeom>
              </p:spPr>
            </p:pic>
            <p:pic>
              <p:nvPicPr>
                <p:cNvPr id="140" name="Grafik 139">
                  <a:extLst>
                    <a:ext uri="{FF2B5EF4-FFF2-40B4-BE49-F238E27FC236}">
                      <a16:creationId xmlns:a16="http://schemas.microsoft.com/office/drawing/2014/main" id="{311BFC2F-8450-43BF-8A5C-B092136466F8}"/>
                    </a:ext>
                  </a:extLst>
                </p:cNvPr>
                <p:cNvPicPr>
                  <a:picLocks noChangeAspect="1"/>
                </p:cNvPicPr>
                <p:nvPr/>
              </p:nvPicPr>
              <p:blipFill>
                <a:blip r:embed="rId11"/>
                <a:stretch>
                  <a:fillRect/>
                </a:stretch>
              </p:blipFill>
              <p:spPr>
                <a:xfrm rot="5400000" flipH="1">
                  <a:off x="2319339" y="1330142"/>
                  <a:ext cx="135754" cy="455029"/>
                </a:xfrm>
                <a:prstGeom prst="rect">
                  <a:avLst/>
                </a:prstGeom>
              </p:spPr>
            </p:pic>
            <p:pic>
              <p:nvPicPr>
                <p:cNvPr id="141" name="Grafik 140">
                  <a:extLst>
                    <a:ext uri="{FF2B5EF4-FFF2-40B4-BE49-F238E27FC236}">
                      <a16:creationId xmlns:a16="http://schemas.microsoft.com/office/drawing/2014/main" id="{C13A961E-28E4-4A29-B575-F474A3CE187C}"/>
                    </a:ext>
                  </a:extLst>
                </p:cNvPr>
                <p:cNvPicPr>
                  <a:picLocks noChangeAspect="1"/>
                </p:cNvPicPr>
                <p:nvPr/>
              </p:nvPicPr>
              <p:blipFill>
                <a:blip r:embed="rId11"/>
                <a:stretch>
                  <a:fillRect/>
                </a:stretch>
              </p:blipFill>
              <p:spPr>
                <a:xfrm rot="5400000" flipH="1">
                  <a:off x="3220933" y="1330143"/>
                  <a:ext cx="135752" cy="455027"/>
                </a:xfrm>
                <a:prstGeom prst="rect">
                  <a:avLst/>
                </a:prstGeom>
              </p:spPr>
            </p:pic>
            <p:pic>
              <p:nvPicPr>
                <p:cNvPr id="142" name="Grafik 141">
                  <a:extLst>
                    <a:ext uri="{FF2B5EF4-FFF2-40B4-BE49-F238E27FC236}">
                      <a16:creationId xmlns:a16="http://schemas.microsoft.com/office/drawing/2014/main" id="{0B86FAD5-F6A7-4652-B101-7A222F27042D}"/>
                    </a:ext>
                  </a:extLst>
                </p:cNvPr>
                <p:cNvPicPr>
                  <a:picLocks noChangeAspect="1"/>
                </p:cNvPicPr>
                <p:nvPr/>
              </p:nvPicPr>
              <p:blipFill>
                <a:blip r:embed="rId11"/>
                <a:stretch>
                  <a:fillRect/>
                </a:stretch>
              </p:blipFill>
              <p:spPr>
                <a:xfrm flipH="1">
                  <a:off x="2104959" y="1536900"/>
                  <a:ext cx="135752" cy="219953"/>
                </a:xfrm>
                <a:prstGeom prst="rect">
                  <a:avLst/>
                </a:prstGeom>
              </p:spPr>
            </p:pic>
            <p:pic>
              <p:nvPicPr>
                <p:cNvPr id="143" name="Grafik 142">
                  <a:extLst>
                    <a:ext uri="{FF2B5EF4-FFF2-40B4-BE49-F238E27FC236}">
                      <a16:creationId xmlns:a16="http://schemas.microsoft.com/office/drawing/2014/main" id="{CFD5B582-5404-4F79-B231-5D61A1894E4B}"/>
                    </a:ext>
                  </a:extLst>
                </p:cNvPr>
                <p:cNvPicPr>
                  <a:picLocks noChangeAspect="1"/>
                </p:cNvPicPr>
                <p:nvPr/>
              </p:nvPicPr>
              <p:blipFill>
                <a:blip r:embed="rId11"/>
                <a:stretch>
                  <a:fillRect/>
                </a:stretch>
              </p:blipFill>
              <p:spPr>
                <a:xfrm rot="5400000" flipH="1">
                  <a:off x="2770135" y="1330141"/>
                  <a:ext cx="135754" cy="455029"/>
                </a:xfrm>
                <a:prstGeom prst="rect">
                  <a:avLst/>
                </a:prstGeom>
              </p:spPr>
            </p:pic>
          </p:grpSp>
          <p:pic>
            <p:nvPicPr>
              <p:cNvPr id="23" name="Grafik 22" descr="Ein Bild, das Text enthält.&#10;&#10;Automatisch generierte Beschreibung">
                <a:extLst>
                  <a:ext uri="{FF2B5EF4-FFF2-40B4-BE49-F238E27FC236}">
                    <a16:creationId xmlns:a16="http://schemas.microsoft.com/office/drawing/2014/main" id="{D693633A-44D5-4900-8DDC-8F53409B5EC6}"/>
                  </a:ext>
                </a:extLst>
              </p:cNvPr>
              <p:cNvPicPr>
                <a:picLocks noChangeAspect="1"/>
              </p:cNvPicPr>
              <p:nvPr/>
            </p:nvPicPr>
            <p:blipFill>
              <a:blip r:embed="rId12"/>
              <a:stretch>
                <a:fillRect/>
              </a:stretch>
            </p:blipFill>
            <p:spPr>
              <a:xfrm>
                <a:off x="3621061" y="1704974"/>
                <a:ext cx="553766" cy="350586"/>
              </a:xfrm>
              <a:prstGeom prst="rect">
                <a:avLst/>
              </a:prstGeom>
            </p:spPr>
          </p:pic>
          <p:pic>
            <p:nvPicPr>
              <p:cNvPr id="25" name="Grafik 24" descr="Ein Bild, das Text, Uhr, Schild, dunkel enthält.&#10;&#10;Automatisch generierte Beschreibung">
                <a:extLst>
                  <a:ext uri="{FF2B5EF4-FFF2-40B4-BE49-F238E27FC236}">
                    <a16:creationId xmlns:a16="http://schemas.microsoft.com/office/drawing/2014/main" id="{74809BBC-3226-42A9-BB80-5219D598A2EC}"/>
                  </a:ext>
                </a:extLst>
              </p:cNvPr>
              <p:cNvPicPr>
                <a:picLocks noChangeAspect="1"/>
              </p:cNvPicPr>
              <p:nvPr/>
            </p:nvPicPr>
            <p:blipFill>
              <a:blip r:embed="rId13"/>
              <a:stretch>
                <a:fillRect/>
              </a:stretch>
            </p:blipFill>
            <p:spPr>
              <a:xfrm rot="10800000">
                <a:off x="3531793" y="1366000"/>
                <a:ext cx="636197" cy="282616"/>
              </a:xfrm>
              <a:prstGeom prst="rect">
                <a:avLst/>
              </a:prstGeom>
            </p:spPr>
          </p:pic>
          <p:pic>
            <p:nvPicPr>
              <p:cNvPr id="145" name="Grafik 144">
                <a:extLst>
                  <a:ext uri="{FF2B5EF4-FFF2-40B4-BE49-F238E27FC236}">
                    <a16:creationId xmlns:a16="http://schemas.microsoft.com/office/drawing/2014/main" id="{EAB87CD9-6407-4DDB-97CE-DF278F25C65B}"/>
                  </a:ext>
                </a:extLst>
              </p:cNvPr>
              <p:cNvPicPr>
                <a:picLocks noChangeAspect="1"/>
              </p:cNvPicPr>
              <p:nvPr/>
            </p:nvPicPr>
            <p:blipFill>
              <a:blip r:embed="rId11"/>
              <a:stretch>
                <a:fillRect/>
              </a:stretch>
            </p:blipFill>
            <p:spPr>
              <a:xfrm flipH="1">
                <a:off x="3826316" y="2122985"/>
                <a:ext cx="156026" cy="335626"/>
              </a:xfrm>
              <a:prstGeom prst="rect">
                <a:avLst/>
              </a:prstGeom>
            </p:spPr>
          </p:pic>
          <p:pic>
            <p:nvPicPr>
              <p:cNvPr id="149" name="Grafik 148">
                <a:extLst>
                  <a:ext uri="{FF2B5EF4-FFF2-40B4-BE49-F238E27FC236}">
                    <a16:creationId xmlns:a16="http://schemas.microsoft.com/office/drawing/2014/main" id="{3A2461CC-36C1-4671-A7E6-51DFA8A50AAD}"/>
                  </a:ext>
                </a:extLst>
              </p:cNvPr>
              <p:cNvPicPr>
                <a:picLocks noChangeAspect="1"/>
              </p:cNvPicPr>
              <p:nvPr/>
            </p:nvPicPr>
            <p:blipFill>
              <a:blip r:embed="rId10"/>
              <a:stretch>
                <a:fillRect/>
              </a:stretch>
            </p:blipFill>
            <p:spPr>
              <a:xfrm>
                <a:off x="3825671" y="2872513"/>
                <a:ext cx="135753" cy="164120"/>
              </a:xfrm>
              <a:prstGeom prst="rect">
                <a:avLst/>
              </a:prstGeom>
            </p:spPr>
          </p:pic>
        </p:grpSp>
        <p:grpSp>
          <p:nvGrpSpPr>
            <p:cNvPr id="30" name="Gruppieren 29">
              <a:extLst>
                <a:ext uri="{FF2B5EF4-FFF2-40B4-BE49-F238E27FC236}">
                  <a16:creationId xmlns:a16="http://schemas.microsoft.com/office/drawing/2014/main" id="{084448C3-6093-4D35-A18E-4257D87D7E12}"/>
                </a:ext>
              </a:extLst>
            </p:cNvPr>
            <p:cNvGrpSpPr/>
            <p:nvPr/>
          </p:nvGrpSpPr>
          <p:grpSpPr>
            <a:xfrm>
              <a:off x="3826857" y="2464242"/>
              <a:ext cx="156026" cy="456742"/>
              <a:chOff x="3826316" y="2455220"/>
              <a:chExt cx="156026" cy="456742"/>
            </a:xfrm>
          </p:grpSpPr>
          <p:pic>
            <p:nvPicPr>
              <p:cNvPr id="147" name="Grafik 146">
                <a:extLst>
                  <a:ext uri="{FF2B5EF4-FFF2-40B4-BE49-F238E27FC236}">
                    <a16:creationId xmlns:a16="http://schemas.microsoft.com/office/drawing/2014/main" id="{CC18AA63-D82D-4C5F-8715-F404F9B0A4A0}"/>
                  </a:ext>
                </a:extLst>
              </p:cNvPr>
              <p:cNvPicPr>
                <a:picLocks noChangeAspect="1"/>
              </p:cNvPicPr>
              <p:nvPr/>
            </p:nvPicPr>
            <p:blipFill>
              <a:blip r:embed="rId11"/>
              <a:stretch>
                <a:fillRect/>
              </a:stretch>
            </p:blipFill>
            <p:spPr>
              <a:xfrm flipH="1">
                <a:off x="3826316" y="2455220"/>
                <a:ext cx="156026" cy="335626"/>
              </a:xfrm>
              <a:prstGeom prst="rect">
                <a:avLst/>
              </a:prstGeom>
            </p:spPr>
          </p:pic>
          <p:pic>
            <p:nvPicPr>
              <p:cNvPr id="148" name="Grafik 147">
                <a:extLst>
                  <a:ext uri="{FF2B5EF4-FFF2-40B4-BE49-F238E27FC236}">
                    <a16:creationId xmlns:a16="http://schemas.microsoft.com/office/drawing/2014/main" id="{1FA534FC-BFB8-43BF-8687-1861D819CCE8}"/>
                  </a:ext>
                </a:extLst>
              </p:cNvPr>
              <p:cNvPicPr>
                <a:picLocks noChangeAspect="1"/>
              </p:cNvPicPr>
              <p:nvPr/>
            </p:nvPicPr>
            <p:blipFill>
              <a:blip r:embed="rId11"/>
              <a:stretch>
                <a:fillRect/>
              </a:stretch>
            </p:blipFill>
            <p:spPr>
              <a:xfrm flipH="1">
                <a:off x="3826316" y="2788929"/>
                <a:ext cx="156026" cy="123033"/>
              </a:xfrm>
              <a:prstGeom prst="rect">
                <a:avLst/>
              </a:prstGeom>
            </p:spPr>
          </p:pic>
        </p:grpSp>
      </p:grpSp>
      <p:pic>
        <p:nvPicPr>
          <p:cNvPr id="150" name="Picture 2" descr="Box free icon">
            <a:extLst>
              <a:ext uri="{FF2B5EF4-FFF2-40B4-BE49-F238E27FC236}">
                <a16:creationId xmlns:a16="http://schemas.microsoft.com/office/drawing/2014/main" id="{EF72E25D-F696-4AD5-9C69-4E6CF4605291}"/>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799623" y="2135021"/>
            <a:ext cx="205950" cy="20595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Box free icon">
            <a:extLst>
              <a:ext uri="{FF2B5EF4-FFF2-40B4-BE49-F238E27FC236}">
                <a16:creationId xmlns:a16="http://schemas.microsoft.com/office/drawing/2014/main" id="{3CF15950-036F-48BB-B680-7A10A4DD7136}"/>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273297" y="1800873"/>
            <a:ext cx="205950" cy="205950"/>
          </a:xfrm>
          <a:prstGeom prst="rect">
            <a:avLst/>
          </a:prstGeom>
          <a:noFill/>
          <a:extLst>
            <a:ext uri="{909E8E84-426E-40DD-AFC4-6F175D3DCCD1}">
              <a14:hiddenFill xmlns:a14="http://schemas.microsoft.com/office/drawing/2010/main">
                <a:solidFill>
                  <a:srgbClr val="FFFFFF"/>
                </a:solidFill>
              </a14:hiddenFill>
            </a:ext>
          </a:extLst>
        </p:spPr>
      </p:pic>
      <p:pic>
        <p:nvPicPr>
          <p:cNvPr id="146" name="Picture 2" descr="Box free icon">
            <a:extLst>
              <a:ext uri="{FF2B5EF4-FFF2-40B4-BE49-F238E27FC236}">
                <a16:creationId xmlns:a16="http://schemas.microsoft.com/office/drawing/2014/main" id="{0E1D0385-5922-4287-84B1-49C6224B9C75}"/>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296527" y="1800873"/>
            <a:ext cx="205950" cy="205950"/>
          </a:xfrm>
          <a:prstGeom prst="rect">
            <a:avLst/>
          </a:prstGeom>
          <a:noFill/>
          <a:extLst>
            <a:ext uri="{909E8E84-426E-40DD-AFC4-6F175D3DCCD1}">
              <a14:hiddenFill xmlns:a14="http://schemas.microsoft.com/office/drawing/2010/main">
                <a:solidFill>
                  <a:srgbClr val="FFFFFF"/>
                </a:solidFill>
              </a14:hiddenFill>
            </a:ext>
          </a:extLst>
        </p:spPr>
      </p:pic>
      <p:grpSp>
        <p:nvGrpSpPr>
          <p:cNvPr id="196" name="Gruppieren 195">
            <a:extLst>
              <a:ext uri="{FF2B5EF4-FFF2-40B4-BE49-F238E27FC236}">
                <a16:creationId xmlns:a16="http://schemas.microsoft.com/office/drawing/2014/main" id="{297ECC2B-C116-4C91-A784-3370DDB8C902}"/>
              </a:ext>
            </a:extLst>
          </p:cNvPr>
          <p:cNvGrpSpPr/>
          <p:nvPr/>
        </p:nvGrpSpPr>
        <p:grpSpPr>
          <a:xfrm>
            <a:off x="1445055" y="2928757"/>
            <a:ext cx="5764274" cy="326007"/>
            <a:chOff x="990601" y="4401765"/>
            <a:chExt cx="6672638" cy="326007"/>
          </a:xfrm>
        </p:grpSpPr>
        <p:pic>
          <p:nvPicPr>
            <p:cNvPr id="197" name="Grafik 196">
              <a:extLst>
                <a:ext uri="{FF2B5EF4-FFF2-40B4-BE49-F238E27FC236}">
                  <a16:creationId xmlns:a16="http://schemas.microsoft.com/office/drawing/2014/main" id="{E426496A-72F3-403B-B49A-E99CA5AF122D}"/>
                </a:ext>
              </a:extLst>
            </p:cNvPr>
            <p:cNvPicPr>
              <a:picLocks noChangeAspect="1"/>
            </p:cNvPicPr>
            <p:nvPr/>
          </p:nvPicPr>
          <p:blipFill>
            <a:blip r:embed="rId15"/>
            <a:stretch>
              <a:fillRect/>
            </a:stretch>
          </p:blipFill>
          <p:spPr>
            <a:xfrm>
              <a:off x="990601" y="4403772"/>
              <a:ext cx="6502400" cy="324000"/>
            </a:xfrm>
            <a:prstGeom prst="rect">
              <a:avLst/>
            </a:prstGeom>
          </p:spPr>
        </p:pic>
        <p:pic>
          <p:nvPicPr>
            <p:cNvPr id="198" name="Grafik 197">
              <a:extLst>
                <a:ext uri="{FF2B5EF4-FFF2-40B4-BE49-F238E27FC236}">
                  <a16:creationId xmlns:a16="http://schemas.microsoft.com/office/drawing/2014/main" id="{2CE2C40F-9203-4654-BBA9-94ABE99E4DB8}"/>
                </a:ext>
              </a:extLst>
            </p:cNvPr>
            <p:cNvPicPr>
              <a:picLocks noChangeAspect="1"/>
            </p:cNvPicPr>
            <p:nvPr/>
          </p:nvPicPr>
          <p:blipFill>
            <a:blip r:embed="rId16"/>
            <a:stretch>
              <a:fillRect/>
            </a:stretch>
          </p:blipFill>
          <p:spPr>
            <a:xfrm>
              <a:off x="7322761" y="4401765"/>
              <a:ext cx="340478" cy="326007"/>
            </a:xfrm>
            <a:prstGeom prst="rect">
              <a:avLst/>
            </a:prstGeom>
          </p:spPr>
        </p:pic>
      </p:grpSp>
      <p:grpSp>
        <p:nvGrpSpPr>
          <p:cNvPr id="199" name="Gruppieren 198">
            <a:extLst>
              <a:ext uri="{FF2B5EF4-FFF2-40B4-BE49-F238E27FC236}">
                <a16:creationId xmlns:a16="http://schemas.microsoft.com/office/drawing/2014/main" id="{BC80207E-ED2C-4152-BAD9-BF0A5A78440B}"/>
              </a:ext>
            </a:extLst>
          </p:cNvPr>
          <p:cNvGrpSpPr/>
          <p:nvPr/>
        </p:nvGrpSpPr>
        <p:grpSpPr>
          <a:xfrm>
            <a:off x="2117509" y="3229608"/>
            <a:ext cx="961074" cy="992788"/>
            <a:chOff x="1003080" y="3186676"/>
            <a:chExt cx="961074" cy="992788"/>
          </a:xfrm>
        </p:grpSpPr>
        <p:pic>
          <p:nvPicPr>
            <p:cNvPr id="200" name="Grafik 199">
              <a:extLst>
                <a:ext uri="{FF2B5EF4-FFF2-40B4-BE49-F238E27FC236}">
                  <a16:creationId xmlns:a16="http://schemas.microsoft.com/office/drawing/2014/main" id="{5B52D142-1B51-4918-9048-BEE120377FF4}"/>
                </a:ext>
              </a:extLst>
            </p:cNvPr>
            <p:cNvPicPr>
              <a:picLocks noChangeAspect="1"/>
            </p:cNvPicPr>
            <p:nvPr/>
          </p:nvPicPr>
          <p:blipFill>
            <a:blip r:embed="rId17"/>
            <a:stretch>
              <a:fillRect/>
            </a:stretch>
          </p:blipFill>
          <p:spPr>
            <a:xfrm>
              <a:off x="1003080" y="3186676"/>
              <a:ext cx="961074" cy="992788"/>
            </a:xfrm>
            <a:prstGeom prst="rect">
              <a:avLst/>
            </a:prstGeom>
          </p:spPr>
        </p:pic>
        <p:sp>
          <p:nvSpPr>
            <p:cNvPr id="201" name="Textfeld 200">
              <a:extLst>
                <a:ext uri="{FF2B5EF4-FFF2-40B4-BE49-F238E27FC236}">
                  <a16:creationId xmlns:a16="http://schemas.microsoft.com/office/drawing/2014/main" id="{028C8D07-E407-45E5-A1BD-03B7EA226B58}"/>
                </a:ext>
              </a:extLst>
            </p:cNvPr>
            <p:cNvSpPr txBox="1"/>
            <p:nvPr/>
          </p:nvSpPr>
          <p:spPr>
            <a:xfrm>
              <a:off x="1272434" y="3305324"/>
              <a:ext cx="389530" cy="134139"/>
            </a:xfrm>
            <a:prstGeom prst="rect">
              <a:avLst/>
            </a:prstGeom>
            <a:noFill/>
          </p:spPr>
          <p:txBody>
            <a:bodyPr wrap="none" lIns="0" tIns="0" rIns="0" bIns="0" rtlCol="0">
              <a:spAutoFit/>
            </a:bodyPr>
            <a:lstStyle/>
            <a:p>
              <a:pPr>
                <a:lnSpc>
                  <a:spcPct val="120000"/>
                </a:lnSpc>
                <a:spcBef>
                  <a:spcPts val="750"/>
                </a:spcBef>
                <a:buClr>
                  <a:schemeClr val="accent1"/>
                </a:buClr>
              </a:pPr>
              <a:r>
                <a:rPr lang="de-DE" sz="800" dirty="0"/>
                <a:t>Monolith</a:t>
              </a:r>
            </a:p>
          </p:txBody>
        </p:sp>
      </p:grpSp>
      <p:grpSp>
        <p:nvGrpSpPr>
          <p:cNvPr id="202" name="Gruppieren 201">
            <a:extLst>
              <a:ext uri="{FF2B5EF4-FFF2-40B4-BE49-F238E27FC236}">
                <a16:creationId xmlns:a16="http://schemas.microsoft.com/office/drawing/2014/main" id="{48397FB0-01F0-4B57-AE8C-CA0BEF06709F}"/>
              </a:ext>
            </a:extLst>
          </p:cNvPr>
          <p:cNvGrpSpPr/>
          <p:nvPr/>
        </p:nvGrpSpPr>
        <p:grpSpPr>
          <a:xfrm>
            <a:off x="3140324" y="3263337"/>
            <a:ext cx="961074" cy="694717"/>
            <a:chOff x="2025895" y="3220405"/>
            <a:chExt cx="961074" cy="734312"/>
          </a:xfrm>
        </p:grpSpPr>
        <p:pic>
          <p:nvPicPr>
            <p:cNvPr id="203" name="Grafik 202">
              <a:extLst>
                <a:ext uri="{FF2B5EF4-FFF2-40B4-BE49-F238E27FC236}">
                  <a16:creationId xmlns:a16="http://schemas.microsoft.com/office/drawing/2014/main" id="{761EB31D-435C-4EDA-B79C-7059A409DD01}"/>
                </a:ext>
              </a:extLst>
            </p:cNvPr>
            <p:cNvPicPr>
              <a:picLocks noChangeAspect="1"/>
            </p:cNvPicPr>
            <p:nvPr/>
          </p:nvPicPr>
          <p:blipFill>
            <a:blip r:embed="rId17"/>
            <a:stretch>
              <a:fillRect/>
            </a:stretch>
          </p:blipFill>
          <p:spPr>
            <a:xfrm>
              <a:off x="2025895" y="3220405"/>
              <a:ext cx="961074" cy="734312"/>
            </a:xfrm>
            <a:prstGeom prst="rect">
              <a:avLst/>
            </a:prstGeom>
          </p:spPr>
        </p:pic>
        <p:sp>
          <p:nvSpPr>
            <p:cNvPr id="204" name="Textfeld 203">
              <a:extLst>
                <a:ext uri="{FF2B5EF4-FFF2-40B4-BE49-F238E27FC236}">
                  <a16:creationId xmlns:a16="http://schemas.microsoft.com/office/drawing/2014/main" id="{D81EA708-25DC-418F-B5AF-4BF59E7DB2C5}"/>
                </a:ext>
              </a:extLst>
            </p:cNvPr>
            <p:cNvSpPr txBox="1"/>
            <p:nvPr/>
          </p:nvSpPr>
          <p:spPr>
            <a:xfrm>
              <a:off x="2321712" y="3323224"/>
              <a:ext cx="389530" cy="134139"/>
            </a:xfrm>
            <a:prstGeom prst="rect">
              <a:avLst/>
            </a:prstGeom>
            <a:noFill/>
          </p:spPr>
          <p:txBody>
            <a:bodyPr wrap="none" lIns="0" tIns="0" rIns="0" bIns="0" rtlCol="0">
              <a:spAutoFit/>
            </a:bodyPr>
            <a:lstStyle/>
            <a:p>
              <a:pPr>
                <a:lnSpc>
                  <a:spcPct val="120000"/>
                </a:lnSpc>
                <a:spcBef>
                  <a:spcPts val="750"/>
                </a:spcBef>
                <a:buClr>
                  <a:schemeClr val="accent1"/>
                </a:buClr>
              </a:pPr>
              <a:r>
                <a:rPr lang="de-DE" sz="800" dirty="0"/>
                <a:t>Monolith</a:t>
              </a:r>
            </a:p>
          </p:txBody>
        </p:sp>
      </p:grpSp>
      <p:grpSp>
        <p:nvGrpSpPr>
          <p:cNvPr id="205" name="Gruppieren 204">
            <a:extLst>
              <a:ext uri="{FF2B5EF4-FFF2-40B4-BE49-F238E27FC236}">
                <a16:creationId xmlns:a16="http://schemas.microsoft.com/office/drawing/2014/main" id="{BA8D55B7-4CBB-4BE6-B5B3-556072C73FFE}"/>
              </a:ext>
            </a:extLst>
          </p:cNvPr>
          <p:cNvGrpSpPr/>
          <p:nvPr/>
        </p:nvGrpSpPr>
        <p:grpSpPr>
          <a:xfrm>
            <a:off x="4163139" y="3291284"/>
            <a:ext cx="961074" cy="410370"/>
            <a:chOff x="3048710" y="3248351"/>
            <a:chExt cx="961074" cy="500101"/>
          </a:xfrm>
        </p:grpSpPr>
        <p:pic>
          <p:nvPicPr>
            <p:cNvPr id="206" name="Grafik 205">
              <a:extLst>
                <a:ext uri="{FF2B5EF4-FFF2-40B4-BE49-F238E27FC236}">
                  <a16:creationId xmlns:a16="http://schemas.microsoft.com/office/drawing/2014/main" id="{1B521D20-F219-48A6-B1BC-318223520F4F}"/>
                </a:ext>
              </a:extLst>
            </p:cNvPr>
            <p:cNvPicPr>
              <a:picLocks noChangeAspect="1"/>
            </p:cNvPicPr>
            <p:nvPr/>
          </p:nvPicPr>
          <p:blipFill>
            <a:blip r:embed="rId17"/>
            <a:stretch>
              <a:fillRect/>
            </a:stretch>
          </p:blipFill>
          <p:spPr>
            <a:xfrm>
              <a:off x="3048710" y="3248351"/>
              <a:ext cx="961074" cy="500101"/>
            </a:xfrm>
            <a:prstGeom prst="rect">
              <a:avLst/>
            </a:prstGeom>
          </p:spPr>
        </p:pic>
        <p:sp>
          <p:nvSpPr>
            <p:cNvPr id="207" name="Textfeld 206">
              <a:extLst>
                <a:ext uri="{FF2B5EF4-FFF2-40B4-BE49-F238E27FC236}">
                  <a16:creationId xmlns:a16="http://schemas.microsoft.com/office/drawing/2014/main" id="{CF416289-ECC8-4D6E-B130-72001B461565}"/>
                </a:ext>
              </a:extLst>
            </p:cNvPr>
            <p:cNvSpPr txBox="1"/>
            <p:nvPr/>
          </p:nvSpPr>
          <p:spPr>
            <a:xfrm>
              <a:off x="3358351" y="3324303"/>
              <a:ext cx="389530" cy="134139"/>
            </a:xfrm>
            <a:prstGeom prst="rect">
              <a:avLst/>
            </a:prstGeom>
            <a:noFill/>
          </p:spPr>
          <p:txBody>
            <a:bodyPr wrap="none" lIns="0" tIns="0" rIns="0" bIns="0" rtlCol="0">
              <a:spAutoFit/>
            </a:bodyPr>
            <a:lstStyle/>
            <a:p>
              <a:pPr>
                <a:lnSpc>
                  <a:spcPct val="120000"/>
                </a:lnSpc>
                <a:spcBef>
                  <a:spcPts val="750"/>
                </a:spcBef>
                <a:buClr>
                  <a:schemeClr val="accent1"/>
                </a:buClr>
              </a:pPr>
              <a:r>
                <a:rPr lang="de-DE" sz="800" dirty="0"/>
                <a:t>Monolith</a:t>
              </a:r>
            </a:p>
          </p:txBody>
        </p:sp>
      </p:grpSp>
      <p:grpSp>
        <p:nvGrpSpPr>
          <p:cNvPr id="211" name="Gruppieren 210">
            <a:extLst>
              <a:ext uri="{FF2B5EF4-FFF2-40B4-BE49-F238E27FC236}">
                <a16:creationId xmlns:a16="http://schemas.microsoft.com/office/drawing/2014/main" id="{ED4C8DAE-5C36-4152-B0CF-86CBA551A8BC}"/>
              </a:ext>
            </a:extLst>
          </p:cNvPr>
          <p:cNvGrpSpPr/>
          <p:nvPr/>
        </p:nvGrpSpPr>
        <p:grpSpPr>
          <a:xfrm>
            <a:off x="2117509" y="2675058"/>
            <a:ext cx="961074" cy="304397"/>
            <a:chOff x="1003080" y="2632126"/>
            <a:chExt cx="961074" cy="304397"/>
          </a:xfrm>
        </p:grpSpPr>
        <p:pic>
          <p:nvPicPr>
            <p:cNvPr id="212" name="Grafik 211">
              <a:extLst>
                <a:ext uri="{FF2B5EF4-FFF2-40B4-BE49-F238E27FC236}">
                  <a16:creationId xmlns:a16="http://schemas.microsoft.com/office/drawing/2014/main" id="{CE8F2A1C-1F52-4557-9C0D-28FEE9012839}"/>
                </a:ext>
              </a:extLst>
            </p:cNvPr>
            <p:cNvPicPr>
              <a:picLocks noChangeAspect="1"/>
            </p:cNvPicPr>
            <p:nvPr/>
          </p:nvPicPr>
          <p:blipFill>
            <a:blip r:embed="rId17"/>
            <a:stretch>
              <a:fillRect/>
            </a:stretch>
          </p:blipFill>
          <p:spPr>
            <a:xfrm>
              <a:off x="1003080" y="2632126"/>
              <a:ext cx="961074" cy="304397"/>
            </a:xfrm>
            <a:prstGeom prst="rect">
              <a:avLst/>
            </a:prstGeom>
          </p:spPr>
        </p:pic>
        <p:sp>
          <p:nvSpPr>
            <p:cNvPr id="213" name="Textfeld 212">
              <a:extLst>
                <a:ext uri="{FF2B5EF4-FFF2-40B4-BE49-F238E27FC236}">
                  <a16:creationId xmlns:a16="http://schemas.microsoft.com/office/drawing/2014/main" id="{C32530C1-5FA2-444F-B272-9E08C59EF4F2}"/>
                </a:ext>
              </a:extLst>
            </p:cNvPr>
            <p:cNvSpPr txBox="1"/>
            <p:nvPr/>
          </p:nvSpPr>
          <p:spPr>
            <a:xfrm>
              <a:off x="1072059" y="2699499"/>
              <a:ext cx="790281" cy="134139"/>
            </a:xfrm>
            <a:prstGeom prst="rect">
              <a:avLst/>
            </a:prstGeom>
            <a:noFill/>
          </p:spPr>
          <p:txBody>
            <a:bodyPr wrap="none" lIns="0" tIns="0" rIns="0" bIns="0" rtlCol="0">
              <a:spAutoFit/>
            </a:bodyPr>
            <a:lstStyle/>
            <a:p>
              <a:pPr>
                <a:lnSpc>
                  <a:spcPct val="120000"/>
                </a:lnSpc>
                <a:spcBef>
                  <a:spcPts val="750"/>
                </a:spcBef>
                <a:buClr>
                  <a:schemeClr val="accent1"/>
                </a:buClr>
              </a:pPr>
              <a:r>
                <a:rPr lang="de-DE" sz="800" dirty="0"/>
                <a:t>Strangler Service</a:t>
              </a:r>
            </a:p>
          </p:txBody>
        </p:sp>
      </p:grpSp>
      <p:grpSp>
        <p:nvGrpSpPr>
          <p:cNvPr id="214" name="Gruppieren 213">
            <a:extLst>
              <a:ext uri="{FF2B5EF4-FFF2-40B4-BE49-F238E27FC236}">
                <a16:creationId xmlns:a16="http://schemas.microsoft.com/office/drawing/2014/main" id="{E7402B61-134A-492D-AFED-D3908D387C8B}"/>
              </a:ext>
            </a:extLst>
          </p:cNvPr>
          <p:cNvGrpSpPr/>
          <p:nvPr/>
        </p:nvGrpSpPr>
        <p:grpSpPr>
          <a:xfrm>
            <a:off x="3140324" y="2675059"/>
            <a:ext cx="961074" cy="304397"/>
            <a:chOff x="2025895" y="2632127"/>
            <a:chExt cx="961074" cy="304397"/>
          </a:xfrm>
        </p:grpSpPr>
        <p:pic>
          <p:nvPicPr>
            <p:cNvPr id="215" name="Grafik 214">
              <a:extLst>
                <a:ext uri="{FF2B5EF4-FFF2-40B4-BE49-F238E27FC236}">
                  <a16:creationId xmlns:a16="http://schemas.microsoft.com/office/drawing/2014/main" id="{544BF731-94F3-4052-B91E-CABD1E72A1C7}"/>
                </a:ext>
              </a:extLst>
            </p:cNvPr>
            <p:cNvPicPr>
              <a:picLocks noChangeAspect="1"/>
            </p:cNvPicPr>
            <p:nvPr/>
          </p:nvPicPr>
          <p:blipFill>
            <a:blip r:embed="rId17"/>
            <a:stretch>
              <a:fillRect/>
            </a:stretch>
          </p:blipFill>
          <p:spPr>
            <a:xfrm>
              <a:off x="2025895" y="2632127"/>
              <a:ext cx="961074" cy="304397"/>
            </a:xfrm>
            <a:prstGeom prst="rect">
              <a:avLst/>
            </a:prstGeom>
          </p:spPr>
        </p:pic>
        <p:sp>
          <p:nvSpPr>
            <p:cNvPr id="216" name="Textfeld 215">
              <a:extLst>
                <a:ext uri="{FF2B5EF4-FFF2-40B4-BE49-F238E27FC236}">
                  <a16:creationId xmlns:a16="http://schemas.microsoft.com/office/drawing/2014/main" id="{CF6AD60E-F6FC-44DE-A17D-D26018174EB2}"/>
                </a:ext>
              </a:extLst>
            </p:cNvPr>
            <p:cNvSpPr txBox="1"/>
            <p:nvPr/>
          </p:nvSpPr>
          <p:spPr>
            <a:xfrm>
              <a:off x="2102111" y="2699499"/>
              <a:ext cx="790281" cy="134139"/>
            </a:xfrm>
            <a:prstGeom prst="rect">
              <a:avLst/>
            </a:prstGeom>
            <a:noFill/>
          </p:spPr>
          <p:txBody>
            <a:bodyPr wrap="none" lIns="0" tIns="0" rIns="0" bIns="0" rtlCol="0">
              <a:spAutoFit/>
            </a:bodyPr>
            <a:lstStyle/>
            <a:p>
              <a:pPr>
                <a:lnSpc>
                  <a:spcPct val="120000"/>
                </a:lnSpc>
                <a:spcBef>
                  <a:spcPts val="750"/>
                </a:spcBef>
                <a:buClr>
                  <a:schemeClr val="accent1"/>
                </a:buClr>
              </a:pPr>
              <a:r>
                <a:rPr lang="de-DE" sz="800" dirty="0"/>
                <a:t>Strangler Service</a:t>
              </a:r>
            </a:p>
          </p:txBody>
        </p:sp>
      </p:grpSp>
      <p:grpSp>
        <p:nvGrpSpPr>
          <p:cNvPr id="217" name="Gruppieren 216">
            <a:extLst>
              <a:ext uri="{FF2B5EF4-FFF2-40B4-BE49-F238E27FC236}">
                <a16:creationId xmlns:a16="http://schemas.microsoft.com/office/drawing/2014/main" id="{74FE417E-B74C-443C-928E-FC21841B7C0B}"/>
              </a:ext>
            </a:extLst>
          </p:cNvPr>
          <p:cNvGrpSpPr/>
          <p:nvPr/>
        </p:nvGrpSpPr>
        <p:grpSpPr>
          <a:xfrm>
            <a:off x="4163139" y="2675058"/>
            <a:ext cx="961074" cy="304397"/>
            <a:chOff x="3048710" y="2632126"/>
            <a:chExt cx="961074" cy="304397"/>
          </a:xfrm>
        </p:grpSpPr>
        <p:pic>
          <p:nvPicPr>
            <p:cNvPr id="218" name="Grafik 217">
              <a:extLst>
                <a:ext uri="{FF2B5EF4-FFF2-40B4-BE49-F238E27FC236}">
                  <a16:creationId xmlns:a16="http://schemas.microsoft.com/office/drawing/2014/main" id="{497927B0-0E74-4276-889C-73AB1CB274B8}"/>
                </a:ext>
              </a:extLst>
            </p:cNvPr>
            <p:cNvPicPr>
              <a:picLocks noChangeAspect="1"/>
            </p:cNvPicPr>
            <p:nvPr/>
          </p:nvPicPr>
          <p:blipFill>
            <a:blip r:embed="rId17"/>
            <a:stretch>
              <a:fillRect/>
            </a:stretch>
          </p:blipFill>
          <p:spPr>
            <a:xfrm>
              <a:off x="3048710" y="2632126"/>
              <a:ext cx="961074" cy="304397"/>
            </a:xfrm>
            <a:prstGeom prst="rect">
              <a:avLst/>
            </a:prstGeom>
          </p:spPr>
        </p:pic>
        <p:sp>
          <p:nvSpPr>
            <p:cNvPr id="219" name="Textfeld 218">
              <a:extLst>
                <a:ext uri="{FF2B5EF4-FFF2-40B4-BE49-F238E27FC236}">
                  <a16:creationId xmlns:a16="http://schemas.microsoft.com/office/drawing/2014/main" id="{5CD13504-1C89-474C-B51E-70776A38ED7E}"/>
                </a:ext>
              </a:extLst>
            </p:cNvPr>
            <p:cNvSpPr txBox="1"/>
            <p:nvPr/>
          </p:nvSpPr>
          <p:spPr>
            <a:xfrm>
              <a:off x="3109990" y="2699499"/>
              <a:ext cx="790281" cy="134139"/>
            </a:xfrm>
            <a:prstGeom prst="rect">
              <a:avLst/>
            </a:prstGeom>
            <a:noFill/>
          </p:spPr>
          <p:txBody>
            <a:bodyPr wrap="none" lIns="0" tIns="0" rIns="0" bIns="0" rtlCol="0">
              <a:spAutoFit/>
            </a:bodyPr>
            <a:lstStyle/>
            <a:p>
              <a:pPr>
                <a:lnSpc>
                  <a:spcPct val="120000"/>
                </a:lnSpc>
                <a:spcBef>
                  <a:spcPts val="750"/>
                </a:spcBef>
                <a:buClr>
                  <a:schemeClr val="accent1"/>
                </a:buClr>
              </a:pPr>
              <a:r>
                <a:rPr lang="de-DE" sz="800" dirty="0"/>
                <a:t>Strangler Service</a:t>
              </a:r>
            </a:p>
          </p:txBody>
        </p:sp>
      </p:grpSp>
      <p:grpSp>
        <p:nvGrpSpPr>
          <p:cNvPr id="220" name="Gruppieren 219">
            <a:extLst>
              <a:ext uri="{FF2B5EF4-FFF2-40B4-BE49-F238E27FC236}">
                <a16:creationId xmlns:a16="http://schemas.microsoft.com/office/drawing/2014/main" id="{00AB8544-9542-4080-A839-6D47EEC46E09}"/>
              </a:ext>
            </a:extLst>
          </p:cNvPr>
          <p:cNvGrpSpPr/>
          <p:nvPr/>
        </p:nvGrpSpPr>
        <p:grpSpPr>
          <a:xfrm>
            <a:off x="5185954" y="2666734"/>
            <a:ext cx="961074" cy="304397"/>
            <a:chOff x="4071525" y="2623802"/>
            <a:chExt cx="961074" cy="304397"/>
          </a:xfrm>
        </p:grpSpPr>
        <p:pic>
          <p:nvPicPr>
            <p:cNvPr id="221" name="Grafik 220">
              <a:extLst>
                <a:ext uri="{FF2B5EF4-FFF2-40B4-BE49-F238E27FC236}">
                  <a16:creationId xmlns:a16="http://schemas.microsoft.com/office/drawing/2014/main" id="{B6172F21-479F-42E3-ACBE-BB8B6E8F3163}"/>
                </a:ext>
              </a:extLst>
            </p:cNvPr>
            <p:cNvPicPr>
              <a:picLocks noChangeAspect="1"/>
            </p:cNvPicPr>
            <p:nvPr/>
          </p:nvPicPr>
          <p:blipFill>
            <a:blip r:embed="rId17"/>
            <a:stretch>
              <a:fillRect/>
            </a:stretch>
          </p:blipFill>
          <p:spPr>
            <a:xfrm>
              <a:off x="4071525" y="2623802"/>
              <a:ext cx="961074" cy="304397"/>
            </a:xfrm>
            <a:prstGeom prst="rect">
              <a:avLst/>
            </a:prstGeom>
          </p:spPr>
        </p:pic>
        <p:sp>
          <p:nvSpPr>
            <p:cNvPr id="222" name="Textfeld 221">
              <a:extLst>
                <a:ext uri="{FF2B5EF4-FFF2-40B4-BE49-F238E27FC236}">
                  <a16:creationId xmlns:a16="http://schemas.microsoft.com/office/drawing/2014/main" id="{FCD8ED12-F29F-4D53-AC82-4F0BD8B587C4}"/>
                </a:ext>
              </a:extLst>
            </p:cNvPr>
            <p:cNvSpPr txBox="1"/>
            <p:nvPr/>
          </p:nvSpPr>
          <p:spPr>
            <a:xfrm>
              <a:off x="4147032" y="2685236"/>
              <a:ext cx="790281" cy="134139"/>
            </a:xfrm>
            <a:prstGeom prst="rect">
              <a:avLst/>
            </a:prstGeom>
            <a:noFill/>
          </p:spPr>
          <p:txBody>
            <a:bodyPr wrap="none" lIns="0" tIns="0" rIns="0" bIns="0" rtlCol="0">
              <a:spAutoFit/>
            </a:bodyPr>
            <a:lstStyle/>
            <a:p>
              <a:pPr>
                <a:lnSpc>
                  <a:spcPct val="120000"/>
                </a:lnSpc>
                <a:spcBef>
                  <a:spcPts val="750"/>
                </a:spcBef>
                <a:buClr>
                  <a:schemeClr val="accent1"/>
                </a:buClr>
              </a:pPr>
              <a:r>
                <a:rPr lang="de-DE" sz="800" dirty="0"/>
                <a:t>Strangler Service</a:t>
              </a:r>
            </a:p>
          </p:txBody>
        </p:sp>
      </p:grpSp>
      <p:grpSp>
        <p:nvGrpSpPr>
          <p:cNvPr id="223" name="Gruppieren 222">
            <a:extLst>
              <a:ext uri="{FF2B5EF4-FFF2-40B4-BE49-F238E27FC236}">
                <a16:creationId xmlns:a16="http://schemas.microsoft.com/office/drawing/2014/main" id="{740E8B4F-4E00-4D7E-974C-FEE00D551DC6}"/>
              </a:ext>
            </a:extLst>
          </p:cNvPr>
          <p:cNvGrpSpPr/>
          <p:nvPr/>
        </p:nvGrpSpPr>
        <p:grpSpPr>
          <a:xfrm>
            <a:off x="4163139" y="2347284"/>
            <a:ext cx="961074" cy="304397"/>
            <a:chOff x="3048710" y="2304352"/>
            <a:chExt cx="961074" cy="304397"/>
          </a:xfrm>
        </p:grpSpPr>
        <p:pic>
          <p:nvPicPr>
            <p:cNvPr id="224" name="Grafik 223">
              <a:extLst>
                <a:ext uri="{FF2B5EF4-FFF2-40B4-BE49-F238E27FC236}">
                  <a16:creationId xmlns:a16="http://schemas.microsoft.com/office/drawing/2014/main" id="{BE382BFE-1CC3-4CA6-AFE3-194FBDDA06D6}"/>
                </a:ext>
              </a:extLst>
            </p:cNvPr>
            <p:cNvPicPr>
              <a:picLocks noChangeAspect="1"/>
            </p:cNvPicPr>
            <p:nvPr/>
          </p:nvPicPr>
          <p:blipFill>
            <a:blip r:embed="rId17"/>
            <a:stretch>
              <a:fillRect/>
            </a:stretch>
          </p:blipFill>
          <p:spPr>
            <a:xfrm>
              <a:off x="3048710" y="2304352"/>
              <a:ext cx="961074" cy="304397"/>
            </a:xfrm>
            <a:prstGeom prst="rect">
              <a:avLst/>
            </a:prstGeom>
          </p:spPr>
        </p:pic>
        <p:sp>
          <p:nvSpPr>
            <p:cNvPr id="225" name="Textfeld 224">
              <a:extLst>
                <a:ext uri="{FF2B5EF4-FFF2-40B4-BE49-F238E27FC236}">
                  <a16:creationId xmlns:a16="http://schemas.microsoft.com/office/drawing/2014/main" id="{2EBDC3FA-A506-4010-9AB2-389661E809B6}"/>
                </a:ext>
              </a:extLst>
            </p:cNvPr>
            <p:cNvSpPr txBox="1"/>
            <p:nvPr/>
          </p:nvSpPr>
          <p:spPr>
            <a:xfrm>
              <a:off x="3124926" y="2365834"/>
              <a:ext cx="790281" cy="134139"/>
            </a:xfrm>
            <a:prstGeom prst="rect">
              <a:avLst/>
            </a:prstGeom>
            <a:noFill/>
          </p:spPr>
          <p:txBody>
            <a:bodyPr wrap="none" lIns="0" tIns="0" rIns="0" bIns="0" rtlCol="0">
              <a:spAutoFit/>
            </a:bodyPr>
            <a:lstStyle/>
            <a:p>
              <a:pPr>
                <a:lnSpc>
                  <a:spcPct val="120000"/>
                </a:lnSpc>
                <a:spcBef>
                  <a:spcPts val="750"/>
                </a:spcBef>
                <a:buClr>
                  <a:schemeClr val="accent1"/>
                </a:buClr>
              </a:pPr>
              <a:r>
                <a:rPr lang="de-DE" sz="800" dirty="0"/>
                <a:t>Strangler Service</a:t>
              </a:r>
            </a:p>
          </p:txBody>
        </p:sp>
      </p:grpSp>
      <p:grpSp>
        <p:nvGrpSpPr>
          <p:cNvPr id="226" name="Gruppieren 225">
            <a:extLst>
              <a:ext uri="{FF2B5EF4-FFF2-40B4-BE49-F238E27FC236}">
                <a16:creationId xmlns:a16="http://schemas.microsoft.com/office/drawing/2014/main" id="{2EE76EB8-92C7-406A-A2AD-72D9B4FC8AA0}"/>
              </a:ext>
            </a:extLst>
          </p:cNvPr>
          <p:cNvGrpSpPr/>
          <p:nvPr/>
        </p:nvGrpSpPr>
        <p:grpSpPr>
          <a:xfrm>
            <a:off x="5185954" y="2338960"/>
            <a:ext cx="961074" cy="304397"/>
            <a:chOff x="4071525" y="2296028"/>
            <a:chExt cx="961074" cy="304397"/>
          </a:xfrm>
        </p:grpSpPr>
        <p:pic>
          <p:nvPicPr>
            <p:cNvPr id="227" name="Grafik 226">
              <a:extLst>
                <a:ext uri="{FF2B5EF4-FFF2-40B4-BE49-F238E27FC236}">
                  <a16:creationId xmlns:a16="http://schemas.microsoft.com/office/drawing/2014/main" id="{910AAED5-F08E-4F7F-BC29-99AB39B7F7A4}"/>
                </a:ext>
              </a:extLst>
            </p:cNvPr>
            <p:cNvPicPr>
              <a:picLocks noChangeAspect="1"/>
            </p:cNvPicPr>
            <p:nvPr/>
          </p:nvPicPr>
          <p:blipFill>
            <a:blip r:embed="rId17"/>
            <a:stretch>
              <a:fillRect/>
            </a:stretch>
          </p:blipFill>
          <p:spPr>
            <a:xfrm>
              <a:off x="4071525" y="2296028"/>
              <a:ext cx="961074" cy="304397"/>
            </a:xfrm>
            <a:prstGeom prst="rect">
              <a:avLst/>
            </a:prstGeom>
          </p:spPr>
        </p:pic>
        <p:sp>
          <p:nvSpPr>
            <p:cNvPr id="228" name="Textfeld 227">
              <a:extLst>
                <a:ext uri="{FF2B5EF4-FFF2-40B4-BE49-F238E27FC236}">
                  <a16:creationId xmlns:a16="http://schemas.microsoft.com/office/drawing/2014/main" id="{135BAEB1-B57D-483D-89BD-FA544FB1C6E4}"/>
                </a:ext>
              </a:extLst>
            </p:cNvPr>
            <p:cNvSpPr txBox="1"/>
            <p:nvPr/>
          </p:nvSpPr>
          <p:spPr>
            <a:xfrm>
              <a:off x="4147032" y="2365834"/>
              <a:ext cx="790281" cy="134139"/>
            </a:xfrm>
            <a:prstGeom prst="rect">
              <a:avLst/>
            </a:prstGeom>
            <a:noFill/>
          </p:spPr>
          <p:txBody>
            <a:bodyPr wrap="none" lIns="0" tIns="0" rIns="0" bIns="0" rtlCol="0">
              <a:spAutoFit/>
            </a:bodyPr>
            <a:lstStyle/>
            <a:p>
              <a:pPr>
                <a:lnSpc>
                  <a:spcPct val="120000"/>
                </a:lnSpc>
                <a:spcBef>
                  <a:spcPts val="750"/>
                </a:spcBef>
                <a:buClr>
                  <a:schemeClr val="accent1"/>
                </a:buClr>
              </a:pPr>
              <a:r>
                <a:rPr lang="de-DE" sz="800" dirty="0"/>
                <a:t>Strangler Service</a:t>
              </a:r>
            </a:p>
          </p:txBody>
        </p:sp>
      </p:grpSp>
      <p:grpSp>
        <p:nvGrpSpPr>
          <p:cNvPr id="229" name="Gruppieren 228">
            <a:extLst>
              <a:ext uri="{FF2B5EF4-FFF2-40B4-BE49-F238E27FC236}">
                <a16:creationId xmlns:a16="http://schemas.microsoft.com/office/drawing/2014/main" id="{5EB1AF6E-3C94-43F3-BF9C-0400B481F86A}"/>
              </a:ext>
            </a:extLst>
          </p:cNvPr>
          <p:cNvGrpSpPr/>
          <p:nvPr/>
        </p:nvGrpSpPr>
        <p:grpSpPr>
          <a:xfrm>
            <a:off x="5185954" y="2011186"/>
            <a:ext cx="961074" cy="304397"/>
            <a:chOff x="4071525" y="1968254"/>
            <a:chExt cx="961074" cy="304397"/>
          </a:xfrm>
        </p:grpSpPr>
        <p:pic>
          <p:nvPicPr>
            <p:cNvPr id="230" name="Grafik 229">
              <a:extLst>
                <a:ext uri="{FF2B5EF4-FFF2-40B4-BE49-F238E27FC236}">
                  <a16:creationId xmlns:a16="http://schemas.microsoft.com/office/drawing/2014/main" id="{E38012BD-E197-48B8-B7A2-F9E2A64CD384}"/>
                </a:ext>
              </a:extLst>
            </p:cNvPr>
            <p:cNvPicPr>
              <a:picLocks noChangeAspect="1"/>
            </p:cNvPicPr>
            <p:nvPr/>
          </p:nvPicPr>
          <p:blipFill>
            <a:blip r:embed="rId17"/>
            <a:stretch>
              <a:fillRect/>
            </a:stretch>
          </p:blipFill>
          <p:spPr>
            <a:xfrm>
              <a:off x="4071525" y="1968254"/>
              <a:ext cx="961074" cy="304397"/>
            </a:xfrm>
            <a:prstGeom prst="rect">
              <a:avLst/>
            </a:prstGeom>
          </p:spPr>
        </p:pic>
        <p:sp>
          <p:nvSpPr>
            <p:cNvPr id="231" name="Textfeld 230">
              <a:extLst>
                <a:ext uri="{FF2B5EF4-FFF2-40B4-BE49-F238E27FC236}">
                  <a16:creationId xmlns:a16="http://schemas.microsoft.com/office/drawing/2014/main" id="{765A827A-1F98-4A98-8E55-A4B5DB17BB90}"/>
                </a:ext>
              </a:extLst>
            </p:cNvPr>
            <p:cNvSpPr txBox="1"/>
            <p:nvPr/>
          </p:nvSpPr>
          <p:spPr>
            <a:xfrm>
              <a:off x="4132299" y="2037814"/>
              <a:ext cx="790281" cy="134139"/>
            </a:xfrm>
            <a:prstGeom prst="rect">
              <a:avLst/>
            </a:prstGeom>
            <a:noFill/>
          </p:spPr>
          <p:txBody>
            <a:bodyPr wrap="none" lIns="0" tIns="0" rIns="0" bIns="0" rtlCol="0">
              <a:spAutoFit/>
            </a:bodyPr>
            <a:lstStyle/>
            <a:p>
              <a:pPr>
                <a:lnSpc>
                  <a:spcPct val="120000"/>
                </a:lnSpc>
                <a:spcBef>
                  <a:spcPts val="750"/>
                </a:spcBef>
                <a:buClr>
                  <a:schemeClr val="accent1"/>
                </a:buClr>
              </a:pPr>
              <a:r>
                <a:rPr lang="de-DE" sz="800" dirty="0"/>
                <a:t>Strangler Service</a:t>
              </a:r>
            </a:p>
          </p:txBody>
        </p:sp>
      </p:grpSp>
      <p:grpSp>
        <p:nvGrpSpPr>
          <p:cNvPr id="232" name="Gruppieren 231">
            <a:extLst>
              <a:ext uri="{FF2B5EF4-FFF2-40B4-BE49-F238E27FC236}">
                <a16:creationId xmlns:a16="http://schemas.microsoft.com/office/drawing/2014/main" id="{BE8A8D4B-2F20-4D03-9533-36DA4A280332}"/>
              </a:ext>
            </a:extLst>
          </p:cNvPr>
          <p:cNvGrpSpPr/>
          <p:nvPr/>
        </p:nvGrpSpPr>
        <p:grpSpPr>
          <a:xfrm>
            <a:off x="5176672" y="1690126"/>
            <a:ext cx="961074" cy="304397"/>
            <a:chOff x="4062243" y="1647194"/>
            <a:chExt cx="961074" cy="304397"/>
          </a:xfrm>
        </p:grpSpPr>
        <p:pic>
          <p:nvPicPr>
            <p:cNvPr id="233" name="Grafik 232">
              <a:extLst>
                <a:ext uri="{FF2B5EF4-FFF2-40B4-BE49-F238E27FC236}">
                  <a16:creationId xmlns:a16="http://schemas.microsoft.com/office/drawing/2014/main" id="{BEC01EA0-7302-4B61-86EA-AB8907823608}"/>
                </a:ext>
              </a:extLst>
            </p:cNvPr>
            <p:cNvPicPr>
              <a:picLocks noChangeAspect="1"/>
            </p:cNvPicPr>
            <p:nvPr/>
          </p:nvPicPr>
          <p:blipFill>
            <a:blip r:embed="rId17"/>
            <a:stretch>
              <a:fillRect/>
            </a:stretch>
          </p:blipFill>
          <p:spPr>
            <a:xfrm>
              <a:off x="4062243" y="1647194"/>
              <a:ext cx="961074" cy="304397"/>
            </a:xfrm>
            <a:prstGeom prst="rect">
              <a:avLst/>
            </a:prstGeom>
          </p:spPr>
        </p:pic>
        <p:sp>
          <p:nvSpPr>
            <p:cNvPr id="234" name="Textfeld 233">
              <a:extLst>
                <a:ext uri="{FF2B5EF4-FFF2-40B4-BE49-F238E27FC236}">
                  <a16:creationId xmlns:a16="http://schemas.microsoft.com/office/drawing/2014/main" id="{9C48AEDB-9A35-403D-B931-56224893D672}"/>
                </a:ext>
              </a:extLst>
            </p:cNvPr>
            <p:cNvSpPr txBox="1"/>
            <p:nvPr/>
          </p:nvSpPr>
          <p:spPr>
            <a:xfrm>
              <a:off x="4132299" y="1709988"/>
              <a:ext cx="790281" cy="134139"/>
            </a:xfrm>
            <a:prstGeom prst="rect">
              <a:avLst/>
            </a:prstGeom>
            <a:noFill/>
          </p:spPr>
          <p:txBody>
            <a:bodyPr wrap="none" lIns="0" tIns="0" rIns="0" bIns="0" rtlCol="0">
              <a:spAutoFit/>
            </a:bodyPr>
            <a:lstStyle/>
            <a:p>
              <a:pPr>
                <a:lnSpc>
                  <a:spcPct val="120000"/>
                </a:lnSpc>
                <a:spcBef>
                  <a:spcPts val="750"/>
                </a:spcBef>
                <a:buClr>
                  <a:schemeClr val="accent1"/>
                </a:buClr>
              </a:pPr>
              <a:r>
                <a:rPr lang="de-DE" sz="800" dirty="0"/>
                <a:t>Strangler Service</a:t>
              </a:r>
            </a:p>
          </p:txBody>
        </p:sp>
      </p:grpSp>
      <p:grpSp>
        <p:nvGrpSpPr>
          <p:cNvPr id="235" name="Gruppieren 234">
            <a:extLst>
              <a:ext uri="{FF2B5EF4-FFF2-40B4-BE49-F238E27FC236}">
                <a16:creationId xmlns:a16="http://schemas.microsoft.com/office/drawing/2014/main" id="{69D4D323-16CA-4969-A738-79DAB8D95092}"/>
              </a:ext>
            </a:extLst>
          </p:cNvPr>
          <p:cNvGrpSpPr/>
          <p:nvPr/>
        </p:nvGrpSpPr>
        <p:grpSpPr>
          <a:xfrm>
            <a:off x="4163139" y="2019510"/>
            <a:ext cx="961074" cy="304397"/>
            <a:chOff x="3048710" y="1976578"/>
            <a:chExt cx="961074" cy="304397"/>
          </a:xfrm>
        </p:grpSpPr>
        <p:pic>
          <p:nvPicPr>
            <p:cNvPr id="236" name="Grafik 235">
              <a:extLst>
                <a:ext uri="{FF2B5EF4-FFF2-40B4-BE49-F238E27FC236}">
                  <a16:creationId xmlns:a16="http://schemas.microsoft.com/office/drawing/2014/main" id="{76202242-682F-42AB-97F7-ACE4D42C042D}"/>
                </a:ext>
              </a:extLst>
            </p:cNvPr>
            <p:cNvPicPr>
              <a:picLocks noChangeAspect="1"/>
            </p:cNvPicPr>
            <p:nvPr/>
          </p:nvPicPr>
          <p:blipFill>
            <a:blip r:embed="rId17"/>
            <a:stretch>
              <a:fillRect/>
            </a:stretch>
          </p:blipFill>
          <p:spPr>
            <a:xfrm>
              <a:off x="3048710" y="1976578"/>
              <a:ext cx="961074" cy="304397"/>
            </a:xfrm>
            <a:prstGeom prst="rect">
              <a:avLst/>
            </a:prstGeom>
          </p:spPr>
        </p:pic>
        <p:sp>
          <p:nvSpPr>
            <p:cNvPr id="237" name="Textfeld 236">
              <a:extLst>
                <a:ext uri="{FF2B5EF4-FFF2-40B4-BE49-F238E27FC236}">
                  <a16:creationId xmlns:a16="http://schemas.microsoft.com/office/drawing/2014/main" id="{BC297986-3531-46B4-8CA8-017FA97A76BD}"/>
                </a:ext>
              </a:extLst>
            </p:cNvPr>
            <p:cNvSpPr txBox="1"/>
            <p:nvPr/>
          </p:nvSpPr>
          <p:spPr>
            <a:xfrm>
              <a:off x="3109990" y="2037813"/>
              <a:ext cx="790281" cy="134139"/>
            </a:xfrm>
            <a:prstGeom prst="rect">
              <a:avLst/>
            </a:prstGeom>
            <a:noFill/>
          </p:spPr>
          <p:txBody>
            <a:bodyPr wrap="none" lIns="0" tIns="0" rIns="0" bIns="0" rtlCol="0">
              <a:spAutoFit/>
            </a:bodyPr>
            <a:lstStyle/>
            <a:p>
              <a:pPr>
                <a:lnSpc>
                  <a:spcPct val="120000"/>
                </a:lnSpc>
                <a:spcBef>
                  <a:spcPts val="750"/>
                </a:spcBef>
                <a:buClr>
                  <a:schemeClr val="accent1"/>
                </a:buClr>
              </a:pPr>
              <a:r>
                <a:rPr lang="de-DE" sz="800" dirty="0"/>
                <a:t>Strangler Service</a:t>
              </a:r>
            </a:p>
          </p:txBody>
        </p:sp>
      </p:grpSp>
      <p:grpSp>
        <p:nvGrpSpPr>
          <p:cNvPr id="238" name="Gruppieren 237">
            <a:extLst>
              <a:ext uri="{FF2B5EF4-FFF2-40B4-BE49-F238E27FC236}">
                <a16:creationId xmlns:a16="http://schemas.microsoft.com/office/drawing/2014/main" id="{E32F3FAC-49F5-4894-B7CD-FAED17EB4865}"/>
              </a:ext>
            </a:extLst>
          </p:cNvPr>
          <p:cNvGrpSpPr/>
          <p:nvPr/>
        </p:nvGrpSpPr>
        <p:grpSpPr>
          <a:xfrm>
            <a:off x="3140324" y="2341631"/>
            <a:ext cx="961074" cy="304397"/>
            <a:chOff x="2025895" y="2298699"/>
            <a:chExt cx="961074" cy="304397"/>
          </a:xfrm>
        </p:grpSpPr>
        <p:pic>
          <p:nvPicPr>
            <p:cNvPr id="239" name="Grafik 238">
              <a:extLst>
                <a:ext uri="{FF2B5EF4-FFF2-40B4-BE49-F238E27FC236}">
                  <a16:creationId xmlns:a16="http://schemas.microsoft.com/office/drawing/2014/main" id="{CE3CA4AD-4257-4D57-98A6-293B0AA0AEF1}"/>
                </a:ext>
              </a:extLst>
            </p:cNvPr>
            <p:cNvPicPr>
              <a:picLocks noChangeAspect="1"/>
            </p:cNvPicPr>
            <p:nvPr/>
          </p:nvPicPr>
          <p:blipFill>
            <a:blip r:embed="rId17"/>
            <a:stretch>
              <a:fillRect/>
            </a:stretch>
          </p:blipFill>
          <p:spPr>
            <a:xfrm>
              <a:off x="2025895" y="2298699"/>
              <a:ext cx="961074" cy="304397"/>
            </a:xfrm>
            <a:prstGeom prst="rect">
              <a:avLst/>
            </a:prstGeom>
          </p:spPr>
        </p:pic>
        <p:sp>
          <p:nvSpPr>
            <p:cNvPr id="240" name="Textfeld 239">
              <a:extLst>
                <a:ext uri="{FF2B5EF4-FFF2-40B4-BE49-F238E27FC236}">
                  <a16:creationId xmlns:a16="http://schemas.microsoft.com/office/drawing/2014/main" id="{8DE46181-484F-42D9-A82E-39BFB9B061F5}"/>
                </a:ext>
              </a:extLst>
            </p:cNvPr>
            <p:cNvSpPr txBox="1"/>
            <p:nvPr/>
          </p:nvSpPr>
          <p:spPr>
            <a:xfrm>
              <a:off x="2088831" y="2372912"/>
              <a:ext cx="790281" cy="134139"/>
            </a:xfrm>
            <a:prstGeom prst="rect">
              <a:avLst/>
            </a:prstGeom>
            <a:noFill/>
          </p:spPr>
          <p:txBody>
            <a:bodyPr wrap="none" lIns="0" tIns="0" rIns="0" bIns="0" rtlCol="0">
              <a:spAutoFit/>
            </a:bodyPr>
            <a:lstStyle/>
            <a:p>
              <a:pPr>
                <a:lnSpc>
                  <a:spcPct val="120000"/>
                </a:lnSpc>
                <a:spcBef>
                  <a:spcPts val="750"/>
                </a:spcBef>
                <a:buClr>
                  <a:schemeClr val="accent1"/>
                </a:buClr>
              </a:pPr>
              <a:r>
                <a:rPr lang="de-DE" sz="800" dirty="0"/>
                <a:t>Strangler Service</a:t>
              </a:r>
            </a:p>
          </p:txBody>
        </p:sp>
      </p:grpSp>
      <p:grpSp>
        <p:nvGrpSpPr>
          <p:cNvPr id="241" name="Gruppieren 240">
            <a:extLst>
              <a:ext uri="{FF2B5EF4-FFF2-40B4-BE49-F238E27FC236}">
                <a16:creationId xmlns:a16="http://schemas.microsoft.com/office/drawing/2014/main" id="{E6DB1AD9-06A7-41EE-9730-E718E7D1C0E9}"/>
              </a:ext>
            </a:extLst>
          </p:cNvPr>
          <p:cNvGrpSpPr/>
          <p:nvPr/>
        </p:nvGrpSpPr>
        <p:grpSpPr>
          <a:xfrm>
            <a:off x="1787870" y="1485683"/>
            <a:ext cx="4703562" cy="1519381"/>
            <a:chOff x="673441" y="1442751"/>
            <a:chExt cx="4703562" cy="1519381"/>
          </a:xfrm>
        </p:grpSpPr>
        <p:sp>
          <p:nvSpPr>
            <p:cNvPr id="242" name="Rechteck: abgerundete Ecken 241">
              <a:extLst>
                <a:ext uri="{FF2B5EF4-FFF2-40B4-BE49-F238E27FC236}">
                  <a16:creationId xmlns:a16="http://schemas.microsoft.com/office/drawing/2014/main" id="{54645871-BCD6-4362-906D-E1FF31053932}"/>
                </a:ext>
              </a:extLst>
            </p:cNvPr>
            <p:cNvSpPr/>
            <p:nvPr/>
          </p:nvSpPr>
          <p:spPr>
            <a:xfrm>
              <a:off x="820243" y="1442751"/>
              <a:ext cx="4556760" cy="1519381"/>
            </a:xfrm>
            <a:prstGeom prst="roundRect">
              <a:avLst/>
            </a:prstGeom>
            <a:noFill/>
            <a:ln w="9525">
              <a:solidFill>
                <a:schemeClr val="tx2"/>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600" dirty="0"/>
            </a:p>
          </p:txBody>
        </p:sp>
        <p:sp>
          <p:nvSpPr>
            <p:cNvPr id="243" name="Textfeld 242">
              <a:extLst>
                <a:ext uri="{FF2B5EF4-FFF2-40B4-BE49-F238E27FC236}">
                  <a16:creationId xmlns:a16="http://schemas.microsoft.com/office/drawing/2014/main" id="{52CFE6B2-0520-4458-A098-D3895966C832}"/>
                </a:ext>
              </a:extLst>
            </p:cNvPr>
            <p:cNvSpPr txBox="1"/>
            <p:nvPr/>
          </p:nvSpPr>
          <p:spPr>
            <a:xfrm rot="16200000">
              <a:off x="264419" y="2088964"/>
              <a:ext cx="952184" cy="134139"/>
            </a:xfrm>
            <a:prstGeom prst="rect">
              <a:avLst/>
            </a:prstGeom>
            <a:noFill/>
          </p:spPr>
          <p:txBody>
            <a:bodyPr wrap="none" lIns="0" tIns="0" rIns="0" bIns="0" rtlCol="0">
              <a:spAutoFit/>
            </a:bodyPr>
            <a:lstStyle/>
            <a:p>
              <a:pPr>
                <a:lnSpc>
                  <a:spcPct val="120000"/>
                </a:lnSpc>
                <a:spcBef>
                  <a:spcPts val="750"/>
                </a:spcBef>
                <a:buClr>
                  <a:schemeClr val="accent1"/>
                </a:buClr>
              </a:pPr>
              <a:r>
                <a:rPr lang="de-DE" sz="800" dirty="0"/>
                <a:t>Strangler Application</a:t>
              </a:r>
            </a:p>
          </p:txBody>
        </p:sp>
      </p:grpSp>
      <p:grpSp>
        <p:nvGrpSpPr>
          <p:cNvPr id="244" name="Gruppieren 243">
            <a:extLst>
              <a:ext uri="{FF2B5EF4-FFF2-40B4-BE49-F238E27FC236}">
                <a16:creationId xmlns:a16="http://schemas.microsoft.com/office/drawing/2014/main" id="{68664932-8E49-40BB-8E42-45FFE58BA4C5}"/>
              </a:ext>
            </a:extLst>
          </p:cNvPr>
          <p:cNvGrpSpPr/>
          <p:nvPr/>
        </p:nvGrpSpPr>
        <p:grpSpPr>
          <a:xfrm>
            <a:off x="406761" y="2690094"/>
            <a:ext cx="858636" cy="747483"/>
            <a:chOff x="118139" y="3299112"/>
            <a:chExt cx="858636" cy="747483"/>
          </a:xfrm>
        </p:grpSpPr>
        <p:grpSp>
          <p:nvGrpSpPr>
            <p:cNvPr id="245" name="Gruppieren 244">
              <a:extLst>
                <a:ext uri="{FF2B5EF4-FFF2-40B4-BE49-F238E27FC236}">
                  <a16:creationId xmlns:a16="http://schemas.microsoft.com/office/drawing/2014/main" id="{C31393A6-DB54-4048-A5A0-3D340C251778}"/>
                </a:ext>
              </a:extLst>
            </p:cNvPr>
            <p:cNvGrpSpPr/>
            <p:nvPr/>
          </p:nvGrpSpPr>
          <p:grpSpPr>
            <a:xfrm>
              <a:off x="314900" y="3299112"/>
              <a:ext cx="471182" cy="384868"/>
              <a:chOff x="3324791" y="1493136"/>
              <a:chExt cx="718844" cy="718844"/>
            </a:xfrm>
          </p:grpSpPr>
          <p:pic>
            <p:nvPicPr>
              <p:cNvPr id="268" name="Grafik 267">
                <a:extLst>
                  <a:ext uri="{FF2B5EF4-FFF2-40B4-BE49-F238E27FC236}">
                    <a16:creationId xmlns:a16="http://schemas.microsoft.com/office/drawing/2014/main" id="{07633D99-14FF-4DB2-A9DB-512033C571A2}"/>
                  </a:ext>
                </a:extLst>
              </p:cNvPr>
              <p:cNvPicPr>
                <a:picLocks noChangeAspect="1"/>
              </p:cNvPicPr>
              <p:nvPr/>
            </p:nvPicPr>
            <p:blipFill>
              <a:blip r:embed="rId3"/>
              <a:stretch>
                <a:fillRect/>
              </a:stretch>
            </p:blipFill>
            <p:spPr>
              <a:xfrm>
                <a:off x="3324791" y="1493136"/>
                <a:ext cx="718844" cy="718844"/>
              </a:xfrm>
              <a:prstGeom prst="rect">
                <a:avLst/>
              </a:prstGeom>
            </p:spPr>
          </p:pic>
          <p:pic>
            <p:nvPicPr>
              <p:cNvPr id="269" name="Grafik 268">
                <a:extLst>
                  <a:ext uri="{FF2B5EF4-FFF2-40B4-BE49-F238E27FC236}">
                    <a16:creationId xmlns:a16="http://schemas.microsoft.com/office/drawing/2014/main" id="{227A19E5-A881-4F90-8CF3-E5337A97F643}"/>
                  </a:ext>
                </a:extLst>
              </p:cNvPr>
              <p:cNvPicPr>
                <a:picLocks noChangeAspect="1"/>
              </p:cNvPicPr>
              <p:nvPr/>
            </p:nvPicPr>
            <p:blipFill>
              <a:blip r:embed="rId7"/>
              <a:stretch>
                <a:fillRect/>
              </a:stretch>
            </p:blipFill>
            <p:spPr>
              <a:xfrm>
                <a:off x="3399962" y="1800921"/>
                <a:ext cx="266405" cy="266405"/>
              </a:xfrm>
              <a:prstGeom prst="rect">
                <a:avLst/>
              </a:prstGeom>
              <a:scene3d>
                <a:camera prst="isometricLeftDown"/>
                <a:lightRig rig="threePt" dir="t"/>
              </a:scene3d>
            </p:spPr>
          </p:pic>
        </p:grpSp>
        <p:grpSp>
          <p:nvGrpSpPr>
            <p:cNvPr id="246" name="Gruppieren 245">
              <a:extLst>
                <a:ext uri="{FF2B5EF4-FFF2-40B4-BE49-F238E27FC236}">
                  <a16:creationId xmlns:a16="http://schemas.microsoft.com/office/drawing/2014/main" id="{CE965573-C8CB-4208-989E-94C13BD96693}"/>
                </a:ext>
              </a:extLst>
            </p:cNvPr>
            <p:cNvGrpSpPr/>
            <p:nvPr/>
          </p:nvGrpSpPr>
          <p:grpSpPr>
            <a:xfrm>
              <a:off x="118139" y="3568128"/>
              <a:ext cx="471182" cy="384868"/>
              <a:chOff x="2055848" y="2430421"/>
              <a:chExt cx="718844" cy="718844"/>
            </a:xfrm>
          </p:grpSpPr>
          <p:pic>
            <p:nvPicPr>
              <p:cNvPr id="266" name="Grafik 265">
                <a:extLst>
                  <a:ext uri="{FF2B5EF4-FFF2-40B4-BE49-F238E27FC236}">
                    <a16:creationId xmlns:a16="http://schemas.microsoft.com/office/drawing/2014/main" id="{75AC694C-A683-44A0-A5DC-3D52E8EBE8A7}"/>
                  </a:ext>
                </a:extLst>
              </p:cNvPr>
              <p:cNvPicPr>
                <a:picLocks noChangeAspect="1"/>
              </p:cNvPicPr>
              <p:nvPr/>
            </p:nvPicPr>
            <p:blipFill>
              <a:blip r:embed="rId3"/>
              <a:stretch>
                <a:fillRect/>
              </a:stretch>
            </p:blipFill>
            <p:spPr>
              <a:xfrm>
                <a:off x="2055848" y="2430421"/>
                <a:ext cx="718844" cy="718844"/>
              </a:xfrm>
              <a:prstGeom prst="rect">
                <a:avLst/>
              </a:prstGeom>
            </p:spPr>
          </p:pic>
          <p:pic>
            <p:nvPicPr>
              <p:cNvPr id="267" name="Grafik 266">
                <a:extLst>
                  <a:ext uri="{FF2B5EF4-FFF2-40B4-BE49-F238E27FC236}">
                    <a16:creationId xmlns:a16="http://schemas.microsoft.com/office/drawing/2014/main" id="{5DAE4F1B-A80F-4083-89B6-75BC746E9544}"/>
                  </a:ext>
                </a:extLst>
              </p:cNvPr>
              <p:cNvPicPr>
                <a:picLocks noChangeAspect="1"/>
              </p:cNvPicPr>
              <p:nvPr/>
            </p:nvPicPr>
            <p:blipFill>
              <a:blip r:embed="rId4"/>
              <a:stretch>
                <a:fillRect/>
              </a:stretch>
            </p:blipFill>
            <p:spPr>
              <a:xfrm>
                <a:off x="2113175" y="2712826"/>
                <a:ext cx="322349" cy="322349"/>
              </a:xfrm>
              <a:prstGeom prst="rect">
                <a:avLst/>
              </a:prstGeom>
              <a:scene3d>
                <a:camera prst="isometricLeftDown"/>
                <a:lightRig rig="threePt" dir="t"/>
              </a:scene3d>
            </p:spPr>
          </p:pic>
        </p:grpSp>
        <p:grpSp>
          <p:nvGrpSpPr>
            <p:cNvPr id="247" name="Gruppieren 246">
              <a:extLst>
                <a:ext uri="{FF2B5EF4-FFF2-40B4-BE49-F238E27FC236}">
                  <a16:creationId xmlns:a16="http://schemas.microsoft.com/office/drawing/2014/main" id="{7093AF4E-24AC-46CB-BB18-592B44D24D06}"/>
                </a:ext>
              </a:extLst>
            </p:cNvPr>
            <p:cNvGrpSpPr/>
            <p:nvPr/>
          </p:nvGrpSpPr>
          <p:grpSpPr>
            <a:xfrm>
              <a:off x="320074" y="3475780"/>
              <a:ext cx="471182" cy="384868"/>
              <a:chOff x="2019685" y="2106421"/>
              <a:chExt cx="718844" cy="718844"/>
            </a:xfrm>
          </p:grpSpPr>
          <p:pic>
            <p:nvPicPr>
              <p:cNvPr id="264" name="Grafik 263">
                <a:extLst>
                  <a:ext uri="{FF2B5EF4-FFF2-40B4-BE49-F238E27FC236}">
                    <a16:creationId xmlns:a16="http://schemas.microsoft.com/office/drawing/2014/main" id="{D8DB46D8-87B7-4EFF-A88A-F630F240AAEC}"/>
                  </a:ext>
                </a:extLst>
              </p:cNvPr>
              <p:cNvPicPr>
                <a:picLocks noChangeAspect="1"/>
              </p:cNvPicPr>
              <p:nvPr/>
            </p:nvPicPr>
            <p:blipFill>
              <a:blip r:embed="rId3"/>
              <a:stretch>
                <a:fillRect/>
              </a:stretch>
            </p:blipFill>
            <p:spPr>
              <a:xfrm>
                <a:off x="2019685" y="2106421"/>
                <a:ext cx="718844" cy="718844"/>
              </a:xfrm>
              <a:prstGeom prst="rect">
                <a:avLst/>
              </a:prstGeom>
            </p:spPr>
          </p:pic>
          <p:pic>
            <p:nvPicPr>
              <p:cNvPr id="265" name="Grafik 264">
                <a:extLst>
                  <a:ext uri="{FF2B5EF4-FFF2-40B4-BE49-F238E27FC236}">
                    <a16:creationId xmlns:a16="http://schemas.microsoft.com/office/drawing/2014/main" id="{86364591-E269-4C88-824E-129ED31FF91B}"/>
                  </a:ext>
                </a:extLst>
              </p:cNvPr>
              <p:cNvPicPr>
                <a:picLocks noChangeAspect="1"/>
              </p:cNvPicPr>
              <p:nvPr/>
            </p:nvPicPr>
            <p:blipFill>
              <a:blip r:embed="rId5"/>
              <a:stretch>
                <a:fillRect/>
              </a:stretch>
            </p:blipFill>
            <p:spPr>
              <a:xfrm>
                <a:off x="2089052" y="2404779"/>
                <a:ext cx="259657" cy="259657"/>
              </a:xfrm>
              <a:prstGeom prst="rect">
                <a:avLst/>
              </a:prstGeom>
              <a:scene3d>
                <a:camera prst="isometricLeftDown"/>
                <a:lightRig rig="threePt" dir="t"/>
              </a:scene3d>
            </p:spPr>
          </p:pic>
        </p:grpSp>
        <p:grpSp>
          <p:nvGrpSpPr>
            <p:cNvPr id="248" name="Gruppieren 247">
              <a:extLst>
                <a:ext uri="{FF2B5EF4-FFF2-40B4-BE49-F238E27FC236}">
                  <a16:creationId xmlns:a16="http://schemas.microsoft.com/office/drawing/2014/main" id="{2A636563-1599-4DD8-84BC-59A92FD6CAFE}"/>
                </a:ext>
              </a:extLst>
            </p:cNvPr>
            <p:cNvGrpSpPr/>
            <p:nvPr/>
          </p:nvGrpSpPr>
          <p:grpSpPr>
            <a:xfrm>
              <a:off x="121500" y="3390911"/>
              <a:ext cx="471182" cy="384868"/>
              <a:chOff x="3324791" y="1493136"/>
              <a:chExt cx="718844" cy="718844"/>
            </a:xfrm>
          </p:grpSpPr>
          <p:pic>
            <p:nvPicPr>
              <p:cNvPr id="262" name="Grafik 261">
                <a:extLst>
                  <a:ext uri="{FF2B5EF4-FFF2-40B4-BE49-F238E27FC236}">
                    <a16:creationId xmlns:a16="http://schemas.microsoft.com/office/drawing/2014/main" id="{6CDC0F9D-4249-406B-BF38-6E8194F57907}"/>
                  </a:ext>
                </a:extLst>
              </p:cNvPr>
              <p:cNvPicPr>
                <a:picLocks noChangeAspect="1"/>
              </p:cNvPicPr>
              <p:nvPr/>
            </p:nvPicPr>
            <p:blipFill>
              <a:blip r:embed="rId3"/>
              <a:stretch>
                <a:fillRect/>
              </a:stretch>
            </p:blipFill>
            <p:spPr>
              <a:xfrm>
                <a:off x="3324791" y="1493136"/>
                <a:ext cx="718844" cy="718844"/>
              </a:xfrm>
              <a:prstGeom prst="rect">
                <a:avLst/>
              </a:prstGeom>
            </p:spPr>
          </p:pic>
          <p:pic>
            <p:nvPicPr>
              <p:cNvPr id="263" name="Grafik 262">
                <a:extLst>
                  <a:ext uri="{FF2B5EF4-FFF2-40B4-BE49-F238E27FC236}">
                    <a16:creationId xmlns:a16="http://schemas.microsoft.com/office/drawing/2014/main" id="{2D277D0D-49FE-4C01-AC15-098FCECB8BDC}"/>
                  </a:ext>
                </a:extLst>
              </p:cNvPr>
              <p:cNvPicPr>
                <a:picLocks noChangeAspect="1"/>
              </p:cNvPicPr>
              <p:nvPr/>
            </p:nvPicPr>
            <p:blipFill>
              <a:blip r:embed="rId7"/>
              <a:stretch>
                <a:fillRect/>
              </a:stretch>
            </p:blipFill>
            <p:spPr>
              <a:xfrm>
                <a:off x="3399962" y="1800921"/>
                <a:ext cx="266405" cy="266405"/>
              </a:xfrm>
              <a:prstGeom prst="rect">
                <a:avLst/>
              </a:prstGeom>
              <a:scene3d>
                <a:camera prst="isometricLeftDown"/>
                <a:lightRig rig="threePt" dir="t"/>
              </a:scene3d>
            </p:spPr>
          </p:pic>
        </p:grpSp>
        <p:grpSp>
          <p:nvGrpSpPr>
            <p:cNvPr id="249" name="Gruppieren 248">
              <a:extLst>
                <a:ext uri="{FF2B5EF4-FFF2-40B4-BE49-F238E27FC236}">
                  <a16:creationId xmlns:a16="http://schemas.microsoft.com/office/drawing/2014/main" id="{4C224814-D6AE-4EF7-8AB5-4B4FA331FFF2}"/>
                </a:ext>
              </a:extLst>
            </p:cNvPr>
            <p:cNvGrpSpPr/>
            <p:nvPr/>
          </p:nvGrpSpPr>
          <p:grpSpPr>
            <a:xfrm>
              <a:off x="505593" y="3568128"/>
              <a:ext cx="471182" cy="384868"/>
              <a:chOff x="2019685" y="2106421"/>
              <a:chExt cx="718844" cy="718844"/>
            </a:xfrm>
          </p:grpSpPr>
          <p:pic>
            <p:nvPicPr>
              <p:cNvPr id="260" name="Grafik 259">
                <a:extLst>
                  <a:ext uri="{FF2B5EF4-FFF2-40B4-BE49-F238E27FC236}">
                    <a16:creationId xmlns:a16="http://schemas.microsoft.com/office/drawing/2014/main" id="{ADE672FF-80F4-4E85-92C0-0B71C8A9C2F6}"/>
                  </a:ext>
                </a:extLst>
              </p:cNvPr>
              <p:cNvPicPr>
                <a:picLocks noChangeAspect="1"/>
              </p:cNvPicPr>
              <p:nvPr/>
            </p:nvPicPr>
            <p:blipFill>
              <a:blip r:embed="rId3"/>
              <a:stretch>
                <a:fillRect/>
              </a:stretch>
            </p:blipFill>
            <p:spPr>
              <a:xfrm>
                <a:off x="2019685" y="2106421"/>
                <a:ext cx="718844" cy="718844"/>
              </a:xfrm>
              <a:prstGeom prst="rect">
                <a:avLst/>
              </a:prstGeom>
            </p:spPr>
          </p:pic>
          <p:pic>
            <p:nvPicPr>
              <p:cNvPr id="261" name="Grafik 260">
                <a:extLst>
                  <a:ext uri="{FF2B5EF4-FFF2-40B4-BE49-F238E27FC236}">
                    <a16:creationId xmlns:a16="http://schemas.microsoft.com/office/drawing/2014/main" id="{4B06E3A9-39A3-411B-9E02-D230FBF75503}"/>
                  </a:ext>
                </a:extLst>
              </p:cNvPr>
              <p:cNvPicPr>
                <a:picLocks noChangeAspect="1"/>
              </p:cNvPicPr>
              <p:nvPr/>
            </p:nvPicPr>
            <p:blipFill>
              <a:blip r:embed="rId5"/>
              <a:stretch>
                <a:fillRect/>
              </a:stretch>
            </p:blipFill>
            <p:spPr>
              <a:xfrm>
                <a:off x="2089052" y="2399250"/>
                <a:ext cx="259657" cy="259657"/>
              </a:xfrm>
              <a:prstGeom prst="rect">
                <a:avLst/>
              </a:prstGeom>
              <a:scene3d>
                <a:camera prst="isometricLeftDown"/>
                <a:lightRig rig="threePt" dir="t"/>
              </a:scene3d>
            </p:spPr>
          </p:pic>
        </p:grpSp>
        <p:grpSp>
          <p:nvGrpSpPr>
            <p:cNvPr id="250" name="Gruppieren 249">
              <a:extLst>
                <a:ext uri="{FF2B5EF4-FFF2-40B4-BE49-F238E27FC236}">
                  <a16:creationId xmlns:a16="http://schemas.microsoft.com/office/drawing/2014/main" id="{39418584-A35B-442B-A06D-695CA6B19433}"/>
                </a:ext>
              </a:extLst>
            </p:cNvPr>
            <p:cNvGrpSpPr/>
            <p:nvPr/>
          </p:nvGrpSpPr>
          <p:grpSpPr>
            <a:xfrm>
              <a:off x="310705" y="3661727"/>
              <a:ext cx="471182" cy="384868"/>
              <a:chOff x="1302634" y="2409804"/>
              <a:chExt cx="718844" cy="718844"/>
            </a:xfrm>
          </p:grpSpPr>
          <p:pic>
            <p:nvPicPr>
              <p:cNvPr id="258" name="Grafik 257">
                <a:extLst>
                  <a:ext uri="{FF2B5EF4-FFF2-40B4-BE49-F238E27FC236}">
                    <a16:creationId xmlns:a16="http://schemas.microsoft.com/office/drawing/2014/main" id="{CD28E69E-1387-4A8E-A8E5-A41528A47BA4}"/>
                  </a:ext>
                </a:extLst>
              </p:cNvPr>
              <p:cNvPicPr>
                <a:picLocks noChangeAspect="1"/>
              </p:cNvPicPr>
              <p:nvPr/>
            </p:nvPicPr>
            <p:blipFill>
              <a:blip r:embed="rId3"/>
              <a:stretch>
                <a:fillRect/>
              </a:stretch>
            </p:blipFill>
            <p:spPr>
              <a:xfrm>
                <a:off x="1302634" y="2409804"/>
                <a:ext cx="718844" cy="718844"/>
              </a:xfrm>
              <a:prstGeom prst="rect">
                <a:avLst/>
              </a:prstGeom>
            </p:spPr>
          </p:pic>
          <p:pic>
            <p:nvPicPr>
              <p:cNvPr id="259" name="Grafik 258">
                <a:extLst>
                  <a:ext uri="{FF2B5EF4-FFF2-40B4-BE49-F238E27FC236}">
                    <a16:creationId xmlns:a16="http://schemas.microsoft.com/office/drawing/2014/main" id="{D2CEE21D-D657-43DD-A3AB-27442C2DAA0D}"/>
                  </a:ext>
                </a:extLst>
              </p:cNvPr>
              <p:cNvPicPr>
                <a:picLocks noChangeAspect="1"/>
              </p:cNvPicPr>
              <p:nvPr/>
            </p:nvPicPr>
            <p:blipFill>
              <a:blip r:embed="rId9"/>
              <a:stretch>
                <a:fillRect/>
              </a:stretch>
            </p:blipFill>
            <p:spPr>
              <a:xfrm>
                <a:off x="1378065" y="2690574"/>
                <a:ext cx="291683" cy="291684"/>
              </a:xfrm>
              <a:prstGeom prst="rect">
                <a:avLst/>
              </a:prstGeom>
              <a:scene3d>
                <a:camera prst="isometricLeftDown"/>
                <a:lightRig rig="threePt" dir="t"/>
              </a:scene3d>
            </p:spPr>
          </p:pic>
        </p:grpSp>
        <p:pic>
          <p:nvPicPr>
            <p:cNvPr id="251" name="Grafik 250" descr="Ein Bild, das Raum, Szene, Spielhaus enthält.&#10;&#10;Automatisch generierte Beschreibung">
              <a:extLst>
                <a:ext uri="{FF2B5EF4-FFF2-40B4-BE49-F238E27FC236}">
                  <a16:creationId xmlns:a16="http://schemas.microsoft.com/office/drawing/2014/main" id="{19424344-0F84-4231-8725-656C74F993AA}"/>
                </a:ext>
              </a:extLst>
            </p:cNvPr>
            <p:cNvPicPr>
              <a:picLocks noChangeAspect="1"/>
            </p:cNvPicPr>
            <p:nvPr/>
          </p:nvPicPr>
          <p:blipFill>
            <a:blip r:embed="rId6"/>
            <a:stretch>
              <a:fillRect/>
            </a:stretch>
          </p:blipFill>
          <p:spPr>
            <a:xfrm>
              <a:off x="739405" y="3707479"/>
              <a:ext cx="198015" cy="198015"/>
            </a:xfrm>
            <a:prstGeom prst="rect">
              <a:avLst/>
            </a:prstGeom>
            <a:scene3d>
              <a:camera prst="isometricRightUp"/>
              <a:lightRig rig="threePt" dir="t"/>
            </a:scene3d>
          </p:spPr>
        </p:pic>
        <p:grpSp>
          <p:nvGrpSpPr>
            <p:cNvPr id="252" name="Gruppieren 251">
              <a:extLst>
                <a:ext uri="{FF2B5EF4-FFF2-40B4-BE49-F238E27FC236}">
                  <a16:creationId xmlns:a16="http://schemas.microsoft.com/office/drawing/2014/main" id="{42A86667-20FE-4D1D-A674-D1D32A46A18B}"/>
                </a:ext>
              </a:extLst>
            </p:cNvPr>
            <p:cNvGrpSpPr/>
            <p:nvPr/>
          </p:nvGrpSpPr>
          <p:grpSpPr>
            <a:xfrm>
              <a:off x="504873" y="3384996"/>
              <a:ext cx="471182" cy="384868"/>
              <a:chOff x="2362955" y="2618897"/>
              <a:chExt cx="718844" cy="718844"/>
            </a:xfrm>
          </p:grpSpPr>
          <p:pic>
            <p:nvPicPr>
              <p:cNvPr id="256" name="Grafik 255">
                <a:extLst>
                  <a:ext uri="{FF2B5EF4-FFF2-40B4-BE49-F238E27FC236}">
                    <a16:creationId xmlns:a16="http://schemas.microsoft.com/office/drawing/2014/main" id="{D7BF79BE-BB6B-4BCD-952B-7762086232C9}"/>
                  </a:ext>
                </a:extLst>
              </p:cNvPr>
              <p:cNvPicPr>
                <a:picLocks noChangeAspect="1"/>
              </p:cNvPicPr>
              <p:nvPr/>
            </p:nvPicPr>
            <p:blipFill>
              <a:blip r:embed="rId3"/>
              <a:stretch>
                <a:fillRect/>
              </a:stretch>
            </p:blipFill>
            <p:spPr>
              <a:xfrm>
                <a:off x="2362955" y="2618897"/>
                <a:ext cx="718844" cy="718844"/>
              </a:xfrm>
              <a:prstGeom prst="rect">
                <a:avLst/>
              </a:prstGeom>
            </p:spPr>
          </p:pic>
          <p:pic>
            <p:nvPicPr>
              <p:cNvPr id="257" name="Grafik 256">
                <a:extLst>
                  <a:ext uri="{FF2B5EF4-FFF2-40B4-BE49-F238E27FC236}">
                    <a16:creationId xmlns:a16="http://schemas.microsoft.com/office/drawing/2014/main" id="{22B3B5A8-EFAB-40CB-8825-35CA0E813496}"/>
                  </a:ext>
                </a:extLst>
              </p:cNvPr>
              <p:cNvPicPr>
                <a:picLocks noChangeAspect="1"/>
              </p:cNvPicPr>
              <p:nvPr/>
            </p:nvPicPr>
            <p:blipFill>
              <a:blip r:embed="rId8"/>
              <a:stretch>
                <a:fillRect/>
              </a:stretch>
            </p:blipFill>
            <p:spPr>
              <a:xfrm>
                <a:off x="2415270" y="2898295"/>
                <a:ext cx="296461" cy="296461"/>
              </a:xfrm>
              <a:prstGeom prst="rect">
                <a:avLst/>
              </a:prstGeom>
              <a:scene3d>
                <a:camera prst="isometricLeftDown"/>
                <a:lightRig rig="threePt" dir="t"/>
              </a:scene3d>
            </p:spPr>
          </p:pic>
        </p:grpSp>
        <p:grpSp>
          <p:nvGrpSpPr>
            <p:cNvPr id="253" name="Gruppieren 252">
              <a:extLst>
                <a:ext uri="{FF2B5EF4-FFF2-40B4-BE49-F238E27FC236}">
                  <a16:creationId xmlns:a16="http://schemas.microsoft.com/office/drawing/2014/main" id="{5ABFA8C4-5854-41FE-9516-2AC6629E15E0}"/>
                </a:ext>
              </a:extLst>
            </p:cNvPr>
            <p:cNvGrpSpPr/>
            <p:nvPr/>
          </p:nvGrpSpPr>
          <p:grpSpPr>
            <a:xfrm>
              <a:off x="307265" y="3479391"/>
              <a:ext cx="471182" cy="384868"/>
              <a:chOff x="2356435" y="2620509"/>
              <a:chExt cx="718844" cy="718844"/>
            </a:xfrm>
          </p:grpSpPr>
          <p:pic>
            <p:nvPicPr>
              <p:cNvPr id="254" name="Grafik 253">
                <a:extLst>
                  <a:ext uri="{FF2B5EF4-FFF2-40B4-BE49-F238E27FC236}">
                    <a16:creationId xmlns:a16="http://schemas.microsoft.com/office/drawing/2014/main" id="{96C882B6-3025-4177-B55C-8D938C49E30D}"/>
                  </a:ext>
                </a:extLst>
              </p:cNvPr>
              <p:cNvPicPr>
                <a:picLocks noChangeAspect="1"/>
              </p:cNvPicPr>
              <p:nvPr/>
            </p:nvPicPr>
            <p:blipFill>
              <a:blip r:embed="rId3"/>
              <a:stretch>
                <a:fillRect/>
              </a:stretch>
            </p:blipFill>
            <p:spPr>
              <a:xfrm>
                <a:off x="2356435" y="2620509"/>
                <a:ext cx="718844" cy="718844"/>
              </a:xfrm>
              <a:prstGeom prst="rect">
                <a:avLst/>
              </a:prstGeom>
            </p:spPr>
          </p:pic>
          <p:pic>
            <p:nvPicPr>
              <p:cNvPr id="255" name="Grafik 254">
                <a:extLst>
                  <a:ext uri="{FF2B5EF4-FFF2-40B4-BE49-F238E27FC236}">
                    <a16:creationId xmlns:a16="http://schemas.microsoft.com/office/drawing/2014/main" id="{51912142-B2C4-4838-A306-307A25FD86A5}"/>
                  </a:ext>
                </a:extLst>
              </p:cNvPr>
              <p:cNvPicPr>
                <a:picLocks noChangeAspect="1"/>
              </p:cNvPicPr>
              <p:nvPr/>
            </p:nvPicPr>
            <p:blipFill>
              <a:blip r:embed="rId8"/>
              <a:stretch>
                <a:fillRect/>
              </a:stretch>
            </p:blipFill>
            <p:spPr>
              <a:xfrm>
                <a:off x="2415270" y="2898295"/>
                <a:ext cx="296461" cy="296461"/>
              </a:xfrm>
              <a:prstGeom prst="rect">
                <a:avLst/>
              </a:prstGeom>
              <a:scene3d>
                <a:camera prst="isometricLeftDown"/>
                <a:lightRig rig="threePt" dir="t"/>
              </a:scene3d>
            </p:spPr>
          </p:pic>
        </p:grpSp>
      </p:grpSp>
      <p:grpSp>
        <p:nvGrpSpPr>
          <p:cNvPr id="270" name="Gruppieren 269">
            <a:extLst>
              <a:ext uri="{FF2B5EF4-FFF2-40B4-BE49-F238E27FC236}">
                <a16:creationId xmlns:a16="http://schemas.microsoft.com/office/drawing/2014/main" id="{370F556D-6A1C-411E-9DE9-4875AE530C9C}"/>
              </a:ext>
            </a:extLst>
          </p:cNvPr>
          <p:cNvGrpSpPr/>
          <p:nvPr/>
        </p:nvGrpSpPr>
        <p:grpSpPr>
          <a:xfrm>
            <a:off x="7356878" y="2487004"/>
            <a:ext cx="1197721" cy="1181782"/>
            <a:chOff x="7774239" y="4033108"/>
            <a:chExt cx="1197721" cy="1181782"/>
          </a:xfrm>
        </p:grpSpPr>
        <p:pic>
          <p:nvPicPr>
            <p:cNvPr id="271" name="Grafik 270">
              <a:extLst>
                <a:ext uri="{FF2B5EF4-FFF2-40B4-BE49-F238E27FC236}">
                  <a16:creationId xmlns:a16="http://schemas.microsoft.com/office/drawing/2014/main" id="{BA63F13A-47D0-482F-955D-FAA2BA0CBD49}"/>
                </a:ext>
              </a:extLst>
            </p:cNvPr>
            <p:cNvPicPr>
              <a:picLocks noChangeAspect="1"/>
            </p:cNvPicPr>
            <p:nvPr/>
          </p:nvPicPr>
          <p:blipFill>
            <a:blip r:embed="rId3"/>
            <a:stretch>
              <a:fillRect/>
            </a:stretch>
          </p:blipFill>
          <p:spPr>
            <a:xfrm>
              <a:off x="7774239" y="4427175"/>
              <a:ext cx="471182" cy="384868"/>
            </a:xfrm>
            <a:prstGeom prst="rect">
              <a:avLst/>
            </a:prstGeom>
          </p:spPr>
        </p:pic>
        <p:pic>
          <p:nvPicPr>
            <p:cNvPr id="272" name="Grafik 271">
              <a:extLst>
                <a:ext uri="{FF2B5EF4-FFF2-40B4-BE49-F238E27FC236}">
                  <a16:creationId xmlns:a16="http://schemas.microsoft.com/office/drawing/2014/main" id="{4C0D4C7B-B695-45CB-B30B-E78F8DDDF0CD}"/>
                </a:ext>
              </a:extLst>
            </p:cNvPr>
            <p:cNvPicPr>
              <a:picLocks noChangeAspect="1"/>
            </p:cNvPicPr>
            <p:nvPr/>
          </p:nvPicPr>
          <p:blipFill>
            <a:blip r:embed="rId3"/>
            <a:stretch>
              <a:fillRect/>
            </a:stretch>
          </p:blipFill>
          <p:spPr>
            <a:xfrm>
              <a:off x="7930571" y="4033108"/>
              <a:ext cx="471182" cy="384868"/>
            </a:xfrm>
            <a:prstGeom prst="rect">
              <a:avLst/>
            </a:prstGeom>
          </p:spPr>
        </p:pic>
        <p:pic>
          <p:nvPicPr>
            <p:cNvPr id="273" name="Grafik 272">
              <a:extLst>
                <a:ext uri="{FF2B5EF4-FFF2-40B4-BE49-F238E27FC236}">
                  <a16:creationId xmlns:a16="http://schemas.microsoft.com/office/drawing/2014/main" id="{8DF9DBB5-1C88-4969-9C7C-E5E7639AA0F8}"/>
                </a:ext>
              </a:extLst>
            </p:cNvPr>
            <p:cNvPicPr>
              <a:picLocks noChangeAspect="1"/>
            </p:cNvPicPr>
            <p:nvPr/>
          </p:nvPicPr>
          <p:blipFill>
            <a:blip r:embed="rId3"/>
            <a:stretch>
              <a:fillRect/>
            </a:stretch>
          </p:blipFill>
          <p:spPr>
            <a:xfrm>
              <a:off x="7951906" y="4829390"/>
              <a:ext cx="471182" cy="384868"/>
            </a:xfrm>
            <a:prstGeom prst="rect">
              <a:avLst/>
            </a:prstGeom>
          </p:spPr>
        </p:pic>
        <p:pic>
          <p:nvPicPr>
            <p:cNvPr id="274" name="Grafik 273">
              <a:extLst>
                <a:ext uri="{FF2B5EF4-FFF2-40B4-BE49-F238E27FC236}">
                  <a16:creationId xmlns:a16="http://schemas.microsoft.com/office/drawing/2014/main" id="{AEFBD966-52B7-4B5D-8F45-4491D58F3B93}"/>
                </a:ext>
              </a:extLst>
            </p:cNvPr>
            <p:cNvPicPr>
              <a:picLocks noChangeAspect="1"/>
            </p:cNvPicPr>
            <p:nvPr/>
          </p:nvPicPr>
          <p:blipFill>
            <a:blip r:embed="rId3"/>
            <a:stretch>
              <a:fillRect/>
            </a:stretch>
          </p:blipFill>
          <p:spPr>
            <a:xfrm>
              <a:off x="8486020" y="4830022"/>
              <a:ext cx="471182" cy="384868"/>
            </a:xfrm>
            <a:prstGeom prst="rect">
              <a:avLst/>
            </a:prstGeom>
          </p:spPr>
        </p:pic>
        <p:pic>
          <p:nvPicPr>
            <p:cNvPr id="275" name="Grafik 274">
              <a:extLst>
                <a:ext uri="{FF2B5EF4-FFF2-40B4-BE49-F238E27FC236}">
                  <a16:creationId xmlns:a16="http://schemas.microsoft.com/office/drawing/2014/main" id="{C518A15C-B2C1-4218-BA5F-A6CB1C51CD1C}"/>
                </a:ext>
              </a:extLst>
            </p:cNvPr>
            <p:cNvPicPr>
              <a:picLocks noChangeAspect="1"/>
            </p:cNvPicPr>
            <p:nvPr/>
          </p:nvPicPr>
          <p:blipFill>
            <a:blip r:embed="rId3"/>
            <a:stretch>
              <a:fillRect/>
            </a:stretch>
          </p:blipFill>
          <p:spPr>
            <a:xfrm>
              <a:off x="8330540" y="4433046"/>
              <a:ext cx="471182" cy="384868"/>
            </a:xfrm>
            <a:prstGeom prst="rect">
              <a:avLst/>
            </a:prstGeom>
          </p:spPr>
        </p:pic>
        <p:pic>
          <p:nvPicPr>
            <p:cNvPr id="276" name="Grafik 275">
              <a:extLst>
                <a:ext uri="{FF2B5EF4-FFF2-40B4-BE49-F238E27FC236}">
                  <a16:creationId xmlns:a16="http://schemas.microsoft.com/office/drawing/2014/main" id="{BA424F1B-6A56-42F3-A3F3-9EE2C7302AFC}"/>
                </a:ext>
              </a:extLst>
            </p:cNvPr>
            <p:cNvPicPr>
              <a:picLocks noChangeAspect="1"/>
            </p:cNvPicPr>
            <p:nvPr/>
          </p:nvPicPr>
          <p:blipFill>
            <a:blip r:embed="rId3"/>
            <a:stretch>
              <a:fillRect/>
            </a:stretch>
          </p:blipFill>
          <p:spPr>
            <a:xfrm>
              <a:off x="8500778" y="4064210"/>
              <a:ext cx="471182" cy="384868"/>
            </a:xfrm>
            <a:prstGeom prst="rect">
              <a:avLst/>
            </a:prstGeom>
          </p:spPr>
        </p:pic>
        <p:pic>
          <p:nvPicPr>
            <p:cNvPr id="277" name="Grafik 276">
              <a:extLst>
                <a:ext uri="{FF2B5EF4-FFF2-40B4-BE49-F238E27FC236}">
                  <a16:creationId xmlns:a16="http://schemas.microsoft.com/office/drawing/2014/main" id="{E2FA8F96-AB41-4986-9CCF-CF7ADAAFE741}"/>
                </a:ext>
              </a:extLst>
            </p:cNvPr>
            <p:cNvPicPr>
              <a:picLocks noChangeAspect="1"/>
            </p:cNvPicPr>
            <p:nvPr/>
          </p:nvPicPr>
          <p:blipFill>
            <a:blip r:embed="rId7"/>
            <a:stretch>
              <a:fillRect/>
            </a:stretch>
          </p:blipFill>
          <p:spPr>
            <a:xfrm>
              <a:off x="7992435" y="4215948"/>
              <a:ext cx="174621" cy="142633"/>
            </a:xfrm>
            <a:prstGeom prst="rect">
              <a:avLst/>
            </a:prstGeom>
            <a:scene3d>
              <a:camera prst="isometricLeftDown"/>
              <a:lightRig rig="threePt" dir="t"/>
            </a:scene3d>
          </p:spPr>
        </p:pic>
        <p:pic>
          <p:nvPicPr>
            <p:cNvPr id="278" name="Grafik 277" descr="Ein Bild, das Raum, Szene, Spielhaus enthält.&#10;&#10;Automatisch generierte Beschreibung">
              <a:extLst>
                <a:ext uri="{FF2B5EF4-FFF2-40B4-BE49-F238E27FC236}">
                  <a16:creationId xmlns:a16="http://schemas.microsoft.com/office/drawing/2014/main" id="{FC2F8262-8CD6-4B1F-A56B-4CE9E7C858E2}"/>
                </a:ext>
              </a:extLst>
            </p:cNvPr>
            <p:cNvPicPr>
              <a:picLocks noChangeAspect="1"/>
            </p:cNvPicPr>
            <p:nvPr/>
          </p:nvPicPr>
          <p:blipFill>
            <a:blip r:embed="rId6"/>
            <a:stretch>
              <a:fillRect/>
            </a:stretch>
          </p:blipFill>
          <p:spPr>
            <a:xfrm>
              <a:off x="8166162" y="4165165"/>
              <a:ext cx="198015" cy="198015"/>
            </a:xfrm>
            <a:prstGeom prst="rect">
              <a:avLst/>
            </a:prstGeom>
            <a:scene3d>
              <a:camera prst="isometricRightUp"/>
              <a:lightRig rig="threePt" dir="t"/>
            </a:scene3d>
          </p:spPr>
        </p:pic>
        <p:pic>
          <p:nvPicPr>
            <p:cNvPr id="279" name="Grafik 278">
              <a:extLst>
                <a:ext uri="{FF2B5EF4-FFF2-40B4-BE49-F238E27FC236}">
                  <a16:creationId xmlns:a16="http://schemas.microsoft.com/office/drawing/2014/main" id="{162F83D1-F616-4298-AB80-1BF29F579179}"/>
                </a:ext>
              </a:extLst>
            </p:cNvPr>
            <p:cNvPicPr>
              <a:picLocks noChangeAspect="1"/>
            </p:cNvPicPr>
            <p:nvPr/>
          </p:nvPicPr>
          <p:blipFill>
            <a:blip r:embed="rId4"/>
            <a:stretch>
              <a:fillRect/>
            </a:stretch>
          </p:blipFill>
          <p:spPr>
            <a:xfrm>
              <a:off x="7801827" y="4564930"/>
              <a:ext cx="211291" cy="172585"/>
            </a:xfrm>
            <a:prstGeom prst="rect">
              <a:avLst/>
            </a:prstGeom>
            <a:scene3d>
              <a:camera prst="isometricLeftDown"/>
              <a:lightRig rig="threePt" dir="t"/>
            </a:scene3d>
          </p:spPr>
        </p:pic>
        <p:pic>
          <p:nvPicPr>
            <p:cNvPr id="280" name="Grafik 279" descr="Ein Bild, das Raum, Szene, Spielhaus enthält.&#10;&#10;Automatisch generierte Beschreibung">
              <a:extLst>
                <a:ext uri="{FF2B5EF4-FFF2-40B4-BE49-F238E27FC236}">
                  <a16:creationId xmlns:a16="http://schemas.microsoft.com/office/drawing/2014/main" id="{75840403-87AD-4CA9-959F-6B475C8D9288}"/>
                </a:ext>
              </a:extLst>
            </p:cNvPr>
            <p:cNvPicPr>
              <a:picLocks noChangeAspect="1"/>
            </p:cNvPicPr>
            <p:nvPr/>
          </p:nvPicPr>
          <p:blipFill>
            <a:blip r:embed="rId6"/>
            <a:stretch>
              <a:fillRect/>
            </a:stretch>
          </p:blipFill>
          <p:spPr>
            <a:xfrm>
              <a:off x="8030212" y="4563610"/>
              <a:ext cx="198015" cy="198015"/>
            </a:xfrm>
            <a:prstGeom prst="rect">
              <a:avLst/>
            </a:prstGeom>
            <a:scene3d>
              <a:camera prst="isometricRightUp"/>
              <a:lightRig rig="threePt" dir="t"/>
            </a:scene3d>
          </p:spPr>
        </p:pic>
        <p:pic>
          <p:nvPicPr>
            <p:cNvPr id="281" name="Grafik 280" descr="Ein Bild, das Raum, Szene, Spielhaus enthält.&#10;&#10;Automatisch generierte Beschreibung">
              <a:extLst>
                <a:ext uri="{FF2B5EF4-FFF2-40B4-BE49-F238E27FC236}">
                  <a16:creationId xmlns:a16="http://schemas.microsoft.com/office/drawing/2014/main" id="{2FA186C4-D1C8-4245-8349-EB8EC5D0CAA6}"/>
                </a:ext>
              </a:extLst>
            </p:cNvPr>
            <p:cNvPicPr>
              <a:picLocks noChangeAspect="1"/>
            </p:cNvPicPr>
            <p:nvPr/>
          </p:nvPicPr>
          <p:blipFill>
            <a:blip r:embed="rId6"/>
            <a:stretch>
              <a:fillRect/>
            </a:stretch>
          </p:blipFill>
          <p:spPr>
            <a:xfrm>
              <a:off x="8566131" y="4563610"/>
              <a:ext cx="198015" cy="198015"/>
            </a:xfrm>
            <a:prstGeom prst="rect">
              <a:avLst/>
            </a:prstGeom>
            <a:scene3d>
              <a:camera prst="isometricRightUp"/>
              <a:lightRig rig="threePt" dir="t"/>
            </a:scene3d>
          </p:spPr>
        </p:pic>
        <p:pic>
          <p:nvPicPr>
            <p:cNvPr id="282" name="Grafik 281" descr="Ein Bild, das Raum, Szene, Spielhaus enthält.&#10;&#10;Automatisch generierte Beschreibung">
              <a:extLst>
                <a:ext uri="{FF2B5EF4-FFF2-40B4-BE49-F238E27FC236}">
                  <a16:creationId xmlns:a16="http://schemas.microsoft.com/office/drawing/2014/main" id="{4A9C8911-C71A-4F0E-AB9D-0B1E489EDAFB}"/>
                </a:ext>
              </a:extLst>
            </p:cNvPr>
            <p:cNvPicPr>
              <a:picLocks noChangeAspect="1"/>
            </p:cNvPicPr>
            <p:nvPr/>
          </p:nvPicPr>
          <p:blipFill>
            <a:blip r:embed="rId6"/>
            <a:stretch>
              <a:fillRect/>
            </a:stretch>
          </p:blipFill>
          <p:spPr>
            <a:xfrm>
              <a:off x="8731812" y="4951413"/>
              <a:ext cx="198015" cy="198015"/>
            </a:xfrm>
            <a:prstGeom prst="rect">
              <a:avLst/>
            </a:prstGeom>
            <a:scene3d>
              <a:camera prst="isometricRightUp"/>
              <a:lightRig rig="threePt" dir="t"/>
            </a:scene3d>
          </p:spPr>
        </p:pic>
        <p:pic>
          <p:nvPicPr>
            <p:cNvPr id="283" name="Grafik 282" descr="Ein Bild, das Raum, Szene, Spielhaus enthält.&#10;&#10;Automatisch generierte Beschreibung">
              <a:extLst>
                <a:ext uri="{FF2B5EF4-FFF2-40B4-BE49-F238E27FC236}">
                  <a16:creationId xmlns:a16="http://schemas.microsoft.com/office/drawing/2014/main" id="{E7F9E435-2A1A-4A79-8DF2-2FEBBFF26A70}"/>
                </a:ext>
              </a:extLst>
            </p:cNvPr>
            <p:cNvPicPr>
              <a:picLocks noChangeAspect="1"/>
            </p:cNvPicPr>
            <p:nvPr/>
          </p:nvPicPr>
          <p:blipFill>
            <a:blip r:embed="rId6"/>
            <a:stretch>
              <a:fillRect/>
            </a:stretch>
          </p:blipFill>
          <p:spPr>
            <a:xfrm>
              <a:off x="8192312" y="4951413"/>
              <a:ext cx="198015" cy="198015"/>
            </a:xfrm>
            <a:prstGeom prst="rect">
              <a:avLst/>
            </a:prstGeom>
            <a:scene3d>
              <a:camera prst="isometricRightUp"/>
              <a:lightRig rig="threePt" dir="t"/>
            </a:scene3d>
          </p:spPr>
        </p:pic>
        <p:pic>
          <p:nvPicPr>
            <p:cNvPr id="284" name="Grafik 283" descr="Ein Bild, das Raum, Szene, Spielhaus enthält.&#10;&#10;Automatisch generierte Beschreibung">
              <a:extLst>
                <a:ext uri="{FF2B5EF4-FFF2-40B4-BE49-F238E27FC236}">
                  <a16:creationId xmlns:a16="http://schemas.microsoft.com/office/drawing/2014/main" id="{E4ABBE83-ADAB-4C02-B994-68EA546EA883}"/>
                </a:ext>
              </a:extLst>
            </p:cNvPr>
            <p:cNvPicPr>
              <a:picLocks noChangeAspect="1"/>
            </p:cNvPicPr>
            <p:nvPr/>
          </p:nvPicPr>
          <p:blipFill>
            <a:blip r:embed="rId6"/>
            <a:stretch>
              <a:fillRect/>
            </a:stretch>
          </p:blipFill>
          <p:spPr>
            <a:xfrm>
              <a:off x="8739504" y="4188256"/>
              <a:ext cx="198015" cy="198015"/>
            </a:xfrm>
            <a:prstGeom prst="rect">
              <a:avLst/>
            </a:prstGeom>
            <a:scene3d>
              <a:camera prst="isometricRightUp"/>
              <a:lightRig rig="threePt" dir="t"/>
            </a:scene3d>
          </p:spPr>
        </p:pic>
        <p:pic>
          <p:nvPicPr>
            <p:cNvPr id="285" name="Grafik 284">
              <a:extLst>
                <a:ext uri="{FF2B5EF4-FFF2-40B4-BE49-F238E27FC236}">
                  <a16:creationId xmlns:a16="http://schemas.microsoft.com/office/drawing/2014/main" id="{C19ABE48-6208-4E7D-857E-72A4293DA5E2}"/>
                </a:ext>
              </a:extLst>
            </p:cNvPr>
            <p:cNvPicPr>
              <a:picLocks noChangeAspect="1"/>
            </p:cNvPicPr>
            <p:nvPr/>
          </p:nvPicPr>
          <p:blipFill>
            <a:blip r:embed="rId8"/>
            <a:stretch>
              <a:fillRect/>
            </a:stretch>
          </p:blipFill>
          <p:spPr>
            <a:xfrm>
              <a:off x="7953494" y="4967453"/>
              <a:ext cx="194322" cy="158725"/>
            </a:xfrm>
            <a:prstGeom prst="rect">
              <a:avLst/>
            </a:prstGeom>
            <a:scene3d>
              <a:camera prst="isometricLeftDown"/>
              <a:lightRig rig="threePt" dir="t"/>
            </a:scene3d>
          </p:spPr>
        </p:pic>
        <p:pic>
          <p:nvPicPr>
            <p:cNvPr id="286" name="Grafik 285">
              <a:extLst>
                <a:ext uri="{FF2B5EF4-FFF2-40B4-BE49-F238E27FC236}">
                  <a16:creationId xmlns:a16="http://schemas.microsoft.com/office/drawing/2014/main" id="{12EDC85B-6388-4065-87CD-142FD7EE1885}"/>
                </a:ext>
              </a:extLst>
            </p:cNvPr>
            <p:cNvPicPr>
              <a:picLocks noChangeAspect="1"/>
            </p:cNvPicPr>
            <p:nvPr/>
          </p:nvPicPr>
          <p:blipFill>
            <a:blip r:embed="rId5"/>
            <a:stretch>
              <a:fillRect/>
            </a:stretch>
          </p:blipFill>
          <p:spPr>
            <a:xfrm>
              <a:off x="8366603" y="4581135"/>
              <a:ext cx="175045" cy="175045"/>
            </a:xfrm>
            <a:prstGeom prst="rect">
              <a:avLst/>
            </a:prstGeom>
            <a:scene3d>
              <a:camera prst="isometricLeftDown"/>
              <a:lightRig rig="threePt" dir="t"/>
            </a:scene3d>
          </p:spPr>
        </p:pic>
        <p:pic>
          <p:nvPicPr>
            <p:cNvPr id="287" name="Grafik 286">
              <a:extLst>
                <a:ext uri="{FF2B5EF4-FFF2-40B4-BE49-F238E27FC236}">
                  <a16:creationId xmlns:a16="http://schemas.microsoft.com/office/drawing/2014/main" id="{354E99EB-0AB5-46C3-BFE5-E2C6935B2268}"/>
                </a:ext>
              </a:extLst>
            </p:cNvPr>
            <p:cNvPicPr>
              <a:picLocks noChangeAspect="1"/>
            </p:cNvPicPr>
            <p:nvPr/>
          </p:nvPicPr>
          <p:blipFill>
            <a:blip r:embed="rId5"/>
            <a:stretch>
              <a:fillRect/>
            </a:stretch>
          </p:blipFill>
          <p:spPr>
            <a:xfrm>
              <a:off x="8529392" y="4980746"/>
              <a:ext cx="175045" cy="175045"/>
            </a:xfrm>
            <a:prstGeom prst="rect">
              <a:avLst/>
            </a:prstGeom>
            <a:scene3d>
              <a:camera prst="isometricLeftDown"/>
              <a:lightRig rig="threePt" dir="t"/>
            </a:scene3d>
          </p:spPr>
        </p:pic>
        <p:pic>
          <p:nvPicPr>
            <p:cNvPr id="288" name="Grafik 287">
              <a:extLst>
                <a:ext uri="{FF2B5EF4-FFF2-40B4-BE49-F238E27FC236}">
                  <a16:creationId xmlns:a16="http://schemas.microsoft.com/office/drawing/2014/main" id="{4B30DAD3-091B-4C10-A3FD-A9997ADD9D37}"/>
                </a:ext>
              </a:extLst>
            </p:cNvPr>
            <p:cNvPicPr>
              <a:picLocks noChangeAspect="1"/>
            </p:cNvPicPr>
            <p:nvPr/>
          </p:nvPicPr>
          <p:blipFill>
            <a:blip r:embed="rId5"/>
            <a:stretch>
              <a:fillRect/>
            </a:stretch>
          </p:blipFill>
          <p:spPr>
            <a:xfrm>
              <a:off x="8556767" y="4201921"/>
              <a:ext cx="175045" cy="175045"/>
            </a:xfrm>
            <a:prstGeom prst="rect">
              <a:avLst/>
            </a:prstGeom>
            <a:scene3d>
              <a:camera prst="isometricLeftDown"/>
              <a:lightRig rig="threePt" dir="t"/>
            </a:scene3d>
          </p:spPr>
        </p:pic>
      </p:grpSp>
    </p:spTree>
    <p:extLst>
      <p:ext uri="{BB962C8B-B14F-4D97-AF65-F5344CB8AC3E}">
        <p14:creationId xmlns:p14="http://schemas.microsoft.com/office/powerpoint/2010/main" val="19934872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2.22222E-6 4.44444E-6 L -0.16042 0.08555 " pathEditMode="relative" rAng="0" ptsTypes="AA">
                                      <p:cBhvr>
                                        <p:cTn id="6" dur="2000" fill="hold"/>
                                        <p:tgtEl>
                                          <p:spTgt spid="9"/>
                                        </p:tgtEl>
                                        <p:attrNameLst>
                                          <p:attrName>ppt_x</p:attrName>
                                          <p:attrName>ppt_y</p:attrName>
                                        </p:attrNameLst>
                                      </p:cBhvr>
                                      <p:rCtr x="-8021" y="4278"/>
                                    </p:animMotion>
                                  </p:childTnLst>
                                </p:cTn>
                              </p:par>
                            </p:childTnLst>
                          </p:cTn>
                        </p:par>
                      </p:childTnLst>
                    </p:cTn>
                  </p:par>
                  <p:par>
                    <p:cTn id="7" fill="hold">
                      <p:stCondLst>
                        <p:cond delay="indefinite"/>
                      </p:stCondLst>
                      <p:childTnLst>
                        <p:par>
                          <p:cTn id="8" fill="hold">
                            <p:stCondLst>
                              <p:cond delay="0"/>
                            </p:stCondLst>
                            <p:childTnLst>
                              <p:par>
                                <p:cTn id="9" presetID="42" presetClass="path" presetSubtype="0" accel="50000" decel="50000" fill="hold" nodeType="clickEffect">
                                  <p:stCondLst>
                                    <p:cond delay="0"/>
                                  </p:stCondLst>
                                  <p:childTnLst>
                                    <p:animMotion origin="layout" path="M -3.88889E-6 3.33333E-6 L 0.18837 0.04833 " pathEditMode="relative" rAng="0" ptsTypes="AA">
                                      <p:cBhvr>
                                        <p:cTn id="10" dur="2000" fill="hold"/>
                                        <p:tgtEl>
                                          <p:spTgt spid="10"/>
                                        </p:tgtEl>
                                        <p:attrNameLst>
                                          <p:attrName>ppt_x</p:attrName>
                                          <p:attrName>ppt_y</p:attrName>
                                        </p:attrNameLst>
                                      </p:cBhvr>
                                      <p:rCtr x="9410" y="2417"/>
                                    </p:animMotion>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2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50"/>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46"/>
                                        </p:tgtEl>
                                        <p:attrNameLst>
                                          <p:attrName>style.visibility</p:attrName>
                                        </p:attrNameLst>
                                      </p:cBhvr>
                                      <p:to>
                                        <p:strVal val="visible"/>
                                      </p:to>
                                    </p:set>
                                  </p:childTnLst>
                                </p:cTn>
                              </p:par>
                              <p:par>
                                <p:cTn id="23" presetID="50" presetClass="path" presetSubtype="0" repeatCount="2000" accel="50000" decel="50000" fill="hold" nodeType="withEffect">
                                  <p:stCondLst>
                                    <p:cond delay="0"/>
                                  </p:stCondLst>
                                  <p:childTnLst>
                                    <p:animMotion origin="layout" path="M 4.16667E-6 4.44444E-6 L 0.11927 4.44444E-6 C 0.15034 4.44444E-6 0.13871 -0.00112 0.13871 0.07444 C 0.13871 0.13055 0.13888 0.28 0.13888 0.33611 " pathEditMode="relative" rAng="0" ptsTypes="AAAA">
                                      <p:cBhvr>
                                        <p:cTn id="24" dur="1500" fill="hold"/>
                                        <p:tgtEl>
                                          <p:spTgt spid="1026"/>
                                        </p:tgtEl>
                                        <p:attrNameLst>
                                          <p:attrName>ppt_x</p:attrName>
                                          <p:attrName>ppt_y</p:attrName>
                                        </p:attrNameLst>
                                      </p:cBhvr>
                                      <p:rCtr x="7049" y="16806"/>
                                    </p:animMotion>
                                  </p:childTnLst>
                                </p:cTn>
                              </p:par>
                              <p:par>
                                <p:cTn id="25" presetID="50" presetClass="path" presetSubtype="0" repeatCount="2000" accel="50000" decel="50000" fill="hold" nodeType="withEffect">
                                  <p:stCondLst>
                                    <p:cond delay="0"/>
                                  </p:stCondLst>
                                  <p:childTnLst>
                                    <p:animMotion origin="layout" path="M -1.38889E-6 -0.00028 L -0.11701 -0.00278 C -0.14687 -0.00278 -0.13576 0.02611 -0.13576 0.1 C -0.13576 0.15472 -0.13524 0.2725 -0.13524 0.3275 " pathEditMode="relative" rAng="0" ptsTypes="AAAA">
                                      <p:cBhvr>
                                        <p:cTn id="26" dur="1500" fill="hold"/>
                                        <p:tgtEl>
                                          <p:spTgt spid="146"/>
                                        </p:tgtEl>
                                        <p:attrNameLst>
                                          <p:attrName>ppt_x</p:attrName>
                                          <p:attrName>ppt_y</p:attrName>
                                        </p:attrNameLst>
                                      </p:cBhvr>
                                      <p:rCtr x="-6892" y="16250"/>
                                    </p:animMotion>
                                  </p:childTnLst>
                                </p:cTn>
                              </p:par>
                              <p:par>
                                <p:cTn id="27" presetID="42" presetClass="path" presetSubtype="0" repeatCount="2000" accel="50000" decel="50000" fill="hold" nodeType="withEffect">
                                  <p:stCondLst>
                                    <p:cond delay="0"/>
                                  </p:stCondLst>
                                  <p:childTnLst>
                                    <p:animMotion origin="layout" path="M 3.88889E-6 3.33333E-6 L 3.88889E-6 0.09666 " pathEditMode="relative" rAng="0" ptsTypes="AA">
                                      <p:cBhvr>
                                        <p:cTn id="28" dur="1500" fill="hold"/>
                                        <p:tgtEl>
                                          <p:spTgt spid="150"/>
                                        </p:tgtEl>
                                        <p:attrNameLst>
                                          <p:attrName>ppt_x</p:attrName>
                                          <p:attrName>ppt_y</p:attrName>
                                        </p:attrNameLst>
                                      </p:cBhvr>
                                      <p:rCtr x="0" y="4833"/>
                                    </p:animMotion>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nodeType="clickEffect">
                                  <p:stCondLst>
                                    <p:cond delay="0"/>
                                  </p:stCondLst>
                                  <p:childTnLst>
                                    <p:set>
                                      <p:cBhvr>
                                        <p:cTn id="32" dur="1" fill="hold">
                                          <p:stCondLst>
                                            <p:cond delay="0"/>
                                          </p:stCondLst>
                                        </p:cTn>
                                        <p:tgtEl>
                                          <p:spTgt spid="10"/>
                                        </p:tgtEl>
                                        <p:attrNameLst>
                                          <p:attrName>style.visibility</p:attrName>
                                        </p:attrNameLst>
                                      </p:cBhvr>
                                      <p:to>
                                        <p:strVal val="hidden"/>
                                      </p:to>
                                    </p:set>
                                  </p:childTnLst>
                                </p:cTn>
                              </p:par>
                              <p:par>
                                <p:cTn id="33" presetID="1" presetClass="exit" presetSubtype="0" fill="hold" nodeType="withEffect">
                                  <p:stCondLst>
                                    <p:cond delay="0"/>
                                  </p:stCondLst>
                                  <p:childTnLst>
                                    <p:set>
                                      <p:cBhvr>
                                        <p:cTn id="34" dur="1" fill="hold">
                                          <p:stCondLst>
                                            <p:cond delay="0"/>
                                          </p:stCondLst>
                                        </p:cTn>
                                        <p:tgtEl>
                                          <p:spTgt spid="9"/>
                                        </p:tgtEl>
                                        <p:attrNameLst>
                                          <p:attrName>style.visibility</p:attrName>
                                        </p:attrNameLst>
                                      </p:cBhvr>
                                      <p:to>
                                        <p:strVal val="hidden"/>
                                      </p:to>
                                    </p:set>
                                  </p:childTnLst>
                                </p:cTn>
                              </p:par>
                              <p:par>
                                <p:cTn id="35" presetID="1" presetClass="exit" presetSubtype="0" fill="hold" nodeType="withEffect">
                                  <p:stCondLst>
                                    <p:cond delay="0"/>
                                  </p:stCondLst>
                                  <p:childTnLst>
                                    <p:set>
                                      <p:cBhvr>
                                        <p:cTn id="36" dur="1" fill="hold">
                                          <p:stCondLst>
                                            <p:cond delay="0"/>
                                          </p:stCondLst>
                                        </p:cTn>
                                        <p:tgtEl>
                                          <p:spTgt spid="13"/>
                                        </p:tgtEl>
                                        <p:attrNameLst>
                                          <p:attrName>style.visibility</p:attrName>
                                        </p:attrNameLst>
                                      </p:cBhvr>
                                      <p:to>
                                        <p:strVal val="hidden"/>
                                      </p:to>
                                    </p:set>
                                  </p:childTnLst>
                                </p:cTn>
                              </p:par>
                              <p:par>
                                <p:cTn id="37" presetID="1" presetClass="exit" presetSubtype="0" fill="hold" nodeType="withEffect">
                                  <p:stCondLst>
                                    <p:cond delay="0"/>
                                  </p:stCondLst>
                                  <p:childTnLst>
                                    <p:set>
                                      <p:cBhvr>
                                        <p:cTn id="38" dur="1" fill="hold">
                                          <p:stCondLst>
                                            <p:cond delay="0"/>
                                          </p:stCondLst>
                                        </p:cTn>
                                        <p:tgtEl>
                                          <p:spTgt spid="78"/>
                                        </p:tgtEl>
                                        <p:attrNameLst>
                                          <p:attrName>style.visibility</p:attrName>
                                        </p:attrNameLst>
                                      </p:cBhvr>
                                      <p:to>
                                        <p:strVal val="hidden"/>
                                      </p:to>
                                    </p:set>
                                  </p:childTnLst>
                                </p:cTn>
                              </p:par>
                              <p:par>
                                <p:cTn id="39" presetID="1" presetClass="exit" presetSubtype="0" fill="hold" nodeType="withEffect">
                                  <p:stCondLst>
                                    <p:cond delay="0"/>
                                  </p:stCondLst>
                                  <p:childTnLst>
                                    <p:set>
                                      <p:cBhvr>
                                        <p:cTn id="40" dur="1" fill="hold">
                                          <p:stCondLst>
                                            <p:cond delay="0"/>
                                          </p:stCondLst>
                                        </p:cTn>
                                        <p:tgtEl>
                                          <p:spTgt spid="62"/>
                                        </p:tgtEl>
                                        <p:attrNameLst>
                                          <p:attrName>style.visibility</p:attrName>
                                        </p:attrNameLst>
                                      </p:cBhvr>
                                      <p:to>
                                        <p:strVal val="hidden"/>
                                      </p:to>
                                    </p:set>
                                  </p:childTnLst>
                                </p:cTn>
                              </p:par>
                              <p:par>
                                <p:cTn id="41" presetID="1" presetClass="exit" presetSubtype="0" fill="hold" nodeType="withEffect">
                                  <p:stCondLst>
                                    <p:cond delay="0"/>
                                  </p:stCondLst>
                                  <p:childTnLst>
                                    <p:set>
                                      <p:cBhvr>
                                        <p:cTn id="42" dur="1" fill="hold">
                                          <p:stCondLst>
                                            <p:cond delay="0"/>
                                          </p:stCondLst>
                                        </p:cTn>
                                        <p:tgtEl>
                                          <p:spTgt spid="59"/>
                                        </p:tgtEl>
                                        <p:attrNameLst>
                                          <p:attrName>style.visibility</p:attrName>
                                        </p:attrNameLst>
                                      </p:cBhvr>
                                      <p:to>
                                        <p:strVal val="hidden"/>
                                      </p:to>
                                    </p:set>
                                  </p:childTnLst>
                                </p:cTn>
                              </p:par>
                              <p:par>
                                <p:cTn id="43" presetID="1" presetClass="exit" presetSubtype="0" fill="hold" nodeType="withEffect">
                                  <p:stCondLst>
                                    <p:cond delay="0"/>
                                  </p:stCondLst>
                                  <p:childTnLst>
                                    <p:set>
                                      <p:cBhvr>
                                        <p:cTn id="44" dur="1" fill="hold">
                                          <p:stCondLst>
                                            <p:cond delay="0"/>
                                          </p:stCondLst>
                                        </p:cTn>
                                        <p:tgtEl>
                                          <p:spTgt spid="11"/>
                                        </p:tgtEl>
                                        <p:attrNameLst>
                                          <p:attrName>style.visibility</p:attrName>
                                        </p:attrNameLst>
                                      </p:cBhvr>
                                      <p:to>
                                        <p:strVal val="hidden"/>
                                      </p:to>
                                    </p:set>
                                  </p:childTnLst>
                                </p:cTn>
                              </p:par>
                              <p:par>
                                <p:cTn id="45" presetID="1" presetClass="exit" presetSubtype="0" fill="hold" nodeType="withEffect">
                                  <p:stCondLst>
                                    <p:cond delay="0"/>
                                  </p:stCondLst>
                                  <p:childTnLst>
                                    <p:set>
                                      <p:cBhvr>
                                        <p:cTn id="46" dur="1" fill="hold">
                                          <p:stCondLst>
                                            <p:cond delay="0"/>
                                          </p:stCondLst>
                                        </p:cTn>
                                        <p:tgtEl>
                                          <p:spTgt spid="12"/>
                                        </p:tgtEl>
                                        <p:attrNameLst>
                                          <p:attrName>style.visibility</p:attrName>
                                        </p:attrNameLst>
                                      </p:cBhvr>
                                      <p:to>
                                        <p:strVal val="hidden"/>
                                      </p:to>
                                    </p:set>
                                  </p:childTnLst>
                                </p:cTn>
                              </p:par>
                              <p:par>
                                <p:cTn id="47" presetID="1" presetClass="exit" presetSubtype="0" fill="hold" nodeType="withEffect">
                                  <p:stCondLst>
                                    <p:cond delay="0"/>
                                  </p:stCondLst>
                                  <p:childTnLst>
                                    <p:set>
                                      <p:cBhvr>
                                        <p:cTn id="48" dur="1" fill="hold">
                                          <p:stCondLst>
                                            <p:cond delay="0"/>
                                          </p:stCondLst>
                                        </p:cTn>
                                        <p:tgtEl>
                                          <p:spTgt spid="1026"/>
                                        </p:tgtEl>
                                        <p:attrNameLst>
                                          <p:attrName>style.visibility</p:attrName>
                                        </p:attrNameLst>
                                      </p:cBhvr>
                                      <p:to>
                                        <p:strVal val="hidden"/>
                                      </p:to>
                                    </p:set>
                                  </p:childTnLst>
                                </p:cTn>
                              </p:par>
                              <p:par>
                                <p:cTn id="49" presetID="1" presetClass="exit" presetSubtype="0" fill="hold" nodeType="withEffect">
                                  <p:stCondLst>
                                    <p:cond delay="0"/>
                                  </p:stCondLst>
                                  <p:childTnLst>
                                    <p:set>
                                      <p:cBhvr>
                                        <p:cTn id="50" dur="1" fill="hold">
                                          <p:stCondLst>
                                            <p:cond delay="0"/>
                                          </p:stCondLst>
                                        </p:cTn>
                                        <p:tgtEl>
                                          <p:spTgt spid="150"/>
                                        </p:tgtEl>
                                        <p:attrNameLst>
                                          <p:attrName>style.visibility</p:attrName>
                                        </p:attrNameLst>
                                      </p:cBhvr>
                                      <p:to>
                                        <p:strVal val="hidden"/>
                                      </p:to>
                                    </p:set>
                                  </p:childTnLst>
                                </p:cTn>
                              </p:par>
                              <p:par>
                                <p:cTn id="51" presetID="1" presetClass="exit" presetSubtype="0" fill="hold" nodeType="withEffect">
                                  <p:stCondLst>
                                    <p:cond delay="0"/>
                                  </p:stCondLst>
                                  <p:childTnLst>
                                    <p:set>
                                      <p:cBhvr>
                                        <p:cTn id="52" dur="1" fill="hold">
                                          <p:stCondLst>
                                            <p:cond delay="0"/>
                                          </p:stCondLst>
                                        </p:cTn>
                                        <p:tgtEl>
                                          <p:spTgt spid="146"/>
                                        </p:tgtEl>
                                        <p:attrNameLst>
                                          <p:attrName>style.visibility</p:attrName>
                                        </p:attrNameLst>
                                      </p:cBhvr>
                                      <p:to>
                                        <p:strVal val="hidden"/>
                                      </p:to>
                                    </p:set>
                                  </p:childTnLst>
                                </p:cTn>
                              </p:par>
                              <p:par>
                                <p:cTn id="53" presetID="1" presetClass="exit" presetSubtype="0" fill="hold" nodeType="withEffect">
                                  <p:stCondLst>
                                    <p:cond delay="0"/>
                                  </p:stCondLst>
                                  <p:childTnLst>
                                    <p:set>
                                      <p:cBhvr>
                                        <p:cTn id="54" dur="1" fill="hold">
                                          <p:stCondLst>
                                            <p:cond delay="0"/>
                                          </p:stCondLst>
                                        </p:cTn>
                                        <p:tgtEl>
                                          <p:spTgt spid="31"/>
                                        </p:tgtEl>
                                        <p:attrNameLst>
                                          <p:attrName>style.visibility</p:attrName>
                                        </p:attrNameLst>
                                      </p:cBhvr>
                                      <p:to>
                                        <p:strVal val="hidden"/>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244"/>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270"/>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196"/>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241"/>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199"/>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211"/>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202"/>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214"/>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238"/>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nodeType="clickEffect">
                                  <p:stCondLst>
                                    <p:cond delay="0"/>
                                  </p:stCondLst>
                                  <p:childTnLst>
                                    <p:set>
                                      <p:cBhvr>
                                        <p:cTn id="84" dur="1" fill="hold">
                                          <p:stCondLst>
                                            <p:cond delay="0"/>
                                          </p:stCondLst>
                                        </p:cTn>
                                        <p:tgtEl>
                                          <p:spTgt spid="205"/>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217"/>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223"/>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235"/>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220"/>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226"/>
                                        </p:tgtEl>
                                        <p:attrNameLst>
                                          <p:attrName>style.visibility</p:attrName>
                                        </p:attrNameLst>
                                      </p:cBhvr>
                                      <p:to>
                                        <p:strVal val="visible"/>
                                      </p:to>
                                    </p:set>
                                  </p:childTnLst>
                                </p:cTn>
                              </p:par>
                              <p:par>
                                <p:cTn id="95" presetID="1" presetClass="entr" presetSubtype="0" fill="hold" nodeType="withEffect">
                                  <p:stCondLst>
                                    <p:cond delay="0"/>
                                  </p:stCondLst>
                                  <p:childTnLst>
                                    <p:set>
                                      <p:cBhvr>
                                        <p:cTn id="96" dur="1" fill="hold">
                                          <p:stCondLst>
                                            <p:cond delay="0"/>
                                          </p:stCondLst>
                                        </p:cTn>
                                        <p:tgtEl>
                                          <p:spTgt spid="229"/>
                                        </p:tgtEl>
                                        <p:attrNameLst>
                                          <p:attrName>style.visibility</p:attrName>
                                        </p:attrNameLst>
                                      </p:cBhvr>
                                      <p:to>
                                        <p:strVal val="visible"/>
                                      </p:to>
                                    </p:set>
                                  </p:childTnLst>
                                </p:cTn>
                              </p:par>
                              <p:par>
                                <p:cTn id="97" presetID="1" presetClass="entr" presetSubtype="0" fill="hold" nodeType="withEffect">
                                  <p:stCondLst>
                                    <p:cond delay="0"/>
                                  </p:stCondLst>
                                  <p:childTnLst>
                                    <p:set>
                                      <p:cBhvr>
                                        <p:cTn id="98" dur="1" fill="hold">
                                          <p:stCondLst>
                                            <p:cond delay="0"/>
                                          </p:stCondLst>
                                        </p:cTn>
                                        <p:tgtEl>
                                          <p:spTgt spid="2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7" name="Gruppieren 156">
            <a:extLst>
              <a:ext uri="{FF2B5EF4-FFF2-40B4-BE49-F238E27FC236}">
                <a16:creationId xmlns:a16="http://schemas.microsoft.com/office/drawing/2014/main" id="{706DE87E-67A8-4574-9D71-9D25BFD587DA}"/>
              </a:ext>
            </a:extLst>
          </p:cNvPr>
          <p:cNvGrpSpPr/>
          <p:nvPr/>
        </p:nvGrpSpPr>
        <p:grpSpPr>
          <a:xfrm>
            <a:off x="7670359" y="4206747"/>
            <a:ext cx="818641" cy="764060"/>
            <a:chOff x="3324791" y="1493136"/>
            <a:chExt cx="718844" cy="718844"/>
          </a:xfrm>
        </p:grpSpPr>
        <p:pic>
          <p:nvPicPr>
            <p:cNvPr id="158" name="Grafik 157">
              <a:extLst>
                <a:ext uri="{FF2B5EF4-FFF2-40B4-BE49-F238E27FC236}">
                  <a16:creationId xmlns:a16="http://schemas.microsoft.com/office/drawing/2014/main" id="{FCB1AF0A-E52C-441A-85FC-927CBF564F50}"/>
                </a:ext>
              </a:extLst>
            </p:cNvPr>
            <p:cNvPicPr>
              <a:picLocks noChangeAspect="1"/>
            </p:cNvPicPr>
            <p:nvPr/>
          </p:nvPicPr>
          <p:blipFill>
            <a:blip r:embed="rId3"/>
            <a:stretch>
              <a:fillRect/>
            </a:stretch>
          </p:blipFill>
          <p:spPr>
            <a:xfrm>
              <a:off x="3324791" y="1493136"/>
              <a:ext cx="718844" cy="718844"/>
            </a:xfrm>
            <a:prstGeom prst="rect">
              <a:avLst/>
            </a:prstGeom>
          </p:spPr>
        </p:pic>
        <p:pic>
          <p:nvPicPr>
            <p:cNvPr id="159" name="Grafik 158">
              <a:extLst>
                <a:ext uri="{FF2B5EF4-FFF2-40B4-BE49-F238E27FC236}">
                  <a16:creationId xmlns:a16="http://schemas.microsoft.com/office/drawing/2014/main" id="{76526754-DC91-4146-BDA9-56E94C199695}"/>
                </a:ext>
              </a:extLst>
            </p:cNvPr>
            <p:cNvPicPr>
              <a:picLocks noChangeAspect="1"/>
            </p:cNvPicPr>
            <p:nvPr/>
          </p:nvPicPr>
          <p:blipFill>
            <a:blip r:embed="rId4"/>
            <a:stretch>
              <a:fillRect/>
            </a:stretch>
          </p:blipFill>
          <p:spPr>
            <a:xfrm>
              <a:off x="3399962" y="1800921"/>
              <a:ext cx="266405" cy="266405"/>
            </a:xfrm>
            <a:prstGeom prst="rect">
              <a:avLst/>
            </a:prstGeom>
            <a:scene3d>
              <a:camera prst="isometricLeftDown"/>
              <a:lightRig rig="threePt" dir="t"/>
            </a:scene3d>
          </p:spPr>
        </p:pic>
      </p:grpSp>
      <p:grpSp>
        <p:nvGrpSpPr>
          <p:cNvPr id="132" name="Gruppieren 131">
            <a:extLst>
              <a:ext uri="{FF2B5EF4-FFF2-40B4-BE49-F238E27FC236}">
                <a16:creationId xmlns:a16="http://schemas.microsoft.com/office/drawing/2014/main" id="{81E84FE5-A3CA-490F-B248-3B5DFE04F21E}"/>
              </a:ext>
            </a:extLst>
          </p:cNvPr>
          <p:cNvGrpSpPr/>
          <p:nvPr/>
        </p:nvGrpSpPr>
        <p:grpSpPr>
          <a:xfrm>
            <a:off x="7190552" y="4519496"/>
            <a:ext cx="718844" cy="718844"/>
            <a:chOff x="2055848" y="2430421"/>
            <a:chExt cx="718844" cy="718844"/>
          </a:xfrm>
        </p:grpSpPr>
        <p:pic>
          <p:nvPicPr>
            <p:cNvPr id="133" name="Grafik 132">
              <a:extLst>
                <a:ext uri="{FF2B5EF4-FFF2-40B4-BE49-F238E27FC236}">
                  <a16:creationId xmlns:a16="http://schemas.microsoft.com/office/drawing/2014/main" id="{8DBB0660-FCAE-4F07-AC22-F19987655076}"/>
                </a:ext>
              </a:extLst>
            </p:cNvPr>
            <p:cNvPicPr>
              <a:picLocks noChangeAspect="1"/>
            </p:cNvPicPr>
            <p:nvPr/>
          </p:nvPicPr>
          <p:blipFill>
            <a:blip r:embed="rId3"/>
            <a:stretch>
              <a:fillRect/>
            </a:stretch>
          </p:blipFill>
          <p:spPr>
            <a:xfrm>
              <a:off x="2055848" y="2430421"/>
              <a:ext cx="718844" cy="718844"/>
            </a:xfrm>
            <a:prstGeom prst="rect">
              <a:avLst/>
            </a:prstGeom>
          </p:spPr>
        </p:pic>
        <p:pic>
          <p:nvPicPr>
            <p:cNvPr id="134" name="Grafik 133">
              <a:extLst>
                <a:ext uri="{FF2B5EF4-FFF2-40B4-BE49-F238E27FC236}">
                  <a16:creationId xmlns:a16="http://schemas.microsoft.com/office/drawing/2014/main" id="{12F72807-98C0-40E8-B9BA-22CCE3275468}"/>
                </a:ext>
              </a:extLst>
            </p:cNvPr>
            <p:cNvPicPr>
              <a:picLocks noChangeAspect="1"/>
            </p:cNvPicPr>
            <p:nvPr/>
          </p:nvPicPr>
          <p:blipFill>
            <a:blip r:embed="rId5"/>
            <a:stretch>
              <a:fillRect/>
            </a:stretch>
          </p:blipFill>
          <p:spPr>
            <a:xfrm>
              <a:off x="2113175" y="2712826"/>
              <a:ext cx="322349" cy="322349"/>
            </a:xfrm>
            <a:prstGeom prst="rect">
              <a:avLst/>
            </a:prstGeom>
            <a:scene3d>
              <a:camera prst="isometricLeftDown"/>
              <a:lightRig rig="threePt" dir="t"/>
            </a:scene3d>
          </p:spPr>
        </p:pic>
      </p:grpSp>
      <p:grpSp>
        <p:nvGrpSpPr>
          <p:cNvPr id="140" name="Gruppieren 139">
            <a:extLst>
              <a:ext uri="{FF2B5EF4-FFF2-40B4-BE49-F238E27FC236}">
                <a16:creationId xmlns:a16="http://schemas.microsoft.com/office/drawing/2014/main" id="{83F16B3D-C2B3-4DF5-A445-02A3915B38ED}"/>
              </a:ext>
            </a:extLst>
          </p:cNvPr>
          <p:cNvGrpSpPr/>
          <p:nvPr/>
        </p:nvGrpSpPr>
        <p:grpSpPr>
          <a:xfrm>
            <a:off x="5830212" y="4127072"/>
            <a:ext cx="818641" cy="764060"/>
            <a:chOff x="2362955" y="2618897"/>
            <a:chExt cx="718844" cy="718844"/>
          </a:xfrm>
        </p:grpSpPr>
        <p:pic>
          <p:nvPicPr>
            <p:cNvPr id="141" name="Grafik 140">
              <a:extLst>
                <a:ext uri="{FF2B5EF4-FFF2-40B4-BE49-F238E27FC236}">
                  <a16:creationId xmlns:a16="http://schemas.microsoft.com/office/drawing/2014/main" id="{301788EE-434E-467D-9E3F-8518300155A4}"/>
                </a:ext>
              </a:extLst>
            </p:cNvPr>
            <p:cNvPicPr>
              <a:picLocks noChangeAspect="1"/>
            </p:cNvPicPr>
            <p:nvPr/>
          </p:nvPicPr>
          <p:blipFill>
            <a:blip r:embed="rId3"/>
            <a:stretch>
              <a:fillRect/>
            </a:stretch>
          </p:blipFill>
          <p:spPr>
            <a:xfrm>
              <a:off x="2362955" y="2618897"/>
              <a:ext cx="718844" cy="718844"/>
            </a:xfrm>
            <a:prstGeom prst="rect">
              <a:avLst/>
            </a:prstGeom>
          </p:spPr>
        </p:pic>
        <p:pic>
          <p:nvPicPr>
            <p:cNvPr id="142" name="Grafik 141">
              <a:extLst>
                <a:ext uri="{FF2B5EF4-FFF2-40B4-BE49-F238E27FC236}">
                  <a16:creationId xmlns:a16="http://schemas.microsoft.com/office/drawing/2014/main" id="{6C5FE4D6-AA83-4D01-BD1E-8037510A414E}"/>
                </a:ext>
              </a:extLst>
            </p:cNvPr>
            <p:cNvPicPr>
              <a:picLocks noChangeAspect="1"/>
            </p:cNvPicPr>
            <p:nvPr/>
          </p:nvPicPr>
          <p:blipFill>
            <a:blip r:embed="rId6"/>
            <a:stretch>
              <a:fillRect/>
            </a:stretch>
          </p:blipFill>
          <p:spPr>
            <a:xfrm>
              <a:off x="2415270" y="2898295"/>
              <a:ext cx="296461" cy="296461"/>
            </a:xfrm>
            <a:prstGeom prst="rect">
              <a:avLst/>
            </a:prstGeom>
            <a:scene3d>
              <a:camera prst="isometricLeftDown"/>
              <a:lightRig rig="threePt" dir="t"/>
            </a:scene3d>
          </p:spPr>
        </p:pic>
      </p:grpSp>
      <p:sp>
        <p:nvSpPr>
          <p:cNvPr id="2" name="Titel 1">
            <a:extLst>
              <a:ext uri="{FF2B5EF4-FFF2-40B4-BE49-F238E27FC236}">
                <a16:creationId xmlns:a16="http://schemas.microsoft.com/office/drawing/2014/main" id="{2790C515-BD75-4DFC-A2EB-824C7E30CD1C}"/>
              </a:ext>
            </a:extLst>
          </p:cNvPr>
          <p:cNvSpPr>
            <a:spLocks noGrp="1"/>
          </p:cNvSpPr>
          <p:nvPr>
            <p:ph type="title"/>
          </p:nvPr>
        </p:nvSpPr>
        <p:spPr>
          <a:xfrm>
            <a:off x="466724" y="396000"/>
            <a:ext cx="8245475" cy="311676"/>
          </a:xfrm>
        </p:spPr>
        <p:txBody>
          <a:bodyPr/>
          <a:lstStyle/>
          <a:p>
            <a:r>
              <a:rPr lang="de-DE" dirty="0"/>
              <a:t>Motivation</a:t>
            </a:r>
          </a:p>
        </p:txBody>
      </p:sp>
      <p:sp>
        <p:nvSpPr>
          <p:cNvPr id="8" name="Textplatzhalter 7">
            <a:extLst>
              <a:ext uri="{FF2B5EF4-FFF2-40B4-BE49-F238E27FC236}">
                <a16:creationId xmlns:a16="http://schemas.microsoft.com/office/drawing/2014/main" id="{7F9822E9-C268-48BD-B8E9-06BBCE84E6E6}"/>
              </a:ext>
            </a:extLst>
          </p:cNvPr>
          <p:cNvSpPr>
            <a:spLocks noGrp="1"/>
          </p:cNvSpPr>
          <p:nvPr>
            <p:ph type="body" sz="quarter" idx="13"/>
          </p:nvPr>
        </p:nvSpPr>
        <p:spPr/>
        <p:txBody>
          <a:bodyPr/>
          <a:lstStyle/>
          <a:p>
            <a:r>
              <a:rPr lang="de-DE" dirty="0"/>
              <a:t>How to strangle systematically?</a:t>
            </a:r>
          </a:p>
        </p:txBody>
      </p:sp>
      <p:sp>
        <p:nvSpPr>
          <p:cNvPr id="81" name="Textplatzhalter 7">
            <a:extLst>
              <a:ext uri="{FF2B5EF4-FFF2-40B4-BE49-F238E27FC236}">
                <a16:creationId xmlns:a16="http://schemas.microsoft.com/office/drawing/2014/main" id="{695FD667-2B03-4BD1-A9D0-E6A3D3A7C90B}"/>
              </a:ext>
            </a:extLst>
          </p:cNvPr>
          <p:cNvSpPr txBox="1">
            <a:spLocks/>
          </p:cNvSpPr>
          <p:nvPr/>
        </p:nvSpPr>
        <p:spPr>
          <a:xfrm>
            <a:off x="467999" y="1292626"/>
            <a:ext cx="8244200" cy="1344532"/>
          </a:xfrm>
          <a:prstGeom prst="rect">
            <a:avLst/>
          </a:prstGeom>
        </p:spPr>
        <p:txBody>
          <a:bodyPr vert="horz" lIns="0" tIns="0" rIns="0" bIns="0" rtlCol="0">
            <a:noAutofit/>
          </a:bodyPr>
          <a:lstStyle>
            <a:lvl1pPr marL="0" indent="0" algn="l" defTabSz="685800" rtl="0" eaLnBrk="1" latinLnBrk="0" hangingPunct="1">
              <a:lnSpc>
                <a:spcPct val="120000"/>
              </a:lnSpc>
              <a:spcBef>
                <a:spcPts val="750"/>
              </a:spcBef>
              <a:buClr>
                <a:schemeClr val="accent1"/>
              </a:buClr>
              <a:buFont typeface="Arial" panose="020B0604020202020204" pitchFamily="34" charset="0"/>
              <a:buNone/>
              <a:defRPr sz="1800" kern="1200" baseline="0">
                <a:solidFill>
                  <a:schemeClr val="tx1"/>
                </a:solidFill>
                <a:latin typeface="+mn-lt"/>
                <a:ea typeface="+mn-ea"/>
                <a:cs typeface="+mn-cs"/>
              </a:defRPr>
            </a:lvl1pPr>
            <a:lvl2pPr marL="360363" indent="-184150" algn="l" defTabSz="685800" rtl="0" eaLnBrk="1" latinLnBrk="0" hangingPunct="1">
              <a:lnSpc>
                <a:spcPct val="120000"/>
              </a:lnSpc>
              <a:spcBef>
                <a:spcPts val="375"/>
              </a:spcBef>
              <a:buClr>
                <a:schemeClr val="tx1"/>
              </a:buClr>
              <a:buFont typeface="Arial" panose="020B0604020202020204" pitchFamily="34" charset="0"/>
              <a:buChar char="•"/>
              <a:defRPr sz="1600" kern="1200">
                <a:solidFill>
                  <a:schemeClr val="tx1"/>
                </a:solidFill>
                <a:latin typeface="+mn-lt"/>
                <a:ea typeface="+mn-ea"/>
                <a:cs typeface="+mn-cs"/>
              </a:defRPr>
            </a:lvl2pPr>
            <a:lvl3pPr marL="536575" indent="-176213" algn="l" defTabSz="685800" rtl="0" eaLnBrk="1" latinLnBrk="0" hangingPunct="1">
              <a:lnSpc>
                <a:spcPct val="120000"/>
              </a:lnSpc>
              <a:spcBef>
                <a:spcPts val="375"/>
              </a:spcBef>
              <a:buClr>
                <a:schemeClr val="tx1"/>
              </a:buClr>
              <a:buFont typeface="Arial" panose="020B0604020202020204" pitchFamily="34" charset="0"/>
              <a:buChar char="•"/>
              <a:defRPr sz="1400" kern="1200">
                <a:solidFill>
                  <a:schemeClr val="tx1"/>
                </a:solidFill>
                <a:latin typeface="+mn-lt"/>
                <a:ea typeface="+mn-ea"/>
                <a:cs typeface="+mn-cs"/>
              </a:defRPr>
            </a:lvl3pPr>
            <a:lvl4pPr marL="720725" indent="-184150" algn="l" defTabSz="685800" rtl="0" eaLnBrk="1" latinLnBrk="0" hangingPunct="1">
              <a:lnSpc>
                <a:spcPct val="120000"/>
              </a:lnSpc>
              <a:spcBef>
                <a:spcPts val="375"/>
              </a:spcBef>
              <a:buClr>
                <a:schemeClr val="tx1"/>
              </a:buClr>
              <a:buFont typeface="Arial" panose="020B0604020202020204" pitchFamily="34" charset="0"/>
              <a:buChar char="•"/>
              <a:defRPr sz="1400" kern="1200">
                <a:solidFill>
                  <a:schemeClr val="tx1"/>
                </a:solidFill>
                <a:latin typeface="+mn-lt"/>
                <a:ea typeface="+mn-ea"/>
                <a:cs typeface="+mn-cs"/>
              </a:defRPr>
            </a:lvl4pPr>
            <a:lvl5pPr marL="896938" indent="-176213" algn="l" defTabSz="685800" rtl="0" eaLnBrk="1" latinLnBrk="0" hangingPunct="1">
              <a:lnSpc>
                <a:spcPct val="120000"/>
              </a:lnSpc>
              <a:spcBef>
                <a:spcPts val="375"/>
              </a:spcBef>
              <a:buClr>
                <a:schemeClr val="tx1"/>
              </a:buClr>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de-DE" sz="1200" dirty="0">
                <a:sym typeface="Wingdings" panose="05000000000000000000" pitchFamily="2" charset="2"/>
              </a:rPr>
              <a:t>- Many factors may impact the continuous migration process  Not only technical</a:t>
            </a:r>
          </a:p>
          <a:p>
            <a:r>
              <a:rPr lang="de-DE" sz="1200" dirty="0">
                <a:sym typeface="Wingdings" panose="05000000000000000000" pitchFamily="2" charset="2"/>
              </a:rPr>
              <a:t>- Need to take into account concerns and decisions of all stakeholders (new features vs. migration activity)</a:t>
            </a:r>
          </a:p>
          <a:p>
            <a:r>
              <a:rPr lang="de-DE" sz="1200" dirty="0"/>
              <a:t>- No methodological guidance for software engineers</a:t>
            </a:r>
          </a:p>
          <a:p>
            <a:r>
              <a:rPr lang="de-DE" sz="1200" dirty="0">
                <a:sym typeface="Wingdings" panose="05000000000000000000" pitchFamily="2" charset="2"/>
              </a:rPr>
              <a:t>                   Need of a </a:t>
            </a:r>
            <a:r>
              <a:rPr lang="de-DE" sz="1200" dirty="0" err="1">
                <a:sym typeface="Wingdings" panose="05000000000000000000" pitchFamily="2" charset="2"/>
              </a:rPr>
              <a:t>decision-making</a:t>
            </a:r>
            <a:r>
              <a:rPr lang="de-DE" sz="1200" dirty="0">
                <a:sym typeface="Wingdings" panose="05000000000000000000" pitchFamily="2" charset="2"/>
              </a:rPr>
              <a:t> </a:t>
            </a:r>
            <a:r>
              <a:rPr lang="de-DE" sz="1200" dirty="0" err="1">
                <a:sym typeface="Wingdings" panose="05000000000000000000" pitchFamily="2" charset="2"/>
              </a:rPr>
              <a:t>process</a:t>
            </a:r>
            <a:r>
              <a:rPr lang="de-DE" sz="1200" dirty="0">
                <a:sym typeface="Wingdings" panose="05000000000000000000" pitchFamily="2" charset="2"/>
              </a:rPr>
              <a:t> (also at Adesso SE)</a:t>
            </a:r>
            <a:endParaRPr lang="de-DE" sz="1200" dirty="0"/>
          </a:p>
          <a:p>
            <a:endParaRPr lang="de-DE" sz="1200" dirty="0"/>
          </a:p>
          <a:p>
            <a:endParaRPr lang="de-DE" sz="1200" dirty="0"/>
          </a:p>
          <a:p>
            <a:endParaRPr lang="de-DE" sz="1200" dirty="0"/>
          </a:p>
        </p:txBody>
      </p:sp>
      <p:sp>
        <p:nvSpPr>
          <p:cNvPr id="85" name="Datumsplatzhalter 4">
            <a:extLst>
              <a:ext uri="{FF2B5EF4-FFF2-40B4-BE49-F238E27FC236}">
                <a16:creationId xmlns:a16="http://schemas.microsoft.com/office/drawing/2014/main" id="{238EFDDF-A894-4023-9011-21490DB15329}"/>
              </a:ext>
            </a:extLst>
          </p:cNvPr>
          <p:cNvSpPr>
            <a:spLocks noGrp="1"/>
          </p:cNvSpPr>
          <p:nvPr>
            <p:ph type="dt" sz="half" idx="10"/>
          </p:nvPr>
        </p:nvSpPr>
        <p:spPr>
          <a:xfrm>
            <a:off x="7754400" y="5418000"/>
            <a:ext cx="532800" cy="126000"/>
          </a:xfrm>
        </p:spPr>
        <p:txBody>
          <a:bodyPr/>
          <a:lstStyle/>
          <a:p>
            <a:r>
              <a:rPr lang="de-DE" dirty="0"/>
              <a:t>25.11.2021</a:t>
            </a:r>
          </a:p>
        </p:txBody>
      </p:sp>
      <p:sp>
        <p:nvSpPr>
          <p:cNvPr id="87" name="Fußzeilenplatzhalter 5">
            <a:extLst>
              <a:ext uri="{FF2B5EF4-FFF2-40B4-BE49-F238E27FC236}">
                <a16:creationId xmlns:a16="http://schemas.microsoft.com/office/drawing/2014/main" id="{3D8CA4D7-D5CA-477F-9153-4CC4A347E726}"/>
              </a:ext>
            </a:extLst>
          </p:cNvPr>
          <p:cNvSpPr>
            <a:spLocks noGrp="1"/>
          </p:cNvSpPr>
          <p:nvPr>
            <p:ph type="ftr" sz="quarter" idx="11"/>
          </p:nvPr>
        </p:nvSpPr>
        <p:spPr>
          <a:xfrm>
            <a:off x="466725" y="5418000"/>
            <a:ext cx="6063501" cy="126000"/>
          </a:xfrm>
        </p:spPr>
        <p:txBody>
          <a:bodyPr/>
          <a:lstStyle/>
          <a:p>
            <a:r>
              <a:rPr lang="de-DE" dirty="0"/>
              <a:t>Universität Stuttgart</a:t>
            </a:r>
          </a:p>
        </p:txBody>
      </p:sp>
      <p:sp>
        <p:nvSpPr>
          <p:cNvPr id="88" name="Foliennummernplatzhalter 6">
            <a:extLst>
              <a:ext uri="{FF2B5EF4-FFF2-40B4-BE49-F238E27FC236}">
                <a16:creationId xmlns:a16="http://schemas.microsoft.com/office/drawing/2014/main" id="{46E39C5E-59EF-4D4A-84F7-1E8E681ADCDF}"/>
              </a:ext>
            </a:extLst>
          </p:cNvPr>
          <p:cNvSpPr>
            <a:spLocks noGrp="1"/>
          </p:cNvSpPr>
          <p:nvPr>
            <p:ph type="sldNum" sz="quarter" idx="12"/>
          </p:nvPr>
        </p:nvSpPr>
        <p:spPr>
          <a:xfrm>
            <a:off x="8489000" y="5418000"/>
            <a:ext cx="223200" cy="126000"/>
          </a:xfrm>
        </p:spPr>
        <p:txBody>
          <a:bodyPr/>
          <a:lstStyle/>
          <a:p>
            <a:fld id="{9E82CC3C-1DC0-4FDA-9590-6CC506AB67F8}" type="slidenum">
              <a:rPr lang="de-DE" smtClean="0"/>
              <a:t>5</a:t>
            </a:fld>
            <a:endParaRPr lang="de-DE" dirty="0"/>
          </a:p>
        </p:txBody>
      </p:sp>
      <p:pic>
        <p:nvPicPr>
          <p:cNvPr id="4" name="Grafik 3">
            <a:extLst>
              <a:ext uri="{FF2B5EF4-FFF2-40B4-BE49-F238E27FC236}">
                <a16:creationId xmlns:a16="http://schemas.microsoft.com/office/drawing/2014/main" id="{92D0A9B6-97C1-4834-8534-F970EC427AE4}"/>
              </a:ext>
            </a:extLst>
          </p:cNvPr>
          <p:cNvPicPr>
            <a:picLocks noChangeAspect="1"/>
          </p:cNvPicPr>
          <p:nvPr/>
        </p:nvPicPr>
        <p:blipFill>
          <a:blip r:embed="rId7"/>
          <a:stretch>
            <a:fillRect/>
          </a:stretch>
        </p:blipFill>
        <p:spPr>
          <a:xfrm>
            <a:off x="3800302" y="2661170"/>
            <a:ext cx="530343" cy="530343"/>
          </a:xfrm>
          <a:prstGeom prst="rect">
            <a:avLst/>
          </a:prstGeom>
        </p:spPr>
      </p:pic>
      <p:pic>
        <p:nvPicPr>
          <p:cNvPr id="109" name="Grafik 108">
            <a:extLst>
              <a:ext uri="{FF2B5EF4-FFF2-40B4-BE49-F238E27FC236}">
                <a16:creationId xmlns:a16="http://schemas.microsoft.com/office/drawing/2014/main" id="{0908C519-CA08-404B-833B-C74FD32153D5}"/>
              </a:ext>
            </a:extLst>
          </p:cNvPr>
          <p:cNvPicPr>
            <a:picLocks noChangeAspect="1"/>
          </p:cNvPicPr>
          <p:nvPr/>
        </p:nvPicPr>
        <p:blipFill>
          <a:blip r:embed="rId7"/>
          <a:stretch>
            <a:fillRect/>
          </a:stretch>
        </p:blipFill>
        <p:spPr>
          <a:xfrm>
            <a:off x="6590032" y="2491633"/>
            <a:ext cx="530343" cy="530343"/>
          </a:xfrm>
          <a:prstGeom prst="rect">
            <a:avLst/>
          </a:prstGeom>
        </p:spPr>
      </p:pic>
      <p:pic>
        <p:nvPicPr>
          <p:cNvPr id="6" name="Grafik 5">
            <a:extLst>
              <a:ext uri="{FF2B5EF4-FFF2-40B4-BE49-F238E27FC236}">
                <a16:creationId xmlns:a16="http://schemas.microsoft.com/office/drawing/2014/main" id="{409D4966-4933-40A9-B184-AA68BCD21895}"/>
              </a:ext>
            </a:extLst>
          </p:cNvPr>
          <p:cNvPicPr>
            <a:picLocks noChangeAspect="1"/>
          </p:cNvPicPr>
          <p:nvPr/>
        </p:nvPicPr>
        <p:blipFill>
          <a:blip r:embed="rId8"/>
          <a:stretch>
            <a:fillRect/>
          </a:stretch>
        </p:blipFill>
        <p:spPr>
          <a:xfrm>
            <a:off x="2205587" y="2963749"/>
            <a:ext cx="720649" cy="720649"/>
          </a:xfrm>
          <a:prstGeom prst="rect">
            <a:avLst/>
          </a:prstGeom>
        </p:spPr>
      </p:pic>
      <p:pic>
        <p:nvPicPr>
          <p:cNvPr id="9" name="Grafik 8" descr="Ein Bild, das Text, Königin, Visitenkarte, Umschlag enthält.&#10;&#10;Automatisch generierte Beschreibung">
            <a:extLst>
              <a:ext uri="{FF2B5EF4-FFF2-40B4-BE49-F238E27FC236}">
                <a16:creationId xmlns:a16="http://schemas.microsoft.com/office/drawing/2014/main" id="{D64E1C02-F3FC-4289-9A9C-B12947454607}"/>
              </a:ext>
            </a:extLst>
          </p:cNvPr>
          <p:cNvPicPr>
            <a:picLocks noChangeAspect="1"/>
          </p:cNvPicPr>
          <p:nvPr/>
        </p:nvPicPr>
        <p:blipFill>
          <a:blip r:embed="rId9"/>
          <a:stretch>
            <a:fillRect/>
          </a:stretch>
        </p:blipFill>
        <p:spPr>
          <a:xfrm rot="2552510" flipH="1">
            <a:off x="2274665" y="3806801"/>
            <a:ext cx="545070" cy="545070"/>
          </a:xfrm>
          <a:prstGeom prst="rect">
            <a:avLst/>
          </a:prstGeom>
        </p:spPr>
      </p:pic>
      <p:pic>
        <p:nvPicPr>
          <p:cNvPr id="111" name="Grafik 110" descr="Ein Bild, das Text, Königin, Visitenkarte, Umschlag enthält.&#10;&#10;Automatisch generierte Beschreibung">
            <a:extLst>
              <a:ext uri="{FF2B5EF4-FFF2-40B4-BE49-F238E27FC236}">
                <a16:creationId xmlns:a16="http://schemas.microsoft.com/office/drawing/2014/main" id="{5B25E11C-DF4D-46B7-A5C8-4A441EB97149}"/>
              </a:ext>
            </a:extLst>
          </p:cNvPr>
          <p:cNvPicPr>
            <a:picLocks noChangeAspect="1"/>
          </p:cNvPicPr>
          <p:nvPr/>
        </p:nvPicPr>
        <p:blipFill>
          <a:blip r:embed="rId9"/>
          <a:stretch>
            <a:fillRect/>
          </a:stretch>
        </p:blipFill>
        <p:spPr>
          <a:xfrm rot="2552510" flipH="1">
            <a:off x="5138450" y="3768312"/>
            <a:ext cx="545070" cy="545070"/>
          </a:xfrm>
          <a:prstGeom prst="rect">
            <a:avLst/>
          </a:prstGeom>
        </p:spPr>
      </p:pic>
      <p:grpSp>
        <p:nvGrpSpPr>
          <p:cNvPr id="112" name="Gruppieren 111">
            <a:extLst>
              <a:ext uri="{FF2B5EF4-FFF2-40B4-BE49-F238E27FC236}">
                <a16:creationId xmlns:a16="http://schemas.microsoft.com/office/drawing/2014/main" id="{FD18E87A-D66F-4CBB-B6D7-C24DE72F7380}"/>
              </a:ext>
            </a:extLst>
          </p:cNvPr>
          <p:cNvGrpSpPr/>
          <p:nvPr/>
        </p:nvGrpSpPr>
        <p:grpSpPr>
          <a:xfrm>
            <a:off x="3338895" y="3744940"/>
            <a:ext cx="818641" cy="764060"/>
            <a:chOff x="2055848" y="2430421"/>
            <a:chExt cx="718844" cy="718844"/>
          </a:xfrm>
        </p:grpSpPr>
        <p:pic>
          <p:nvPicPr>
            <p:cNvPr id="113" name="Grafik 112">
              <a:extLst>
                <a:ext uri="{FF2B5EF4-FFF2-40B4-BE49-F238E27FC236}">
                  <a16:creationId xmlns:a16="http://schemas.microsoft.com/office/drawing/2014/main" id="{323D2F5C-FEB7-4280-8AD2-F28849025D19}"/>
                </a:ext>
              </a:extLst>
            </p:cNvPr>
            <p:cNvPicPr>
              <a:picLocks noChangeAspect="1"/>
            </p:cNvPicPr>
            <p:nvPr/>
          </p:nvPicPr>
          <p:blipFill>
            <a:blip r:embed="rId3"/>
            <a:stretch>
              <a:fillRect/>
            </a:stretch>
          </p:blipFill>
          <p:spPr>
            <a:xfrm>
              <a:off x="2055848" y="2430421"/>
              <a:ext cx="718844" cy="718844"/>
            </a:xfrm>
            <a:prstGeom prst="rect">
              <a:avLst/>
            </a:prstGeom>
          </p:spPr>
        </p:pic>
        <p:pic>
          <p:nvPicPr>
            <p:cNvPr id="114" name="Grafik 113">
              <a:extLst>
                <a:ext uri="{FF2B5EF4-FFF2-40B4-BE49-F238E27FC236}">
                  <a16:creationId xmlns:a16="http://schemas.microsoft.com/office/drawing/2014/main" id="{6FD5F5A7-959A-4AF0-8D6B-FD5C72CCDE43}"/>
                </a:ext>
              </a:extLst>
            </p:cNvPr>
            <p:cNvPicPr>
              <a:picLocks noChangeAspect="1"/>
            </p:cNvPicPr>
            <p:nvPr/>
          </p:nvPicPr>
          <p:blipFill>
            <a:blip r:embed="rId5"/>
            <a:stretch>
              <a:fillRect/>
            </a:stretch>
          </p:blipFill>
          <p:spPr>
            <a:xfrm>
              <a:off x="2113175" y="2712826"/>
              <a:ext cx="322349" cy="322349"/>
            </a:xfrm>
            <a:prstGeom prst="rect">
              <a:avLst/>
            </a:prstGeom>
            <a:scene3d>
              <a:camera prst="isometricLeftDown"/>
              <a:lightRig rig="threePt" dir="t"/>
            </a:scene3d>
          </p:spPr>
        </p:pic>
      </p:grpSp>
      <p:grpSp>
        <p:nvGrpSpPr>
          <p:cNvPr id="115" name="Gruppieren 114">
            <a:extLst>
              <a:ext uri="{FF2B5EF4-FFF2-40B4-BE49-F238E27FC236}">
                <a16:creationId xmlns:a16="http://schemas.microsoft.com/office/drawing/2014/main" id="{1ACEE347-29ED-4046-A26F-036EF099C165}"/>
              </a:ext>
            </a:extLst>
          </p:cNvPr>
          <p:cNvGrpSpPr/>
          <p:nvPr/>
        </p:nvGrpSpPr>
        <p:grpSpPr>
          <a:xfrm>
            <a:off x="3636541" y="3209236"/>
            <a:ext cx="818641" cy="764060"/>
            <a:chOff x="2019685" y="2106421"/>
            <a:chExt cx="718844" cy="718844"/>
          </a:xfrm>
        </p:grpSpPr>
        <p:pic>
          <p:nvPicPr>
            <p:cNvPr id="116" name="Grafik 115">
              <a:extLst>
                <a:ext uri="{FF2B5EF4-FFF2-40B4-BE49-F238E27FC236}">
                  <a16:creationId xmlns:a16="http://schemas.microsoft.com/office/drawing/2014/main" id="{66CDA860-D836-4B52-84A2-3E87ECF1410D}"/>
                </a:ext>
              </a:extLst>
            </p:cNvPr>
            <p:cNvPicPr>
              <a:picLocks noChangeAspect="1"/>
            </p:cNvPicPr>
            <p:nvPr/>
          </p:nvPicPr>
          <p:blipFill>
            <a:blip r:embed="rId3"/>
            <a:stretch>
              <a:fillRect/>
            </a:stretch>
          </p:blipFill>
          <p:spPr>
            <a:xfrm>
              <a:off x="2019685" y="2106421"/>
              <a:ext cx="718844" cy="718844"/>
            </a:xfrm>
            <a:prstGeom prst="rect">
              <a:avLst/>
            </a:prstGeom>
          </p:spPr>
        </p:pic>
        <p:pic>
          <p:nvPicPr>
            <p:cNvPr id="117" name="Grafik 116">
              <a:extLst>
                <a:ext uri="{FF2B5EF4-FFF2-40B4-BE49-F238E27FC236}">
                  <a16:creationId xmlns:a16="http://schemas.microsoft.com/office/drawing/2014/main" id="{3E5D34F4-81D6-4563-9E8B-92953636374B}"/>
                </a:ext>
              </a:extLst>
            </p:cNvPr>
            <p:cNvPicPr>
              <a:picLocks noChangeAspect="1"/>
            </p:cNvPicPr>
            <p:nvPr/>
          </p:nvPicPr>
          <p:blipFill>
            <a:blip r:embed="rId10"/>
            <a:stretch>
              <a:fillRect/>
            </a:stretch>
          </p:blipFill>
          <p:spPr>
            <a:xfrm>
              <a:off x="2089052" y="2404779"/>
              <a:ext cx="259657" cy="259657"/>
            </a:xfrm>
            <a:prstGeom prst="rect">
              <a:avLst/>
            </a:prstGeom>
            <a:scene3d>
              <a:camera prst="isometricLeftDown"/>
              <a:lightRig rig="threePt" dir="t"/>
            </a:scene3d>
          </p:spPr>
        </p:pic>
      </p:grpSp>
      <p:pic>
        <p:nvPicPr>
          <p:cNvPr id="118" name="Grafik 117">
            <a:extLst>
              <a:ext uri="{FF2B5EF4-FFF2-40B4-BE49-F238E27FC236}">
                <a16:creationId xmlns:a16="http://schemas.microsoft.com/office/drawing/2014/main" id="{E20A3CFE-F8B4-4C8D-9DCF-C42C1FB8A23E}"/>
              </a:ext>
            </a:extLst>
          </p:cNvPr>
          <p:cNvPicPr>
            <a:picLocks noChangeAspect="1"/>
          </p:cNvPicPr>
          <p:nvPr/>
        </p:nvPicPr>
        <p:blipFill>
          <a:blip r:embed="rId3"/>
          <a:stretch>
            <a:fillRect/>
          </a:stretch>
        </p:blipFill>
        <p:spPr>
          <a:xfrm>
            <a:off x="3941380" y="3695595"/>
            <a:ext cx="818641" cy="818641"/>
          </a:xfrm>
          <a:prstGeom prst="rect">
            <a:avLst/>
          </a:prstGeom>
        </p:spPr>
      </p:pic>
      <p:pic>
        <p:nvPicPr>
          <p:cNvPr id="119" name="Grafik 118" descr="Ein Bild, das Raum, Szene, Spielhaus enthält.&#10;&#10;Automatisch generierte Beschreibung">
            <a:extLst>
              <a:ext uri="{FF2B5EF4-FFF2-40B4-BE49-F238E27FC236}">
                <a16:creationId xmlns:a16="http://schemas.microsoft.com/office/drawing/2014/main" id="{886ED94A-81C0-4CBB-BD76-4309F74D4749}"/>
              </a:ext>
            </a:extLst>
          </p:cNvPr>
          <p:cNvPicPr>
            <a:picLocks noChangeAspect="1"/>
          </p:cNvPicPr>
          <p:nvPr/>
        </p:nvPicPr>
        <p:blipFill>
          <a:blip r:embed="rId11"/>
          <a:stretch>
            <a:fillRect/>
          </a:stretch>
        </p:blipFill>
        <p:spPr>
          <a:xfrm>
            <a:off x="4330645" y="4054639"/>
            <a:ext cx="344035" cy="344035"/>
          </a:xfrm>
          <a:prstGeom prst="rect">
            <a:avLst/>
          </a:prstGeom>
          <a:scene3d>
            <a:camera prst="isometricRightUp"/>
            <a:lightRig rig="threePt" dir="t"/>
          </a:scene3d>
        </p:spPr>
      </p:pic>
      <p:grpSp>
        <p:nvGrpSpPr>
          <p:cNvPr id="120" name="Gruppieren 119">
            <a:extLst>
              <a:ext uri="{FF2B5EF4-FFF2-40B4-BE49-F238E27FC236}">
                <a16:creationId xmlns:a16="http://schemas.microsoft.com/office/drawing/2014/main" id="{C129DF39-4FCD-4095-909F-37C1FA6ADD16}"/>
              </a:ext>
            </a:extLst>
          </p:cNvPr>
          <p:cNvGrpSpPr/>
          <p:nvPr/>
        </p:nvGrpSpPr>
        <p:grpSpPr>
          <a:xfrm>
            <a:off x="4427199" y="4519496"/>
            <a:ext cx="718844" cy="718844"/>
            <a:chOff x="3324791" y="1493136"/>
            <a:chExt cx="718844" cy="718844"/>
          </a:xfrm>
        </p:grpSpPr>
        <p:pic>
          <p:nvPicPr>
            <p:cNvPr id="121" name="Grafik 120">
              <a:extLst>
                <a:ext uri="{FF2B5EF4-FFF2-40B4-BE49-F238E27FC236}">
                  <a16:creationId xmlns:a16="http://schemas.microsoft.com/office/drawing/2014/main" id="{1961A539-C1A1-43EB-AAFB-D75C8C5C90DA}"/>
                </a:ext>
              </a:extLst>
            </p:cNvPr>
            <p:cNvPicPr>
              <a:picLocks noChangeAspect="1"/>
            </p:cNvPicPr>
            <p:nvPr/>
          </p:nvPicPr>
          <p:blipFill>
            <a:blip r:embed="rId3"/>
            <a:stretch>
              <a:fillRect/>
            </a:stretch>
          </p:blipFill>
          <p:spPr>
            <a:xfrm>
              <a:off x="3324791" y="1493136"/>
              <a:ext cx="718844" cy="718844"/>
            </a:xfrm>
            <a:prstGeom prst="rect">
              <a:avLst/>
            </a:prstGeom>
          </p:spPr>
        </p:pic>
        <p:pic>
          <p:nvPicPr>
            <p:cNvPr id="122" name="Grafik 121">
              <a:extLst>
                <a:ext uri="{FF2B5EF4-FFF2-40B4-BE49-F238E27FC236}">
                  <a16:creationId xmlns:a16="http://schemas.microsoft.com/office/drawing/2014/main" id="{F10BFD3E-C6DC-47EA-B3D3-BBB523C7CCA9}"/>
                </a:ext>
              </a:extLst>
            </p:cNvPr>
            <p:cNvPicPr>
              <a:picLocks noChangeAspect="1"/>
            </p:cNvPicPr>
            <p:nvPr/>
          </p:nvPicPr>
          <p:blipFill>
            <a:blip r:embed="rId4"/>
            <a:stretch>
              <a:fillRect/>
            </a:stretch>
          </p:blipFill>
          <p:spPr>
            <a:xfrm>
              <a:off x="3399962" y="1800921"/>
              <a:ext cx="266405" cy="266405"/>
            </a:xfrm>
            <a:prstGeom prst="rect">
              <a:avLst/>
            </a:prstGeom>
            <a:scene3d>
              <a:camera prst="isometricLeftDown"/>
              <a:lightRig rig="threePt" dir="t"/>
            </a:scene3d>
          </p:spPr>
        </p:pic>
      </p:grpSp>
      <p:grpSp>
        <p:nvGrpSpPr>
          <p:cNvPr id="123" name="Gruppieren 122">
            <a:extLst>
              <a:ext uri="{FF2B5EF4-FFF2-40B4-BE49-F238E27FC236}">
                <a16:creationId xmlns:a16="http://schemas.microsoft.com/office/drawing/2014/main" id="{AC216027-F349-471E-A719-3D241DB6C0FC}"/>
              </a:ext>
            </a:extLst>
          </p:cNvPr>
          <p:cNvGrpSpPr/>
          <p:nvPr/>
        </p:nvGrpSpPr>
        <p:grpSpPr>
          <a:xfrm>
            <a:off x="3651895" y="3911413"/>
            <a:ext cx="818641" cy="764060"/>
            <a:chOff x="2362955" y="2618897"/>
            <a:chExt cx="718844" cy="718844"/>
          </a:xfrm>
        </p:grpSpPr>
        <p:pic>
          <p:nvPicPr>
            <p:cNvPr id="124" name="Grafik 123">
              <a:extLst>
                <a:ext uri="{FF2B5EF4-FFF2-40B4-BE49-F238E27FC236}">
                  <a16:creationId xmlns:a16="http://schemas.microsoft.com/office/drawing/2014/main" id="{69721576-25C7-4E71-869D-56323D20887C}"/>
                </a:ext>
              </a:extLst>
            </p:cNvPr>
            <p:cNvPicPr>
              <a:picLocks noChangeAspect="1"/>
            </p:cNvPicPr>
            <p:nvPr/>
          </p:nvPicPr>
          <p:blipFill>
            <a:blip r:embed="rId3"/>
            <a:stretch>
              <a:fillRect/>
            </a:stretch>
          </p:blipFill>
          <p:spPr>
            <a:xfrm>
              <a:off x="2362955" y="2618897"/>
              <a:ext cx="718844" cy="718844"/>
            </a:xfrm>
            <a:prstGeom prst="rect">
              <a:avLst/>
            </a:prstGeom>
          </p:spPr>
        </p:pic>
        <p:pic>
          <p:nvPicPr>
            <p:cNvPr id="125" name="Grafik 124">
              <a:extLst>
                <a:ext uri="{FF2B5EF4-FFF2-40B4-BE49-F238E27FC236}">
                  <a16:creationId xmlns:a16="http://schemas.microsoft.com/office/drawing/2014/main" id="{4489FF3E-2382-41A9-A7CC-40C22A1FE8E4}"/>
                </a:ext>
              </a:extLst>
            </p:cNvPr>
            <p:cNvPicPr>
              <a:picLocks noChangeAspect="1"/>
            </p:cNvPicPr>
            <p:nvPr/>
          </p:nvPicPr>
          <p:blipFill>
            <a:blip r:embed="rId6"/>
            <a:stretch>
              <a:fillRect/>
            </a:stretch>
          </p:blipFill>
          <p:spPr>
            <a:xfrm>
              <a:off x="2415270" y="2898295"/>
              <a:ext cx="296461" cy="296461"/>
            </a:xfrm>
            <a:prstGeom prst="rect">
              <a:avLst/>
            </a:prstGeom>
            <a:scene3d>
              <a:camera prst="isometricLeftDown"/>
              <a:lightRig rig="threePt" dir="t"/>
            </a:scene3d>
          </p:spPr>
        </p:pic>
      </p:grpSp>
      <p:grpSp>
        <p:nvGrpSpPr>
          <p:cNvPr id="126" name="Gruppieren 125">
            <a:extLst>
              <a:ext uri="{FF2B5EF4-FFF2-40B4-BE49-F238E27FC236}">
                <a16:creationId xmlns:a16="http://schemas.microsoft.com/office/drawing/2014/main" id="{1D251E7C-25DE-415E-AAE3-65B5867C1C4A}"/>
              </a:ext>
            </a:extLst>
          </p:cNvPr>
          <p:cNvGrpSpPr/>
          <p:nvPr/>
        </p:nvGrpSpPr>
        <p:grpSpPr>
          <a:xfrm>
            <a:off x="3935664" y="3377114"/>
            <a:ext cx="818641" cy="764060"/>
            <a:chOff x="2019685" y="2106421"/>
            <a:chExt cx="718844" cy="718844"/>
          </a:xfrm>
        </p:grpSpPr>
        <p:pic>
          <p:nvPicPr>
            <p:cNvPr id="127" name="Grafik 126">
              <a:extLst>
                <a:ext uri="{FF2B5EF4-FFF2-40B4-BE49-F238E27FC236}">
                  <a16:creationId xmlns:a16="http://schemas.microsoft.com/office/drawing/2014/main" id="{67DFE49D-AE1E-492D-A53D-7E2FEBF0D061}"/>
                </a:ext>
              </a:extLst>
            </p:cNvPr>
            <p:cNvPicPr>
              <a:picLocks noChangeAspect="1"/>
            </p:cNvPicPr>
            <p:nvPr/>
          </p:nvPicPr>
          <p:blipFill>
            <a:blip r:embed="rId3"/>
            <a:stretch>
              <a:fillRect/>
            </a:stretch>
          </p:blipFill>
          <p:spPr>
            <a:xfrm>
              <a:off x="2019685" y="2106421"/>
              <a:ext cx="718844" cy="718844"/>
            </a:xfrm>
            <a:prstGeom prst="rect">
              <a:avLst/>
            </a:prstGeom>
          </p:spPr>
        </p:pic>
        <p:pic>
          <p:nvPicPr>
            <p:cNvPr id="128" name="Grafik 127">
              <a:extLst>
                <a:ext uri="{FF2B5EF4-FFF2-40B4-BE49-F238E27FC236}">
                  <a16:creationId xmlns:a16="http://schemas.microsoft.com/office/drawing/2014/main" id="{98DE2A50-B0BF-49F6-AFD7-1DF4464F60A8}"/>
                </a:ext>
              </a:extLst>
            </p:cNvPr>
            <p:cNvPicPr>
              <a:picLocks noChangeAspect="1"/>
            </p:cNvPicPr>
            <p:nvPr/>
          </p:nvPicPr>
          <p:blipFill>
            <a:blip r:embed="rId10"/>
            <a:stretch>
              <a:fillRect/>
            </a:stretch>
          </p:blipFill>
          <p:spPr>
            <a:xfrm>
              <a:off x="2089052" y="2399250"/>
              <a:ext cx="259657" cy="259657"/>
            </a:xfrm>
            <a:prstGeom prst="rect">
              <a:avLst/>
            </a:prstGeom>
            <a:scene3d>
              <a:camera prst="isometricLeftDown"/>
              <a:lightRig rig="threePt" dir="t"/>
            </a:scene3d>
          </p:spPr>
        </p:pic>
      </p:grpSp>
      <p:grpSp>
        <p:nvGrpSpPr>
          <p:cNvPr id="129" name="Gruppieren 128">
            <a:extLst>
              <a:ext uri="{FF2B5EF4-FFF2-40B4-BE49-F238E27FC236}">
                <a16:creationId xmlns:a16="http://schemas.microsoft.com/office/drawing/2014/main" id="{7C04349E-5072-4A25-A34E-B3E4FC074126}"/>
              </a:ext>
            </a:extLst>
          </p:cNvPr>
          <p:cNvGrpSpPr/>
          <p:nvPr/>
        </p:nvGrpSpPr>
        <p:grpSpPr>
          <a:xfrm>
            <a:off x="2794785" y="4508386"/>
            <a:ext cx="718844" cy="718844"/>
            <a:chOff x="1293129" y="2415652"/>
            <a:chExt cx="718844" cy="718844"/>
          </a:xfrm>
        </p:grpSpPr>
        <p:pic>
          <p:nvPicPr>
            <p:cNvPr id="130" name="Grafik 129">
              <a:extLst>
                <a:ext uri="{FF2B5EF4-FFF2-40B4-BE49-F238E27FC236}">
                  <a16:creationId xmlns:a16="http://schemas.microsoft.com/office/drawing/2014/main" id="{639E3496-B053-448E-B941-CE066D1762C5}"/>
                </a:ext>
              </a:extLst>
            </p:cNvPr>
            <p:cNvPicPr>
              <a:picLocks noChangeAspect="1"/>
            </p:cNvPicPr>
            <p:nvPr/>
          </p:nvPicPr>
          <p:blipFill>
            <a:blip r:embed="rId3"/>
            <a:stretch>
              <a:fillRect/>
            </a:stretch>
          </p:blipFill>
          <p:spPr>
            <a:xfrm>
              <a:off x="1293129" y="2415652"/>
              <a:ext cx="718844" cy="718844"/>
            </a:xfrm>
            <a:prstGeom prst="rect">
              <a:avLst/>
            </a:prstGeom>
          </p:spPr>
        </p:pic>
        <p:pic>
          <p:nvPicPr>
            <p:cNvPr id="131" name="Grafik 130">
              <a:extLst>
                <a:ext uri="{FF2B5EF4-FFF2-40B4-BE49-F238E27FC236}">
                  <a16:creationId xmlns:a16="http://schemas.microsoft.com/office/drawing/2014/main" id="{442E506A-A9E6-4686-8002-07400695812D}"/>
                </a:ext>
              </a:extLst>
            </p:cNvPr>
            <p:cNvPicPr>
              <a:picLocks noChangeAspect="1"/>
            </p:cNvPicPr>
            <p:nvPr/>
          </p:nvPicPr>
          <p:blipFill>
            <a:blip r:embed="rId12"/>
            <a:stretch>
              <a:fillRect/>
            </a:stretch>
          </p:blipFill>
          <p:spPr>
            <a:xfrm>
              <a:off x="1335139" y="2690738"/>
              <a:ext cx="291683" cy="291683"/>
            </a:xfrm>
            <a:prstGeom prst="rect">
              <a:avLst/>
            </a:prstGeom>
            <a:scene3d>
              <a:camera prst="isometricLeftDown"/>
              <a:lightRig rig="threePt" dir="t"/>
            </a:scene3d>
          </p:spPr>
        </p:pic>
      </p:grpSp>
      <p:grpSp>
        <p:nvGrpSpPr>
          <p:cNvPr id="135" name="Gruppieren 134">
            <a:extLst>
              <a:ext uri="{FF2B5EF4-FFF2-40B4-BE49-F238E27FC236}">
                <a16:creationId xmlns:a16="http://schemas.microsoft.com/office/drawing/2014/main" id="{267396AE-9CAA-4455-8283-4E5117CDE7F9}"/>
              </a:ext>
            </a:extLst>
          </p:cNvPr>
          <p:cNvGrpSpPr/>
          <p:nvPr/>
        </p:nvGrpSpPr>
        <p:grpSpPr>
          <a:xfrm>
            <a:off x="6515942" y="3652307"/>
            <a:ext cx="818641" cy="764060"/>
            <a:chOff x="2019685" y="2106421"/>
            <a:chExt cx="718844" cy="718844"/>
          </a:xfrm>
        </p:grpSpPr>
        <p:pic>
          <p:nvPicPr>
            <p:cNvPr id="136" name="Grafik 135">
              <a:extLst>
                <a:ext uri="{FF2B5EF4-FFF2-40B4-BE49-F238E27FC236}">
                  <a16:creationId xmlns:a16="http://schemas.microsoft.com/office/drawing/2014/main" id="{60B1FD8B-BA9C-46FD-AECE-6C6135B8CEA2}"/>
                </a:ext>
              </a:extLst>
            </p:cNvPr>
            <p:cNvPicPr>
              <a:picLocks noChangeAspect="1"/>
            </p:cNvPicPr>
            <p:nvPr/>
          </p:nvPicPr>
          <p:blipFill>
            <a:blip r:embed="rId3"/>
            <a:stretch>
              <a:fillRect/>
            </a:stretch>
          </p:blipFill>
          <p:spPr>
            <a:xfrm>
              <a:off x="2019685" y="2106421"/>
              <a:ext cx="718844" cy="718844"/>
            </a:xfrm>
            <a:prstGeom prst="rect">
              <a:avLst/>
            </a:prstGeom>
          </p:spPr>
        </p:pic>
        <p:pic>
          <p:nvPicPr>
            <p:cNvPr id="137" name="Grafik 136">
              <a:extLst>
                <a:ext uri="{FF2B5EF4-FFF2-40B4-BE49-F238E27FC236}">
                  <a16:creationId xmlns:a16="http://schemas.microsoft.com/office/drawing/2014/main" id="{9B72F206-1D46-4EBF-8C69-2D30D6258FD3}"/>
                </a:ext>
              </a:extLst>
            </p:cNvPr>
            <p:cNvPicPr>
              <a:picLocks noChangeAspect="1"/>
            </p:cNvPicPr>
            <p:nvPr/>
          </p:nvPicPr>
          <p:blipFill>
            <a:blip r:embed="rId10"/>
            <a:stretch>
              <a:fillRect/>
            </a:stretch>
          </p:blipFill>
          <p:spPr>
            <a:xfrm>
              <a:off x="2089052" y="2404779"/>
              <a:ext cx="259657" cy="259657"/>
            </a:xfrm>
            <a:prstGeom prst="rect">
              <a:avLst/>
            </a:prstGeom>
            <a:scene3d>
              <a:camera prst="isometricLeftDown"/>
              <a:lightRig rig="threePt" dir="t"/>
            </a:scene3d>
          </p:spPr>
        </p:pic>
      </p:grpSp>
      <p:grpSp>
        <p:nvGrpSpPr>
          <p:cNvPr id="146" name="Gruppieren 145">
            <a:extLst>
              <a:ext uri="{FF2B5EF4-FFF2-40B4-BE49-F238E27FC236}">
                <a16:creationId xmlns:a16="http://schemas.microsoft.com/office/drawing/2014/main" id="{05265F41-231F-4F0F-BA40-2846B567018C}"/>
              </a:ext>
            </a:extLst>
          </p:cNvPr>
          <p:cNvGrpSpPr/>
          <p:nvPr/>
        </p:nvGrpSpPr>
        <p:grpSpPr>
          <a:xfrm>
            <a:off x="6515205" y="3305045"/>
            <a:ext cx="818641" cy="764060"/>
            <a:chOff x="1293129" y="2415652"/>
            <a:chExt cx="718844" cy="718844"/>
          </a:xfrm>
        </p:grpSpPr>
        <p:pic>
          <p:nvPicPr>
            <p:cNvPr id="147" name="Grafik 146">
              <a:extLst>
                <a:ext uri="{FF2B5EF4-FFF2-40B4-BE49-F238E27FC236}">
                  <a16:creationId xmlns:a16="http://schemas.microsoft.com/office/drawing/2014/main" id="{F85A799D-1DAC-4FA2-A3DB-1E2977B5F1FA}"/>
                </a:ext>
              </a:extLst>
            </p:cNvPr>
            <p:cNvPicPr>
              <a:picLocks noChangeAspect="1"/>
            </p:cNvPicPr>
            <p:nvPr/>
          </p:nvPicPr>
          <p:blipFill>
            <a:blip r:embed="rId3"/>
            <a:stretch>
              <a:fillRect/>
            </a:stretch>
          </p:blipFill>
          <p:spPr>
            <a:xfrm>
              <a:off x="1293129" y="2415652"/>
              <a:ext cx="718844" cy="718844"/>
            </a:xfrm>
            <a:prstGeom prst="rect">
              <a:avLst/>
            </a:prstGeom>
          </p:spPr>
        </p:pic>
        <p:pic>
          <p:nvPicPr>
            <p:cNvPr id="148" name="Grafik 147">
              <a:extLst>
                <a:ext uri="{FF2B5EF4-FFF2-40B4-BE49-F238E27FC236}">
                  <a16:creationId xmlns:a16="http://schemas.microsoft.com/office/drawing/2014/main" id="{12A518B7-0658-4022-9D81-AA6B0B219934}"/>
                </a:ext>
              </a:extLst>
            </p:cNvPr>
            <p:cNvPicPr>
              <a:picLocks noChangeAspect="1"/>
            </p:cNvPicPr>
            <p:nvPr/>
          </p:nvPicPr>
          <p:blipFill>
            <a:blip r:embed="rId12"/>
            <a:stretch>
              <a:fillRect/>
            </a:stretch>
          </p:blipFill>
          <p:spPr>
            <a:xfrm>
              <a:off x="1335139" y="2690738"/>
              <a:ext cx="291683" cy="291683"/>
            </a:xfrm>
            <a:prstGeom prst="rect">
              <a:avLst/>
            </a:prstGeom>
            <a:scene3d>
              <a:camera prst="isometricLeftDown"/>
              <a:lightRig rig="threePt" dir="t"/>
            </a:scene3d>
          </p:spPr>
        </p:pic>
      </p:grpSp>
      <p:grpSp>
        <p:nvGrpSpPr>
          <p:cNvPr id="143" name="Gruppieren 142">
            <a:extLst>
              <a:ext uri="{FF2B5EF4-FFF2-40B4-BE49-F238E27FC236}">
                <a16:creationId xmlns:a16="http://schemas.microsoft.com/office/drawing/2014/main" id="{D429FF7D-5DA0-46FC-9A2F-9BB4CE82CC12}"/>
              </a:ext>
            </a:extLst>
          </p:cNvPr>
          <p:cNvGrpSpPr/>
          <p:nvPr/>
        </p:nvGrpSpPr>
        <p:grpSpPr>
          <a:xfrm>
            <a:off x="6402339" y="4488282"/>
            <a:ext cx="718844" cy="718844"/>
            <a:chOff x="2019685" y="2106421"/>
            <a:chExt cx="718844" cy="718844"/>
          </a:xfrm>
        </p:grpSpPr>
        <p:pic>
          <p:nvPicPr>
            <p:cNvPr id="144" name="Grafik 143">
              <a:extLst>
                <a:ext uri="{FF2B5EF4-FFF2-40B4-BE49-F238E27FC236}">
                  <a16:creationId xmlns:a16="http://schemas.microsoft.com/office/drawing/2014/main" id="{1A5EFF51-97E2-4864-B353-2D3B8D18E99C}"/>
                </a:ext>
              </a:extLst>
            </p:cNvPr>
            <p:cNvPicPr>
              <a:picLocks noChangeAspect="1"/>
            </p:cNvPicPr>
            <p:nvPr/>
          </p:nvPicPr>
          <p:blipFill>
            <a:blip r:embed="rId3"/>
            <a:stretch>
              <a:fillRect/>
            </a:stretch>
          </p:blipFill>
          <p:spPr>
            <a:xfrm>
              <a:off x="2019685" y="2106421"/>
              <a:ext cx="718844" cy="718844"/>
            </a:xfrm>
            <a:prstGeom prst="rect">
              <a:avLst/>
            </a:prstGeom>
          </p:spPr>
        </p:pic>
        <p:pic>
          <p:nvPicPr>
            <p:cNvPr id="145" name="Grafik 144">
              <a:extLst>
                <a:ext uri="{FF2B5EF4-FFF2-40B4-BE49-F238E27FC236}">
                  <a16:creationId xmlns:a16="http://schemas.microsoft.com/office/drawing/2014/main" id="{9CA47EFF-FC6C-48FF-8AC1-4ABDE680328F}"/>
                </a:ext>
              </a:extLst>
            </p:cNvPr>
            <p:cNvPicPr>
              <a:picLocks noChangeAspect="1"/>
            </p:cNvPicPr>
            <p:nvPr/>
          </p:nvPicPr>
          <p:blipFill>
            <a:blip r:embed="rId10"/>
            <a:stretch>
              <a:fillRect/>
            </a:stretch>
          </p:blipFill>
          <p:spPr>
            <a:xfrm>
              <a:off x="2089052" y="2399250"/>
              <a:ext cx="259657" cy="259657"/>
            </a:xfrm>
            <a:prstGeom prst="rect">
              <a:avLst/>
            </a:prstGeom>
            <a:scene3d>
              <a:camera prst="isometricLeftDown"/>
              <a:lightRig rig="threePt" dir="t"/>
            </a:scene3d>
          </p:spPr>
        </p:pic>
      </p:grpSp>
      <p:pic>
        <p:nvPicPr>
          <p:cNvPr id="150" name="Grafik 149" descr="Ein Bild, das Raum, Szene, Spielhaus enthält.&#10;&#10;Automatisch generierte Beschreibung">
            <a:extLst>
              <a:ext uri="{FF2B5EF4-FFF2-40B4-BE49-F238E27FC236}">
                <a16:creationId xmlns:a16="http://schemas.microsoft.com/office/drawing/2014/main" id="{16C2835A-D07D-42CF-BA8E-E9E27EE6CA15}"/>
              </a:ext>
            </a:extLst>
          </p:cNvPr>
          <p:cNvPicPr>
            <a:picLocks noChangeAspect="1"/>
          </p:cNvPicPr>
          <p:nvPr/>
        </p:nvPicPr>
        <p:blipFill>
          <a:blip r:embed="rId11"/>
          <a:stretch>
            <a:fillRect/>
          </a:stretch>
        </p:blipFill>
        <p:spPr>
          <a:xfrm>
            <a:off x="4784620" y="4767495"/>
            <a:ext cx="344035" cy="344035"/>
          </a:xfrm>
          <a:prstGeom prst="rect">
            <a:avLst/>
          </a:prstGeom>
          <a:scene3d>
            <a:camera prst="isometricRightUp"/>
            <a:lightRig rig="threePt" dir="t"/>
          </a:scene3d>
        </p:spPr>
      </p:pic>
      <p:pic>
        <p:nvPicPr>
          <p:cNvPr id="151" name="Grafik 150" descr="Ein Bild, das Raum, Szene, Spielhaus enthält.&#10;&#10;Automatisch generierte Beschreibung">
            <a:extLst>
              <a:ext uri="{FF2B5EF4-FFF2-40B4-BE49-F238E27FC236}">
                <a16:creationId xmlns:a16="http://schemas.microsoft.com/office/drawing/2014/main" id="{D4D7913E-A338-4843-A719-65003EEA6F3E}"/>
              </a:ext>
            </a:extLst>
          </p:cNvPr>
          <p:cNvPicPr>
            <a:picLocks noChangeAspect="1"/>
          </p:cNvPicPr>
          <p:nvPr/>
        </p:nvPicPr>
        <p:blipFill>
          <a:blip r:embed="rId11"/>
          <a:stretch>
            <a:fillRect/>
          </a:stretch>
        </p:blipFill>
        <p:spPr>
          <a:xfrm>
            <a:off x="3170006" y="4757723"/>
            <a:ext cx="344035" cy="344035"/>
          </a:xfrm>
          <a:prstGeom prst="rect">
            <a:avLst/>
          </a:prstGeom>
          <a:scene3d>
            <a:camera prst="isometricRightUp"/>
            <a:lightRig rig="threePt" dir="t"/>
          </a:scene3d>
        </p:spPr>
      </p:pic>
      <p:grpSp>
        <p:nvGrpSpPr>
          <p:cNvPr id="11" name="Gruppieren 10">
            <a:extLst>
              <a:ext uri="{FF2B5EF4-FFF2-40B4-BE49-F238E27FC236}">
                <a16:creationId xmlns:a16="http://schemas.microsoft.com/office/drawing/2014/main" id="{F39E1419-7B75-4F15-A876-F7FF09515D56}"/>
              </a:ext>
            </a:extLst>
          </p:cNvPr>
          <p:cNvGrpSpPr/>
          <p:nvPr/>
        </p:nvGrpSpPr>
        <p:grpSpPr>
          <a:xfrm>
            <a:off x="6866245" y="3838648"/>
            <a:ext cx="818641" cy="764060"/>
            <a:chOff x="6532858" y="3777667"/>
            <a:chExt cx="718844" cy="718844"/>
          </a:xfrm>
        </p:grpSpPr>
        <p:pic>
          <p:nvPicPr>
            <p:cNvPr id="154" name="Grafik 153">
              <a:extLst>
                <a:ext uri="{FF2B5EF4-FFF2-40B4-BE49-F238E27FC236}">
                  <a16:creationId xmlns:a16="http://schemas.microsoft.com/office/drawing/2014/main" id="{ACA58E26-BE3A-4B49-9364-0C6045052809}"/>
                </a:ext>
              </a:extLst>
            </p:cNvPr>
            <p:cNvPicPr>
              <a:picLocks noChangeAspect="1"/>
            </p:cNvPicPr>
            <p:nvPr/>
          </p:nvPicPr>
          <p:blipFill>
            <a:blip r:embed="rId3"/>
            <a:stretch>
              <a:fillRect/>
            </a:stretch>
          </p:blipFill>
          <p:spPr>
            <a:xfrm>
              <a:off x="6532858" y="3777667"/>
              <a:ext cx="718844" cy="718844"/>
            </a:xfrm>
            <a:prstGeom prst="rect">
              <a:avLst/>
            </a:prstGeom>
          </p:spPr>
        </p:pic>
        <p:pic>
          <p:nvPicPr>
            <p:cNvPr id="156" name="Grafik 155" descr="Ein Bild, das Raum, Szene, Spielhaus enthält.&#10;&#10;Automatisch generierte Beschreibung">
              <a:extLst>
                <a:ext uri="{FF2B5EF4-FFF2-40B4-BE49-F238E27FC236}">
                  <a16:creationId xmlns:a16="http://schemas.microsoft.com/office/drawing/2014/main" id="{58BDBE80-7065-4190-8F90-E6BC9434759F}"/>
                </a:ext>
              </a:extLst>
            </p:cNvPr>
            <p:cNvPicPr>
              <a:picLocks noChangeAspect="1"/>
            </p:cNvPicPr>
            <p:nvPr/>
          </p:nvPicPr>
          <p:blipFill>
            <a:blip r:embed="rId11"/>
            <a:stretch>
              <a:fillRect/>
            </a:stretch>
          </p:blipFill>
          <p:spPr>
            <a:xfrm>
              <a:off x="6909396" y="4048794"/>
              <a:ext cx="302095" cy="302095"/>
            </a:xfrm>
            <a:prstGeom prst="rect">
              <a:avLst/>
            </a:prstGeom>
            <a:scene3d>
              <a:camera prst="isometricRightUp"/>
              <a:lightRig rig="threePt" dir="t"/>
            </a:scene3d>
          </p:spPr>
        </p:pic>
      </p:grpSp>
      <p:pic>
        <p:nvPicPr>
          <p:cNvPr id="161" name="Grafik 160">
            <a:extLst>
              <a:ext uri="{FF2B5EF4-FFF2-40B4-BE49-F238E27FC236}">
                <a16:creationId xmlns:a16="http://schemas.microsoft.com/office/drawing/2014/main" id="{2CB4F13D-DA45-4CA6-8221-17B064B002B5}"/>
              </a:ext>
            </a:extLst>
          </p:cNvPr>
          <p:cNvPicPr>
            <a:picLocks noChangeAspect="1"/>
          </p:cNvPicPr>
          <p:nvPr/>
        </p:nvPicPr>
        <p:blipFill>
          <a:blip r:embed="rId8"/>
          <a:stretch>
            <a:fillRect/>
          </a:stretch>
        </p:blipFill>
        <p:spPr>
          <a:xfrm>
            <a:off x="5075251" y="2990786"/>
            <a:ext cx="720649" cy="720649"/>
          </a:xfrm>
          <a:prstGeom prst="rect">
            <a:avLst/>
          </a:prstGeom>
        </p:spPr>
      </p:pic>
      <p:sp>
        <p:nvSpPr>
          <p:cNvPr id="77" name="Fußzeilenplatzhalter 5">
            <a:extLst>
              <a:ext uri="{FF2B5EF4-FFF2-40B4-BE49-F238E27FC236}">
                <a16:creationId xmlns:a16="http://schemas.microsoft.com/office/drawing/2014/main" id="{CCA81550-0FC8-4B97-B791-0B2AF0C2FE18}"/>
              </a:ext>
            </a:extLst>
          </p:cNvPr>
          <p:cNvSpPr txBox="1">
            <a:spLocks/>
          </p:cNvSpPr>
          <p:nvPr/>
        </p:nvSpPr>
        <p:spPr>
          <a:xfrm>
            <a:off x="1803472" y="5418000"/>
            <a:ext cx="5527301" cy="123111"/>
          </a:xfrm>
          <a:prstGeom prst="rect">
            <a:avLst/>
          </a:prstGeom>
        </p:spPr>
        <p:txBody>
          <a:bodyPr vert="horz" wrap="square" lIns="0" tIns="0" rIns="0" bIns="0" rtlCol="0" anchor="t" anchorCtr="0">
            <a:spAutoFit/>
          </a:bodyPr>
          <a:lstStyle>
            <a:defPPr>
              <a:defRPr lang="en-US"/>
            </a:defPPr>
            <a:lvl1pPr marL="0" algn="l" defTabSz="713232" rtl="0" eaLnBrk="1" latinLnBrk="0" hangingPunct="1">
              <a:defRPr sz="800" kern="1200">
                <a:solidFill>
                  <a:schemeClr val="tx1"/>
                </a:solidFill>
                <a:latin typeface="+mn-lt"/>
                <a:ea typeface="+mn-ea"/>
                <a:cs typeface="+mn-cs"/>
              </a:defRPr>
            </a:lvl1pPr>
            <a:lvl2pPr marL="356616" algn="l" defTabSz="713232" rtl="0" eaLnBrk="1" latinLnBrk="0" hangingPunct="1">
              <a:defRPr sz="1404" kern="1200">
                <a:solidFill>
                  <a:schemeClr val="tx1"/>
                </a:solidFill>
                <a:latin typeface="+mn-lt"/>
                <a:ea typeface="+mn-ea"/>
                <a:cs typeface="+mn-cs"/>
              </a:defRPr>
            </a:lvl2pPr>
            <a:lvl3pPr marL="713232" algn="l" defTabSz="713232" rtl="0" eaLnBrk="1" latinLnBrk="0" hangingPunct="1">
              <a:defRPr sz="1404" kern="1200">
                <a:solidFill>
                  <a:schemeClr val="tx1"/>
                </a:solidFill>
                <a:latin typeface="+mn-lt"/>
                <a:ea typeface="+mn-ea"/>
                <a:cs typeface="+mn-cs"/>
              </a:defRPr>
            </a:lvl3pPr>
            <a:lvl4pPr marL="1069848" algn="l" defTabSz="713232" rtl="0" eaLnBrk="1" latinLnBrk="0" hangingPunct="1">
              <a:defRPr sz="1404" kern="1200">
                <a:solidFill>
                  <a:schemeClr val="tx1"/>
                </a:solidFill>
                <a:latin typeface="+mn-lt"/>
                <a:ea typeface="+mn-ea"/>
                <a:cs typeface="+mn-cs"/>
              </a:defRPr>
            </a:lvl4pPr>
            <a:lvl5pPr marL="1426464" algn="l" defTabSz="713232" rtl="0" eaLnBrk="1" latinLnBrk="0" hangingPunct="1">
              <a:defRPr sz="1404" kern="1200">
                <a:solidFill>
                  <a:schemeClr val="tx1"/>
                </a:solidFill>
                <a:latin typeface="+mn-lt"/>
                <a:ea typeface="+mn-ea"/>
                <a:cs typeface="+mn-cs"/>
              </a:defRPr>
            </a:lvl5pPr>
            <a:lvl6pPr marL="1783080" algn="l" defTabSz="713232" rtl="0" eaLnBrk="1" latinLnBrk="0" hangingPunct="1">
              <a:defRPr sz="1404" kern="1200">
                <a:solidFill>
                  <a:schemeClr val="tx1"/>
                </a:solidFill>
                <a:latin typeface="+mn-lt"/>
                <a:ea typeface="+mn-ea"/>
                <a:cs typeface="+mn-cs"/>
              </a:defRPr>
            </a:lvl6pPr>
            <a:lvl7pPr marL="2139696" algn="l" defTabSz="713232" rtl="0" eaLnBrk="1" latinLnBrk="0" hangingPunct="1">
              <a:defRPr sz="1404" kern="1200">
                <a:solidFill>
                  <a:schemeClr val="tx1"/>
                </a:solidFill>
                <a:latin typeface="+mn-lt"/>
                <a:ea typeface="+mn-ea"/>
                <a:cs typeface="+mn-cs"/>
              </a:defRPr>
            </a:lvl7pPr>
            <a:lvl8pPr marL="2496312" algn="l" defTabSz="713232" rtl="0" eaLnBrk="1" latinLnBrk="0" hangingPunct="1">
              <a:defRPr sz="1404" kern="1200">
                <a:solidFill>
                  <a:schemeClr val="tx1"/>
                </a:solidFill>
                <a:latin typeface="+mn-lt"/>
                <a:ea typeface="+mn-ea"/>
                <a:cs typeface="+mn-cs"/>
              </a:defRPr>
            </a:lvl8pPr>
            <a:lvl9pPr marL="2852928" algn="l" defTabSz="713232" rtl="0" eaLnBrk="1" latinLnBrk="0" hangingPunct="1">
              <a:defRPr sz="1404" kern="1200">
                <a:solidFill>
                  <a:schemeClr val="tx1"/>
                </a:solidFill>
                <a:latin typeface="+mn-lt"/>
                <a:ea typeface="+mn-ea"/>
                <a:cs typeface="+mn-cs"/>
              </a:defRPr>
            </a:lvl9pPr>
          </a:lstStyle>
          <a:p>
            <a:r>
              <a:rPr lang="de-DE" dirty="0"/>
              <a:t>How to Strangle Systematically: An Approach and Case Study for the Continuous Evolution of Monoliths to Microservices</a:t>
            </a:r>
          </a:p>
        </p:txBody>
      </p:sp>
      <p:grpSp>
        <p:nvGrpSpPr>
          <p:cNvPr id="78" name="Gruppieren 77">
            <a:extLst>
              <a:ext uri="{FF2B5EF4-FFF2-40B4-BE49-F238E27FC236}">
                <a16:creationId xmlns:a16="http://schemas.microsoft.com/office/drawing/2014/main" id="{2E3544BB-20F3-4B0D-B004-A4FCAD169176}"/>
              </a:ext>
            </a:extLst>
          </p:cNvPr>
          <p:cNvGrpSpPr/>
          <p:nvPr/>
        </p:nvGrpSpPr>
        <p:grpSpPr>
          <a:xfrm>
            <a:off x="407642" y="3820414"/>
            <a:ext cx="818641" cy="764060"/>
            <a:chOff x="2055848" y="2430421"/>
            <a:chExt cx="718844" cy="718844"/>
          </a:xfrm>
        </p:grpSpPr>
        <p:pic>
          <p:nvPicPr>
            <p:cNvPr id="79" name="Grafik 78">
              <a:extLst>
                <a:ext uri="{FF2B5EF4-FFF2-40B4-BE49-F238E27FC236}">
                  <a16:creationId xmlns:a16="http://schemas.microsoft.com/office/drawing/2014/main" id="{9B107ADC-EEA3-4A7D-B0EE-0FC0A0C71F42}"/>
                </a:ext>
              </a:extLst>
            </p:cNvPr>
            <p:cNvPicPr>
              <a:picLocks noChangeAspect="1"/>
            </p:cNvPicPr>
            <p:nvPr/>
          </p:nvPicPr>
          <p:blipFill>
            <a:blip r:embed="rId3"/>
            <a:stretch>
              <a:fillRect/>
            </a:stretch>
          </p:blipFill>
          <p:spPr>
            <a:xfrm>
              <a:off x="2055848" y="2430421"/>
              <a:ext cx="718844" cy="718844"/>
            </a:xfrm>
            <a:prstGeom prst="rect">
              <a:avLst/>
            </a:prstGeom>
          </p:spPr>
        </p:pic>
        <p:pic>
          <p:nvPicPr>
            <p:cNvPr id="80" name="Grafik 79">
              <a:extLst>
                <a:ext uri="{FF2B5EF4-FFF2-40B4-BE49-F238E27FC236}">
                  <a16:creationId xmlns:a16="http://schemas.microsoft.com/office/drawing/2014/main" id="{9F7BAFE3-89F5-424B-915A-C0732641E1F2}"/>
                </a:ext>
              </a:extLst>
            </p:cNvPr>
            <p:cNvPicPr>
              <a:picLocks noChangeAspect="1"/>
            </p:cNvPicPr>
            <p:nvPr/>
          </p:nvPicPr>
          <p:blipFill>
            <a:blip r:embed="rId5"/>
            <a:stretch>
              <a:fillRect/>
            </a:stretch>
          </p:blipFill>
          <p:spPr>
            <a:xfrm>
              <a:off x="2113175" y="2712826"/>
              <a:ext cx="322349" cy="322349"/>
            </a:xfrm>
            <a:prstGeom prst="rect">
              <a:avLst/>
            </a:prstGeom>
            <a:scene3d>
              <a:camera prst="isometricLeftDown"/>
              <a:lightRig rig="threePt" dir="t"/>
            </a:scene3d>
          </p:spPr>
        </p:pic>
      </p:grpSp>
      <p:grpSp>
        <p:nvGrpSpPr>
          <p:cNvPr id="82" name="Gruppieren 81">
            <a:extLst>
              <a:ext uri="{FF2B5EF4-FFF2-40B4-BE49-F238E27FC236}">
                <a16:creationId xmlns:a16="http://schemas.microsoft.com/office/drawing/2014/main" id="{032887B3-139D-4649-9973-01A559B40AF6}"/>
              </a:ext>
            </a:extLst>
          </p:cNvPr>
          <p:cNvGrpSpPr/>
          <p:nvPr/>
        </p:nvGrpSpPr>
        <p:grpSpPr>
          <a:xfrm>
            <a:off x="704103" y="3312053"/>
            <a:ext cx="818641" cy="764060"/>
            <a:chOff x="2019685" y="2106421"/>
            <a:chExt cx="718844" cy="718844"/>
          </a:xfrm>
        </p:grpSpPr>
        <p:pic>
          <p:nvPicPr>
            <p:cNvPr id="83" name="Grafik 82">
              <a:extLst>
                <a:ext uri="{FF2B5EF4-FFF2-40B4-BE49-F238E27FC236}">
                  <a16:creationId xmlns:a16="http://schemas.microsoft.com/office/drawing/2014/main" id="{618A2B78-3F71-4C6E-9D2B-42EED232A3C2}"/>
                </a:ext>
              </a:extLst>
            </p:cNvPr>
            <p:cNvPicPr>
              <a:picLocks noChangeAspect="1"/>
            </p:cNvPicPr>
            <p:nvPr/>
          </p:nvPicPr>
          <p:blipFill>
            <a:blip r:embed="rId3"/>
            <a:stretch>
              <a:fillRect/>
            </a:stretch>
          </p:blipFill>
          <p:spPr>
            <a:xfrm>
              <a:off x="2019685" y="2106421"/>
              <a:ext cx="718844" cy="718844"/>
            </a:xfrm>
            <a:prstGeom prst="rect">
              <a:avLst/>
            </a:prstGeom>
          </p:spPr>
        </p:pic>
        <p:pic>
          <p:nvPicPr>
            <p:cNvPr id="84" name="Grafik 83">
              <a:extLst>
                <a:ext uri="{FF2B5EF4-FFF2-40B4-BE49-F238E27FC236}">
                  <a16:creationId xmlns:a16="http://schemas.microsoft.com/office/drawing/2014/main" id="{7F9CC6B0-7230-4D9A-AE72-FD490D7CEB20}"/>
                </a:ext>
              </a:extLst>
            </p:cNvPr>
            <p:cNvPicPr>
              <a:picLocks noChangeAspect="1"/>
            </p:cNvPicPr>
            <p:nvPr/>
          </p:nvPicPr>
          <p:blipFill>
            <a:blip r:embed="rId10"/>
            <a:stretch>
              <a:fillRect/>
            </a:stretch>
          </p:blipFill>
          <p:spPr>
            <a:xfrm>
              <a:off x="2089052" y="2404779"/>
              <a:ext cx="259657" cy="259657"/>
            </a:xfrm>
            <a:prstGeom prst="rect">
              <a:avLst/>
            </a:prstGeom>
            <a:scene3d>
              <a:camera prst="isometricLeftDown"/>
              <a:lightRig rig="threePt" dir="t"/>
            </a:scene3d>
          </p:spPr>
        </p:pic>
      </p:grpSp>
      <p:pic>
        <p:nvPicPr>
          <p:cNvPr id="86" name="Grafik 85">
            <a:extLst>
              <a:ext uri="{FF2B5EF4-FFF2-40B4-BE49-F238E27FC236}">
                <a16:creationId xmlns:a16="http://schemas.microsoft.com/office/drawing/2014/main" id="{C50A8F32-55AD-4056-AAB9-E843FA04ED8D}"/>
              </a:ext>
            </a:extLst>
          </p:cNvPr>
          <p:cNvPicPr>
            <a:picLocks noChangeAspect="1"/>
          </p:cNvPicPr>
          <p:nvPr/>
        </p:nvPicPr>
        <p:blipFill>
          <a:blip r:embed="rId3"/>
          <a:stretch>
            <a:fillRect/>
          </a:stretch>
        </p:blipFill>
        <p:spPr>
          <a:xfrm>
            <a:off x="1006935" y="3772710"/>
            <a:ext cx="818641" cy="818641"/>
          </a:xfrm>
          <a:prstGeom prst="rect">
            <a:avLst/>
          </a:prstGeom>
        </p:spPr>
      </p:pic>
      <p:pic>
        <p:nvPicPr>
          <p:cNvPr id="110" name="Grafik 109" descr="Ein Bild, das Raum, Szene, Spielhaus enthält.&#10;&#10;Automatisch generierte Beschreibung">
            <a:extLst>
              <a:ext uri="{FF2B5EF4-FFF2-40B4-BE49-F238E27FC236}">
                <a16:creationId xmlns:a16="http://schemas.microsoft.com/office/drawing/2014/main" id="{153B5612-972A-4878-A473-1469FE5AB4C0}"/>
              </a:ext>
            </a:extLst>
          </p:cNvPr>
          <p:cNvPicPr>
            <a:picLocks noChangeAspect="1"/>
          </p:cNvPicPr>
          <p:nvPr/>
        </p:nvPicPr>
        <p:blipFill>
          <a:blip r:embed="rId11"/>
          <a:stretch>
            <a:fillRect/>
          </a:stretch>
        </p:blipFill>
        <p:spPr>
          <a:xfrm>
            <a:off x="1394610" y="4128130"/>
            <a:ext cx="344035" cy="344035"/>
          </a:xfrm>
          <a:prstGeom prst="rect">
            <a:avLst/>
          </a:prstGeom>
          <a:scene3d>
            <a:camera prst="isometricRightUp"/>
            <a:lightRig rig="threePt" dir="t"/>
          </a:scene3d>
        </p:spPr>
      </p:pic>
      <p:grpSp>
        <p:nvGrpSpPr>
          <p:cNvPr id="138" name="Gruppieren 137">
            <a:extLst>
              <a:ext uri="{FF2B5EF4-FFF2-40B4-BE49-F238E27FC236}">
                <a16:creationId xmlns:a16="http://schemas.microsoft.com/office/drawing/2014/main" id="{82D83EA6-60FD-4E40-B787-313C636FFCD7}"/>
              </a:ext>
            </a:extLst>
          </p:cNvPr>
          <p:cNvGrpSpPr/>
          <p:nvPr/>
        </p:nvGrpSpPr>
        <p:grpSpPr>
          <a:xfrm>
            <a:off x="407642" y="3480223"/>
            <a:ext cx="818641" cy="764060"/>
            <a:chOff x="3324791" y="1493136"/>
            <a:chExt cx="718844" cy="718844"/>
          </a:xfrm>
        </p:grpSpPr>
        <p:pic>
          <p:nvPicPr>
            <p:cNvPr id="139" name="Grafik 138">
              <a:extLst>
                <a:ext uri="{FF2B5EF4-FFF2-40B4-BE49-F238E27FC236}">
                  <a16:creationId xmlns:a16="http://schemas.microsoft.com/office/drawing/2014/main" id="{3680C00F-1986-4A8F-8B3C-3C459C89DEE4}"/>
                </a:ext>
              </a:extLst>
            </p:cNvPr>
            <p:cNvPicPr>
              <a:picLocks noChangeAspect="1"/>
            </p:cNvPicPr>
            <p:nvPr/>
          </p:nvPicPr>
          <p:blipFill>
            <a:blip r:embed="rId3"/>
            <a:stretch>
              <a:fillRect/>
            </a:stretch>
          </p:blipFill>
          <p:spPr>
            <a:xfrm>
              <a:off x="3324791" y="1493136"/>
              <a:ext cx="718844" cy="718844"/>
            </a:xfrm>
            <a:prstGeom prst="rect">
              <a:avLst/>
            </a:prstGeom>
          </p:spPr>
        </p:pic>
        <p:pic>
          <p:nvPicPr>
            <p:cNvPr id="149" name="Grafik 148">
              <a:extLst>
                <a:ext uri="{FF2B5EF4-FFF2-40B4-BE49-F238E27FC236}">
                  <a16:creationId xmlns:a16="http://schemas.microsoft.com/office/drawing/2014/main" id="{888BE626-1071-4935-9509-D6781520DF1F}"/>
                </a:ext>
              </a:extLst>
            </p:cNvPr>
            <p:cNvPicPr>
              <a:picLocks noChangeAspect="1"/>
            </p:cNvPicPr>
            <p:nvPr/>
          </p:nvPicPr>
          <p:blipFill>
            <a:blip r:embed="rId4"/>
            <a:stretch>
              <a:fillRect/>
            </a:stretch>
          </p:blipFill>
          <p:spPr>
            <a:xfrm>
              <a:off x="3399962" y="1800921"/>
              <a:ext cx="266405" cy="266405"/>
            </a:xfrm>
            <a:prstGeom prst="rect">
              <a:avLst/>
            </a:prstGeom>
            <a:scene3d>
              <a:camera prst="isometricLeftDown"/>
              <a:lightRig rig="threePt" dir="t"/>
            </a:scene3d>
          </p:spPr>
        </p:pic>
      </p:grpSp>
      <p:grpSp>
        <p:nvGrpSpPr>
          <p:cNvPr id="152" name="Gruppieren 151">
            <a:extLst>
              <a:ext uri="{FF2B5EF4-FFF2-40B4-BE49-F238E27FC236}">
                <a16:creationId xmlns:a16="http://schemas.microsoft.com/office/drawing/2014/main" id="{54B78F71-6D7F-4FC7-B8D6-74BE95194732}"/>
              </a:ext>
            </a:extLst>
          </p:cNvPr>
          <p:cNvGrpSpPr/>
          <p:nvPr/>
        </p:nvGrpSpPr>
        <p:grpSpPr>
          <a:xfrm>
            <a:off x="704840" y="3986948"/>
            <a:ext cx="818641" cy="764060"/>
            <a:chOff x="2362955" y="2618897"/>
            <a:chExt cx="718844" cy="718844"/>
          </a:xfrm>
        </p:grpSpPr>
        <p:pic>
          <p:nvPicPr>
            <p:cNvPr id="153" name="Grafik 152">
              <a:extLst>
                <a:ext uri="{FF2B5EF4-FFF2-40B4-BE49-F238E27FC236}">
                  <a16:creationId xmlns:a16="http://schemas.microsoft.com/office/drawing/2014/main" id="{6370EC87-4C27-4AFA-9016-A1270BF3FC2C}"/>
                </a:ext>
              </a:extLst>
            </p:cNvPr>
            <p:cNvPicPr>
              <a:picLocks noChangeAspect="1"/>
            </p:cNvPicPr>
            <p:nvPr/>
          </p:nvPicPr>
          <p:blipFill>
            <a:blip r:embed="rId3"/>
            <a:stretch>
              <a:fillRect/>
            </a:stretch>
          </p:blipFill>
          <p:spPr>
            <a:xfrm>
              <a:off x="2362955" y="2618897"/>
              <a:ext cx="718844" cy="718844"/>
            </a:xfrm>
            <a:prstGeom prst="rect">
              <a:avLst/>
            </a:prstGeom>
          </p:spPr>
        </p:pic>
        <p:pic>
          <p:nvPicPr>
            <p:cNvPr id="155" name="Grafik 154">
              <a:extLst>
                <a:ext uri="{FF2B5EF4-FFF2-40B4-BE49-F238E27FC236}">
                  <a16:creationId xmlns:a16="http://schemas.microsoft.com/office/drawing/2014/main" id="{FB1FFADD-CD1F-40E0-8096-B2C1F41B7937}"/>
                </a:ext>
              </a:extLst>
            </p:cNvPr>
            <p:cNvPicPr>
              <a:picLocks noChangeAspect="1"/>
            </p:cNvPicPr>
            <p:nvPr/>
          </p:nvPicPr>
          <p:blipFill>
            <a:blip r:embed="rId6"/>
            <a:stretch>
              <a:fillRect/>
            </a:stretch>
          </p:blipFill>
          <p:spPr>
            <a:xfrm>
              <a:off x="2415270" y="2898295"/>
              <a:ext cx="296461" cy="296461"/>
            </a:xfrm>
            <a:prstGeom prst="rect">
              <a:avLst/>
            </a:prstGeom>
            <a:scene3d>
              <a:camera prst="isometricLeftDown"/>
              <a:lightRig rig="threePt" dir="t"/>
            </a:scene3d>
          </p:spPr>
        </p:pic>
      </p:grpSp>
      <p:grpSp>
        <p:nvGrpSpPr>
          <p:cNvPr id="160" name="Gruppieren 159">
            <a:extLst>
              <a:ext uri="{FF2B5EF4-FFF2-40B4-BE49-F238E27FC236}">
                <a16:creationId xmlns:a16="http://schemas.microsoft.com/office/drawing/2014/main" id="{598919CC-7327-4C20-9455-5DE17B2DF635}"/>
              </a:ext>
            </a:extLst>
          </p:cNvPr>
          <p:cNvGrpSpPr/>
          <p:nvPr/>
        </p:nvGrpSpPr>
        <p:grpSpPr>
          <a:xfrm>
            <a:off x="1014172" y="3482186"/>
            <a:ext cx="818641" cy="764060"/>
            <a:chOff x="2019685" y="2106421"/>
            <a:chExt cx="718844" cy="718844"/>
          </a:xfrm>
        </p:grpSpPr>
        <p:pic>
          <p:nvPicPr>
            <p:cNvPr id="162" name="Grafik 161">
              <a:extLst>
                <a:ext uri="{FF2B5EF4-FFF2-40B4-BE49-F238E27FC236}">
                  <a16:creationId xmlns:a16="http://schemas.microsoft.com/office/drawing/2014/main" id="{6A9609A0-8F1E-4FB2-9B40-5BEBF4841D98}"/>
                </a:ext>
              </a:extLst>
            </p:cNvPr>
            <p:cNvPicPr>
              <a:picLocks noChangeAspect="1"/>
            </p:cNvPicPr>
            <p:nvPr/>
          </p:nvPicPr>
          <p:blipFill>
            <a:blip r:embed="rId3"/>
            <a:stretch>
              <a:fillRect/>
            </a:stretch>
          </p:blipFill>
          <p:spPr>
            <a:xfrm>
              <a:off x="2019685" y="2106421"/>
              <a:ext cx="718844" cy="718844"/>
            </a:xfrm>
            <a:prstGeom prst="rect">
              <a:avLst/>
            </a:prstGeom>
          </p:spPr>
        </p:pic>
        <p:pic>
          <p:nvPicPr>
            <p:cNvPr id="163" name="Grafik 162">
              <a:extLst>
                <a:ext uri="{FF2B5EF4-FFF2-40B4-BE49-F238E27FC236}">
                  <a16:creationId xmlns:a16="http://schemas.microsoft.com/office/drawing/2014/main" id="{3A0DAC8C-941A-49C3-B2A1-04B092525450}"/>
                </a:ext>
              </a:extLst>
            </p:cNvPr>
            <p:cNvPicPr>
              <a:picLocks noChangeAspect="1"/>
            </p:cNvPicPr>
            <p:nvPr/>
          </p:nvPicPr>
          <p:blipFill>
            <a:blip r:embed="rId10"/>
            <a:stretch>
              <a:fillRect/>
            </a:stretch>
          </p:blipFill>
          <p:spPr>
            <a:xfrm>
              <a:off x="2089052" y="2399250"/>
              <a:ext cx="259657" cy="259657"/>
            </a:xfrm>
            <a:prstGeom prst="rect">
              <a:avLst/>
            </a:prstGeom>
            <a:scene3d>
              <a:camera prst="isometricLeftDown"/>
              <a:lightRig rig="threePt" dir="t"/>
            </a:scene3d>
          </p:spPr>
        </p:pic>
      </p:grpSp>
      <p:grpSp>
        <p:nvGrpSpPr>
          <p:cNvPr id="164" name="Gruppieren 163">
            <a:extLst>
              <a:ext uri="{FF2B5EF4-FFF2-40B4-BE49-F238E27FC236}">
                <a16:creationId xmlns:a16="http://schemas.microsoft.com/office/drawing/2014/main" id="{BE1274FF-A23A-4591-88FE-52B751BB89F6}"/>
              </a:ext>
            </a:extLst>
          </p:cNvPr>
          <p:cNvGrpSpPr/>
          <p:nvPr/>
        </p:nvGrpSpPr>
        <p:grpSpPr>
          <a:xfrm>
            <a:off x="703616" y="3645549"/>
            <a:ext cx="818641" cy="764060"/>
            <a:chOff x="1293129" y="2415652"/>
            <a:chExt cx="718844" cy="718844"/>
          </a:xfrm>
        </p:grpSpPr>
        <p:pic>
          <p:nvPicPr>
            <p:cNvPr id="165" name="Grafik 164">
              <a:extLst>
                <a:ext uri="{FF2B5EF4-FFF2-40B4-BE49-F238E27FC236}">
                  <a16:creationId xmlns:a16="http://schemas.microsoft.com/office/drawing/2014/main" id="{58ED0A2B-1D86-4DA7-913D-878BE47694ED}"/>
                </a:ext>
              </a:extLst>
            </p:cNvPr>
            <p:cNvPicPr>
              <a:picLocks noChangeAspect="1"/>
            </p:cNvPicPr>
            <p:nvPr/>
          </p:nvPicPr>
          <p:blipFill>
            <a:blip r:embed="rId3"/>
            <a:stretch>
              <a:fillRect/>
            </a:stretch>
          </p:blipFill>
          <p:spPr>
            <a:xfrm>
              <a:off x="1293129" y="2415652"/>
              <a:ext cx="718844" cy="718844"/>
            </a:xfrm>
            <a:prstGeom prst="rect">
              <a:avLst/>
            </a:prstGeom>
          </p:spPr>
        </p:pic>
        <p:pic>
          <p:nvPicPr>
            <p:cNvPr id="166" name="Grafik 165">
              <a:extLst>
                <a:ext uri="{FF2B5EF4-FFF2-40B4-BE49-F238E27FC236}">
                  <a16:creationId xmlns:a16="http://schemas.microsoft.com/office/drawing/2014/main" id="{A66FD50B-92A0-41C9-A9FE-AED8F2EF37F6}"/>
                </a:ext>
              </a:extLst>
            </p:cNvPr>
            <p:cNvPicPr>
              <a:picLocks noChangeAspect="1"/>
            </p:cNvPicPr>
            <p:nvPr/>
          </p:nvPicPr>
          <p:blipFill>
            <a:blip r:embed="rId12"/>
            <a:stretch>
              <a:fillRect/>
            </a:stretch>
          </p:blipFill>
          <p:spPr>
            <a:xfrm>
              <a:off x="1335139" y="2690738"/>
              <a:ext cx="291683" cy="291683"/>
            </a:xfrm>
            <a:prstGeom prst="rect">
              <a:avLst/>
            </a:prstGeom>
            <a:scene3d>
              <a:camera prst="isometricLeftDown"/>
              <a:lightRig rig="threePt" dir="t"/>
            </a:scene3d>
          </p:spPr>
        </p:pic>
      </p:grpSp>
    </p:spTree>
    <p:extLst>
      <p:ext uri="{BB962C8B-B14F-4D97-AF65-F5344CB8AC3E}">
        <p14:creationId xmlns:p14="http://schemas.microsoft.com/office/powerpoint/2010/main" val="31024060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umsplatzhalter 4">
            <a:extLst>
              <a:ext uri="{FF2B5EF4-FFF2-40B4-BE49-F238E27FC236}">
                <a16:creationId xmlns:a16="http://schemas.microsoft.com/office/drawing/2014/main" id="{EFD86BCA-0D2D-49C1-8A31-95D81EBBA8D6}"/>
              </a:ext>
            </a:extLst>
          </p:cNvPr>
          <p:cNvSpPr>
            <a:spLocks noGrp="1"/>
          </p:cNvSpPr>
          <p:nvPr>
            <p:ph type="dt" sz="half" idx="10"/>
          </p:nvPr>
        </p:nvSpPr>
        <p:spPr>
          <a:xfrm>
            <a:off x="7754400" y="5418000"/>
            <a:ext cx="532800" cy="123111"/>
          </a:xfrm>
        </p:spPr>
        <p:txBody>
          <a:bodyPr/>
          <a:lstStyle/>
          <a:p>
            <a:r>
              <a:rPr lang="de-DE" dirty="0"/>
              <a:t>25.11.2021</a:t>
            </a:r>
          </a:p>
        </p:txBody>
      </p:sp>
      <p:sp>
        <p:nvSpPr>
          <p:cNvPr id="6" name="Fußzeilenplatzhalter 5">
            <a:extLst>
              <a:ext uri="{FF2B5EF4-FFF2-40B4-BE49-F238E27FC236}">
                <a16:creationId xmlns:a16="http://schemas.microsoft.com/office/drawing/2014/main" id="{317FC92B-315B-4D79-99EB-3B23314D8155}"/>
              </a:ext>
            </a:extLst>
          </p:cNvPr>
          <p:cNvSpPr>
            <a:spLocks noGrp="1"/>
          </p:cNvSpPr>
          <p:nvPr>
            <p:ph type="ftr" sz="quarter" idx="11"/>
          </p:nvPr>
        </p:nvSpPr>
        <p:spPr/>
        <p:txBody>
          <a:bodyPr/>
          <a:lstStyle/>
          <a:p>
            <a:r>
              <a:rPr lang="de-DE" dirty="0"/>
              <a:t>Universität Stuttgart</a:t>
            </a:r>
          </a:p>
        </p:txBody>
      </p:sp>
      <p:sp>
        <p:nvSpPr>
          <p:cNvPr id="7" name="Foliennummernplatzhalter 6">
            <a:extLst>
              <a:ext uri="{FF2B5EF4-FFF2-40B4-BE49-F238E27FC236}">
                <a16:creationId xmlns:a16="http://schemas.microsoft.com/office/drawing/2014/main" id="{3D5FA7F1-89AC-4EB8-BE0E-7A32A0C0A2CD}"/>
              </a:ext>
            </a:extLst>
          </p:cNvPr>
          <p:cNvSpPr>
            <a:spLocks noGrp="1"/>
          </p:cNvSpPr>
          <p:nvPr>
            <p:ph type="sldNum" sz="quarter" idx="12"/>
          </p:nvPr>
        </p:nvSpPr>
        <p:spPr/>
        <p:txBody>
          <a:bodyPr/>
          <a:lstStyle/>
          <a:p>
            <a:fld id="{9E82CC3C-1DC0-4FDA-9590-6CC506AB67F8}" type="slidenum">
              <a:rPr lang="de-DE" smtClean="0"/>
              <a:t>6</a:t>
            </a:fld>
            <a:endParaRPr lang="de-DE" dirty="0"/>
          </a:p>
        </p:txBody>
      </p:sp>
      <p:sp>
        <p:nvSpPr>
          <p:cNvPr id="23" name="Titel 1">
            <a:extLst>
              <a:ext uri="{FF2B5EF4-FFF2-40B4-BE49-F238E27FC236}">
                <a16:creationId xmlns:a16="http://schemas.microsoft.com/office/drawing/2014/main" id="{F7006FE6-8EEA-41E0-88EC-0EBA1A6B4685}"/>
              </a:ext>
            </a:extLst>
          </p:cNvPr>
          <p:cNvSpPr>
            <a:spLocks noGrp="1"/>
          </p:cNvSpPr>
          <p:nvPr>
            <p:ph type="title"/>
          </p:nvPr>
        </p:nvSpPr>
        <p:spPr>
          <a:xfrm>
            <a:off x="466724" y="396000"/>
            <a:ext cx="8245475" cy="311676"/>
          </a:xfrm>
        </p:spPr>
        <p:txBody>
          <a:bodyPr/>
          <a:lstStyle/>
          <a:p>
            <a:r>
              <a:rPr lang="de-DE" dirty="0"/>
              <a:t>Goals</a:t>
            </a:r>
          </a:p>
        </p:txBody>
      </p:sp>
      <p:sp>
        <p:nvSpPr>
          <p:cNvPr id="26" name="Textplatzhalter 7">
            <a:extLst>
              <a:ext uri="{FF2B5EF4-FFF2-40B4-BE49-F238E27FC236}">
                <a16:creationId xmlns:a16="http://schemas.microsoft.com/office/drawing/2014/main" id="{B0F44C75-FF58-4AEE-B5C7-0A044CB2BB7F}"/>
              </a:ext>
            </a:extLst>
          </p:cNvPr>
          <p:cNvSpPr txBox="1">
            <a:spLocks/>
          </p:cNvSpPr>
          <p:nvPr/>
        </p:nvSpPr>
        <p:spPr>
          <a:xfrm>
            <a:off x="467999" y="1156298"/>
            <a:ext cx="8244200" cy="2150172"/>
          </a:xfrm>
          <a:prstGeom prst="rect">
            <a:avLst/>
          </a:prstGeom>
        </p:spPr>
        <p:txBody>
          <a:bodyPr vert="horz" lIns="0" tIns="0" rIns="0" bIns="0" rtlCol="0">
            <a:noAutofit/>
          </a:bodyPr>
          <a:lstStyle>
            <a:lvl1pPr marL="0" indent="0" algn="l" defTabSz="685800" rtl="0" eaLnBrk="1" latinLnBrk="0" hangingPunct="1">
              <a:lnSpc>
                <a:spcPct val="120000"/>
              </a:lnSpc>
              <a:spcBef>
                <a:spcPts val="750"/>
              </a:spcBef>
              <a:buClr>
                <a:schemeClr val="accent1"/>
              </a:buClr>
              <a:buFont typeface="Arial" panose="020B0604020202020204" pitchFamily="34" charset="0"/>
              <a:buNone/>
              <a:defRPr sz="1800" kern="1200" baseline="0">
                <a:solidFill>
                  <a:schemeClr val="tx1"/>
                </a:solidFill>
                <a:latin typeface="+mn-lt"/>
                <a:ea typeface="+mn-ea"/>
                <a:cs typeface="+mn-cs"/>
              </a:defRPr>
            </a:lvl1pPr>
            <a:lvl2pPr marL="360363" indent="-184150" algn="l" defTabSz="685800" rtl="0" eaLnBrk="1" latinLnBrk="0" hangingPunct="1">
              <a:lnSpc>
                <a:spcPct val="120000"/>
              </a:lnSpc>
              <a:spcBef>
                <a:spcPts val="375"/>
              </a:spcBef>
              <a:buClr>
                <a:schemeClr val="tx1"/>
              </a:buClr>
              <a:buFont typeface="Arial" panose="020B0604020202020204" pitchFamily="34" charset="0"/>
              <a:buChar char="•"/>
              <a:defRPr sz="1600" kern="1200">
                <a:solidFill>
                  <a:schemeClr val="tx1"/>
                </a:solidFill>
                <a:latin typeface="+mn-lt"/>
                <a:ea typeface="+mn-ea"/>
                <a:cs typeface="+mn-cs"/>
              </a:defRPr>
            </a:lvl2pPr>
            <a:lvl3pPr marL="536575" indent="-176213" algn="l" defTabSz="685800" rtl="0" eaLnBrk="1" latinLnBrk="0" hangingPunct="1">
              <a:lnSpc>
                <a:spcPct val="120000"/>
              </a:lnSpc>
              <a:spcBef>
                <a:spcPts val="375"/>
              </a:spcBef>
              <a:buClr>
                <a:schemeClr val="tx1"/>
              </a:buClr>
              <a:buFont typeface="Arial" panose="020B0604020202020204" pitchFamily="34" charset="0"/>
              <a:buChar char="•"/>
              <a:defRPr sz="1400" kern="1200">
                <a:solidFill>
                  <a:schemeClr val="tx1"/>
                </a:solidFill>
                <a:latin typeface="+mn-lt"/>
                <a:ea typeface="+mn-ea"/>
                <a:cs typeface="+mn-cs"/>
              </a:defRPr>
            </a:lvl3pPr>
            <a:lvl4pPr marL="720725" indent="-184150" algn="l" defTabSz="685800" rtl="0" eaLnBrk="1" latinLnBrk="0" hangingPunct="1">
              <a:lnSpc>
                <a:spcPct val="120000"/>
              </a:lnSpc>
              <a:spcBef>
                <a:spcPts val="375"/>
              </a:spcBef>
              <a:buClr>
                <a:schemeClr val="tx1"/>
              </a:buClr>
              <a:buFont typeface="Arial" panose="020B0604020202020204" pitchFamily="34" charset="0"/>
              <a:buChar char="•"/>
              <a:defRPr sz="1400" kern="1200">
                <a:solidFill>
                  <a:schemeClr val="tx1"/>
                </a:solidFill>
                <a:latin typeface="+mn-lt"/>
                <a:ea typeface="+mn-ea"/>
                <a:cs typeface="+mn-cs"/>
              </a:defRPr>
            </a:lvl4pPr>
            <a:lvl5pPr marL="896938" indent="-176213" algn="l" defTabSz="685800" rtl="0" eaLnBrk="1" latinLnBrk="0" hangingPunct="1">
              <a:lnSpc>
                <a:spcPct val="120000"/>
              </a:lnSpc>
              <a:spcBef>
                <a:spcPts val="375"/>
              </a:spcBef>
              <a:buClr>
                <a:schemeClr val="tx1"/>
              </a:buClr>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de-DE" sz="1200" dirty="0">
                <a:sym typeface="Wingdings" panose="05000000000000000000" pitchFamily="2" charset="2"/>
              </a:rPr>
              <a:t>- Develop an approach for a long-term continuous microservice migration</a:t>
            </a:r>
          </a:p>
          <a:p>
            <a:r>
              <a:rPr lang="de-DE" sz="1200" dirty="0">
                <a:sym typeface="Wingdings" panose="05000000000000000000" pitchFamily="2" charset="2"/>
              </a:rPr>
              <a:t>	 </a:t>
            </a:r>
            <a:r>
              <a:rPr lang="de-DE" sz="1200" dirty="0"/>
              <a:t>Focus on process-related guidance</a:t>
            </a:r>
          </a:p>
          <a:p>
            <a:r>
              <a:rPr lang="de-DE" sz="1200" dirty="0"/>
              <a:t>	</a:t>
            </a:r>
            <a:r>
              <a:rPr lang="de-DE" sz="1200" dirty="0">
                <a:sym typeface="Wingdings" panose="05000000000000000000" pitchFamily="2" charset="2"/>
              </a:rPr>
              <a:t> </a:t>
            </a:r>
            <a:r>
              <a:rPr lang="de-DE" sz="1200" dirty="0"/>
              <a:t>Focus on the decision-making process</a:t>
            </a:r>
          </a:p>
        </p:txBody>
      </p:sp>
      <p:pic>
        <p:nvPicPr>
          <p:cNvPr id="3" name="Grafik 2" descr="Ein Bild, das Text, Schild, Vektorgrafiken enthält.&#10;&#10;Automatisch generierte Beschreibung">
            <a:extLst>
              <a:ext uri="{FF2B5EF4-FFF2-40B4-BE49-F238E27FC236}">
                <a16:creationId xmlns:a16="http://schemas.microsoft.com/office/drawing/2014/main" id="{AA990A12-75B9-4A3A-8D67-772C66DE7006}"/>
              </a:ext>
            </a:extLst>
          </p:cNvPr>
          <p:cNvPicPr>
            <a:picLocks noChangeAspect="1"/>
          </p:cNvPicPr>
          <p:nvPr/>
        </p:nvPicPr>
        <p:blipFill>
          <a:blip r:embed="rId3"/>
          <a:stretch>
            <a:fillRect/>
          </a:stretch>
        </p:blipFill>
        <p:spPr>
          <a:xfrm>
            <a:off x="3688845" y="3176614"/>
            <a:ext cx="1766310" cy="1766310"/>
          </a:xfrm>
          <a:prstGeom prst="rect">
            <a:avLst/>
          </a:prstGeom>
        </p:spPr>
      </p:pic>
      <p:sp>
        <p:nvSpPr>
          <p:cNvPr id="8" name="Fußzeilenplatzhalter 5">
            <a:extLst>
              <a:ext uri="{FF2B5EF4-FFF2-40B4-BE49-F238E27FC236}">
                <a16:creationId xmlns:a16="http://schemas.microsoft.com/office/drawing/2014/main" id="{79EF96B7-CCD2-4199-B66D-E28A98438A13}"/>
              </a:ext>
            </a:extLst>
          </p:cNvPr>
          <p:cNvSpPr txBox="1">
            <a:spLocks/>
          </p:cNvSpPr>
          <p:nvPr/>
        </p:nvSpPr>
        <p:spPr>
          <a:xfrm>
            <a:off x="1803472" y="5418000"/>
            <a:ext cx="5527301" cy="123111"/>
          </a:xfrm>
          <a:prstGeom prst="rect">
            <a:avLst/>
          </a:prstGeom>
        </p:spPr>
        <p:txBody>
          <a:bodyPr vert="horz" wrap="square" lIns="0" tIns="0" rIns="0" bIns="0" rtlCol="0" anchor="t" anchorCtr="0">
            <a:spAutoFit/>
          </a:bodyPr>
          <a:lstStyle>
            <a:defPPr>
              <a:defRPr lang="en-US"/>
            </a:defPPr>
            <a:lvl1pPr marL="0" algn="l" defTabSz="713232" rtl="0" eaLnBrk="1" latinLnBrk="0" hangingPunct="1">
              <a:defRPr sz="800" kern="1200">
                <a:solidFill>
                  <a:schemeClr val="tx1"/>
                </a:solidFill>
                <a:latin typeface="+mn-lt"/>
                <a:ea typeface="+mn-ea"/>
                <a:cs typeface="+mn-cs"/>
              </a:defRPr>
            </a:lvl1pPr>
            <a:lvl2pPr marL="356616" algn="l" defTabSz="713232" rtl="0" eaLnBrk="1" latinLnBrk="0" hangingPunct="1">
              <a:defRPr sz="1404" kern="1200">
                <a:solidFill>
                  <a:schemeClr val="tx1"/>
                </a:solidFill>
                <a:latin typeface="+mn-lt"/>
                <a:ea typeface="+mn-ea"/>
                <a:cs typeface="+mn-cs"/>
              </a:defRPr>
            </a:lvl2pPr>
            <a:lvl3pPr marL="713232" algn="l" defTabSz="713232" rtl="0" eaLnBrk="1" latinLnBrk="0" hangingPunct="1">
              <a:defRPr sz="1404" kern="1200">
                <a:solidFill>
                  <a:schemeClr val="tx1"/>
                </a:solidFill>
                <a:latin typeface="+mn-lt"/>
                <a:ea typeface="+mn-ea"/>
                <a:cs typeface="+mn-cs"/>
              </a:defRPr>
            </a:lvl3pPr>
            <a:lvl4pPr marL="1069848" algn="l" defTabSz="713232" rtl="0" eaLnBrk="1" latinLnBrk="0" hangingPunct="1">
              <a:defRPr sz="1404" kern="1200">
                <a:solidFill>
                  <a:schemeClr val="tx1"/>
                </a:solidFill>
                <a:latin typeface="+mn-lt"/>
                <a:ea typeface="+mn-ea"/>
                <a:cs typeface="+mn-cs"/>
              </a:defRPr>
            </a:lvl4pPr>
            <a:lvl5pPr marL="1426464" algn="l" defTabSz="713232" rtl="0" eaLnBrk="1" latinLnBrk="0" hangingPunct="1">
              <a:defRPr sz="1404" kern="1200">
                <a:solidFill>
                  <a:schemeClr val="tx1"/>
                </a:solidFill>
                <a:latin typeface="+mn-lt"/>
                <a:ea typeface="+mn-ea"/>
                <a:cs typeface="+mn-cs"/>
              </a:defRPr>
            </a:lvl5pPr>
            <a:lvl6pPr marL="1783080" algn="l" defTabSz="713232" rtl="0" eaLnBrk="1" latinLnBrk="0" hangingPunct="1">
              <a:defRPr sz="1404" kern="1200">
                <a:solidFill>
                  <a:schemeClr val="tx1"/>
                </a:solidFill>
                <a:latin typeface="+mn-lt"/>
                <a:ea typeface="+mn-ea"/>
                <a:cs typeface="+mn-cs"/>
              </a:defRPr>
            </a:lvl6pPr>
            <a:lvl7pPr marL="2139696" algn="l" defTabSz="713232" rtl="0" eaLnBrk="1" latinLnBrk="0" hangingPunct="1">
              <a:defRPr sz="1404" kern="1200">
                <a:solidFill>
                  <a:schemeClr val="tx1"/>
                </a:solidFill>
                <a:latin typeface="+mn-lt"/>
                <a:ea typeface="+mn-ea"/>
                <a:cs typeface="+mn-cs"/>
              </a:defRPr>
            </a:lvl7pPr>
            <a:lvl8pPr marL="2496312" algn="l" defTabSz="713232" rtl="0" eaLnBrk="1" latinLnBrk="0" hangingPunct="1">
              <a:defRPr sz="1404" kern="1200">
                <a:solidFill>
                  <a:schemeClr val="tx1"/>
                </a:solidFill>
                <a:latin typeface="+mn-lt"/>
                <a:ea typeface="+mn-ea"/>
                <a:cs typeface="+mn-cs"/>
              </a:defRPr>
            </a:lvl8pPr>
            <a:lvl9pPr marL="2852928" algn="l" defTabSz="713232" rtl="0" eaLnBrk="1" latinLnBrk="0" hangingPunct="1">
              <a:defRPr sz="1404" kern="1200">
                <a:solidFill>
                  <a:schemeClr val="tx1"/>
                </a:solidFill>
                <a:latin typeface="+mn-lt"/>
                <a:ea typeface="+mn-ea"/>
                <a:cs typeface="+mn-cs"/>
              </a:defRPr>
            </a:lvl9pPr>
          </a:lstStyle>
          <a:p>
            <a:r>
              <a:rPr lang="de-DE" dirty="0"/>
              <a:t>How to Strangle Systematically: An Approach and Case Study for the Continuous Evolution of Monoliths to Microservices</a:t>
            </a:r>
          </a:p>
        </p:txBody>
      </p:sp>
    </p:spTree>
    <p:extLst>
      <p:ext uri="{BB962C8B-B14F-4D97-AF65-F5344CB8AC3E}">
        <p14:creationId xmlns:p14="http://schemas.microsoft.com/office/powerpoint/2010/main" val="6382311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790C515-BD75-4DFC-A2EB-824C7E30CD1C}"/>
              </a:ext>
            </a:extLst>
          </p:cNvPr>
          <p:cNvSpPr>
            <a:spLocks noGrp="1"/>
          </p:cNvSpPr>
          <p:nvPr>
            <p:ph type="title"/>
          </p:nvPr>
        </p:nvSpPr>
        <p:spPr/>
        <p:txBody>
          <a:bodyPr/>
          <a:lstStyle/>
          <a:p>
            <a:r>
              <a:rPr lang="de-DE" dirty="0"/>
              <a:t>Research Questions</a:t>
            </a:r>
          </a:p>
        </p:txBody>
      </p:sp>
      <p:sp>
        <p:nvSpPr>
          <p:cNvPr id="5" name="Datumsplatzhalter 4">
            <a:extLst>
              <a:ext uri="{FF2B5EF4-FFF2-40B4-BE49-F238E27FC236}">
                <a16:creationId xmlns:a16="http://schemas.microsoft.com/office/drawing/2014/main" id="{EFD86BCA-0D2D-49C1-8A31-95D81EBBA8D6}"/>
              </a:ext>
            </a:extLst>
          </p:cNvPr>
          <p:cNvSpPr>
            <a:spLocks noGrp="1"/>
          </p:cNvSpPr>
          <p:nvPr>
            <p:ph type="dt" sz="half" idx="10"/>
          </p:nvPr>
        </p:nvSpPr>
        <p:spPr>
          <a:xfrm>
            <a:off x="7754400" y="5418000"/>
            <a:ext cx="532800" cy="123111"/>
          </a:xfrm>
        </p:spPr>
        <p:txBody>
          <a:bodyPr/>
          <a:lstStyle/>
          <a:p>
            <a:r>
              <a:rPr lang="de-DE" dirty="0"/>
              <a:t>25.11.2021</a:t>
            </a:r>
          </a:p>
        </p:txBody>
      </p:sp>
      <p:sp>
        <p:nvSpPr>
          <p:cNvPr id="6" name="Fußzeilenplatzhalter 5">
            <a:extLst>
              <a:ext uri="{FF2B5EF4-FFF2-40B4-BE49-F238E27FC236}">
                <a16:creationId xmlns:a16="http://schemas.microsoft.com/office/drawing/2014/main" id="{317FC92B-315B-4D79-99EB-3B23314D8155}"/>
              </a:ext>
            </a:extLst>
          </p:cNvPr>
          <p:cNvSpPr>
            <a:spLocks noGrp="1"/>
          </p:cNvSpPr>
          <p:nvPr>
            <p:ph type="ftr" sz="quarter" idx="11"/>
          </p:nvPr>
        </p:nvSpPr>
        <p:spPr/>
        <p:txBody>
          <a:bodyPr/>
          <a:lstStyle/>
          <a:p>
            <a:r>
              <a:rPr lang="de-DE" dirty="0"/>
              <a:t>Universität Stuttgart</a:t>
            </a:r>
          </a:p>
        </p:txBody>
      </p:sp>
      <p:sp>
        <p:nvSpPr>
          <p:cNvPr id="7" name="Foliennummernplatzhalter 6">
            <a:extLst>
              <a:ext uri="{FF2B5EF4-FFF2-40B4-BE49-F238E27FC236}">
                <a16:creationId xmlns:a16="http://schemas.microsoft.com/office/drawing/2014/main" id="{3D5FA7F1-89AC-4EB8-BE0E-7A32A0C0A2CD}"/>
              </a:ext>
            </a:extLst>
          </p:cNvPr>
          <p:cNvSpPr>
            <a:spLocks noGrp="1"/>
          </p:cNvSpPr>
          <p:nvPr>
            <p:ph type="sldNum" sz="quarter" idx="12"/>
          </p:nvPr>
        </p:nvSpPr>
        <p:spPr/>
        <p:txBody>
          <a:bodyPr/>
          <a:lstStyle/>
          <a:p>
            <a:fld id="{9E82CC3C-1DC0-4FDA-9590-6CC506AB67F8}" type="slidenum">
              <a:rPr lang="de-DE" smtClean="0"/>
              <a:t>7</a:t>
            </a:fld>
            <a:endParaRPr lang="de-DE" dirty="0"/>
          </a:p>
        </p:txBody>
      </p:sp>
      <p:sp>
        <p:nvSpPr>
          <p:cNvPr id="8" name="Textplatzhalter 7">
            <a:extLst>
              <a:ext uri="{FF2B5EF4-FFF2-40B4-BE49-F238E27FC236}">
                <a16:creationId xmlns:a16="http://schemas.microsoft.com/office/drawing/2014/main" id="{9AF55874-E669-4531-8947-9BEF9413B4AB}"/>
              </a:ext>
            </a:extLst>
          </p:cNvPr>
          <p:cNvSpPr txBox="1">
            <a:spLocks/>
          </p:cNvSpPr>
          <p:nvPr/>
        </p:nvSpPr>
        <p:spPr>
          <a:xfrm>
            <a:off x="467999" y="1156298"/>
            <a:ext cx="8244200" cy="1439191"/>
          </a:xfrm>
          <a:prstGeom prst="rect">
            <a:avLst/>
          </a:prstGeom>
        </p:spPr>
        <p:txBody>
          <a:bodyPr vert="horz" lIns="0" tIns="0" rIns="0" bIns="0" rtlCol="0">
            <a:noAutofit/>
          </a:bodyPr>
          <a:lstStyle>
            <a:lvl1pPr marL="0" indent="0" algn="l" defTabSz="685800" rtl="0" eaLnBrk="1" latinLnBrk="0" hangingPunct="1">
              <a:lnSpc>
                <a:spcPct val="120000"/>
              </a:lnSpc>
              <a:spcBef>
                <a:spcPts val="750"/>
              </a:spcBef>
              <a:buClr>
                <a:schemeClr val="accent1"/>
              </a:buClr>
              <a:buFont typeface="Arial" panose="020B0604020202020204" pitchFamily="34" charset="0"/>
              <a:buNone/>
              <a:defRPr sz="1800" kern="1200" baseline="0">
                <a:solidFill>
                  <a:schemeClr val="tx1"/>
                </a:solidFill>
                <a:latin typeface="+mn-lt"/>
                <a:ea typeface="+mn-ea"/>
                <a:cs typeface="+mn-cs"/>
              </a:defRPr>
            </a:lvl1pPr>
            <a:lvl2pPr marL="360363" indent="-184150" algn="l" defTabSz="685800" rtl="0" eaLnBrk="1" latinLnBrk="0" hangingPunct="1">
              <a:lnSpc>
                <a:spcPct val="120000"/>
              </a:lnSpc>
              <a:spcBef>
                <a:spcPts val="375"/>
              </a:spcBef>
              <a:buClr>
                <a:schemeClr val="tx1"/>
              </a:buClr>
              <a:buFont typeface="Arial" panose="020B0604020202020204" pitchFamily="34" charset="0"/>
              <a:buChar char="•"/>
              <a:defRPr sz="1600" kern="1200">
                <a:solidFill>
                  <a:schemeClr val="tx1"/>
                </a:solidFill>
                <a:latin typeface="+mn-lt"/>
                <a:ea typeface="+mn-ea"/>
                <a:cs typeface="+mn-cs"/>
              </a:defRPr>
            </a:lvl2pPr>
            <a:lvl3pPr marL="536575" indent="-176213" algn="l" defTabSz="685800" rtl="0" eaLnBrk="1" latinLnBrk="0" hangingPunct="1">
              <a:lnSpc>
                <a:spcPct val="120000"/>
              </a:lnSpc>
              <a:spcBef>
                <a:spcPts val="375"/>
              </a:spcBef>
              <a:buClr>
                <a:schemeClr val="tx1"/>
              </a:buClr>
              <a:buFont typeface="Arial" panose="020B0604020202020204" pitchFamily="34" charset="0"/>
              <a:buChar char="•"/>
              <a:defRPr sz="1400" kern="1200">
                <a:solidFill>
                  <a:schemeClr val="tx1"/>
                </a:solidFill>
                <a:latin typeface="+mn-lt"/>
                <a:ea typeface="+mn-ea"/>
                <a:cs typeface="+mn-cs"/>
              </a:defRPr>
            </a:lvl3pPr>
            <a:lvl4pPr marL="720725" indent="-184150" algn="l" defTabSz="685800" rtl="0" eaLnBrk="1" latinLnBrk="0" hangingPunct="1">
              <a:lnSpc>
                <a:spcPct val="120000"/>
              </a:lnSpc>
              <a:spcBef>
                <a:spcPts val="375"/>
              </a:spcBef>
              <a:buClr>
                <a:schemeClr val="tx1"/>
              </a:buClr>
              <a:buFont typeface="Arial" panose="020B0604020202020204" pitchFamily="34" charset="0"/>
              <a:buChar char="•"/>
              <a:defRPr sz="1400" kern="1200">
                <a:solidFill>
                  <a:schemeClr val="tx1"/>
                </a:solidFill>
                <a:latin typeface="+mn-lt"/>
                <a:ea typeface="+mn-ea"/>
                <a:cs typeface="+mn-cs"/>
              </a:defRPr>
            </a:lvl4pPr>
            <a:lvl5pPr marL="896938" indent="-176213" algn="l" defTabSz="685800" rtl="0" eaLnBrk="1" latinLnBrk="0" hangingPunct="1">
              <a:lnSpc>
                <a:spcPct val="120000"/>
              </a:lnSpc>
              <a:spcBef>
                <a:spcPts val="375"/>
              </a:spcBef>
              <a:buClr>
                <a:schemeClr val="tx1"/>
              </a:buClr>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spcBef>
                <a:spcPts val="1200"/>
              </a:spcBef>
            </a:pPr>
            <a:r>
              <a:rPr lang="de-DE" sz="1200" dirty="0">
                <a:sym typeface="Wingdings" panose="05000000000000000000" pitchFamily="2" charset="2"/>
              </a:rPr>
              <a:t>RQ 1: What are the influencing factors in a microservice migration?</a:t>
            </a:r>
          </a:p>
          <a:p>
            <a:pPr>
              <a:spcBef>
                <a:spcPts val="1200"/>
              </a:spcBef>
            </a:pPr>
            <a:r>
              <a:rPr lang="de-DE" sz="1200" dirty="0"/>
              <a:t>RQ 2: What are the different steps of a microservice migration?</a:t>
            </a:r>
          </a:p>
          <a:p>
            <a:pPr>
              <a:spcBef>
                <a:spcPts val="1200"/>
              </a:spcBef>
            </a:pPr>
            <a:r>
              <a:rPr lang="de-DE" sz="1200" dirty="0"/>
              <a:t>RQ 3: Which decisions are made based on the factors during a microservice migration?</a:t>
            </a:r>
          </a:p>
          <a:p>
            <a:pPr>
              <a:spcBef>
                <a:spcPts val="1200"/>
              </a:spcBef>
            </a:pPr>
            <a:r>
              <a:rPr lang="de-DE" sz="1200" dirty="0"/>
              <a:t>RQ 4: What is feasible process for a systematic migration based on the strangler pattern?</a:t>
            </a:r>
          </a:p>
          <a:p>
            <a:endParaRPr lang="de-DE" sz="1200" dirty="0"/>
          </a:p>
          <a:p>
            <a:endParaRPr lang="de-DE" sz="1200" dirty="0"/>
          </a:p>
        </p:txBody>
      </p:sp>
      <p:grpSp>
        <p:nvGrpSpPr>
          <p:cNvPr id="34" name="Gruppieren 33">
            <a:extLst>
              <a:ext uri="{FF2B5EF4-FFF2-40B4-BE49-F238E27FC236}">
                <a16:creationId xmlns:a16="http://schemas.microsoft.com/office/drawing/2014/main" id="{129807ED-1F65-47C3-B94B-E98110AFDD31}"/>
              </a:ext>
            </a:extLst>
          </p:cNvPr>
          <p:cNvGrpSpPr/>
          <p:nvPr/>
        </p:nvGrpSpPr>
        <p:grpSpPr>
          <a:xfrm>
            <a:off x="2376141" y="2557610"/>
            <a:ext cx="3362601" cy="2772658"/>
            <a:chOff x="2327851" y="2645342"/>
            <a:chExt cx="3362601" cy="2772658"/>
          </a:xfrm>
        </p:grpSpPr>
        <p:sp>
          <p:nvSpPr>
            <p:cNvPr id="19" name="Ellipse 18">
              <a:extLst>
                <a:ext uri="{FF2B5EF4-FFF2-40B4-BE49-F238E27FC236}">
                  <a16:creationId xmlns:a16="http://schemas.microsoft.com/office/drawing/2014/main" id="{117B7587-ED0A-49BE-A091-4FFD2CA30213}"/>
                </a:ext>
              </a:extLst>
            </p:cNvPr>
            <p:cNvSpPr/>
            <p:nvPr/>
          </p:nvSpPr>
          <p:spPr>
            <a:xfrm>
              <a:off x="2743199" y="3097800"/>
              <a:ext cx="2297733" cy="2320200"/>
            </a:xfrm>
            <a:prstGeom prst="ellipse">
              <a:avLst/>
            </a:prstGeom>
            <a:solidFill>
              <a:schemeClr val="bg1">
                <a:lumMod val="8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600" dirty="0"/>
            </a:p>
          </p:txBody>
        </p:sp>
        <p:grpSp>
          <p:nvGrpSpPr>
            <p:cNvPr id="22" name="Gruppieren 21">
              <a:extLst>
                <a:ext uri="{FF2B5EF4-FFF2-40B4-BE49-F238E27FC236}">
                  <a16:creationId xmlns:a16="http://schemas.microsoft.com/office/drawing/2014/main" id="{7A4B182F-D16F-4253-886F-49CA68AD9DDB}"/>
                </a:ext>
              </a:extLst>
            </p:cNvPr>
            <p:cNvGrpSpPr/>
            <p:nvPr/>
          </p:nvGrpSpPr>
          <p:grpSpPr>
            <a:xfrm>
              <a:off x="2327851" y="4317407"/>
              <a:ext cx="738553" cy="712109"/>
              <a:chOff x="2387368" y="3938789"/>
              <a:chExt cx="738553" cy="712109"/>
            </a:xfrm>
          </p:grpSpPr>
          <p:sp>
            <p:nvSpPr>
              <p:cNvPr id="12" name="Ellipse 11">
                <a:extLst>
                  <a:ext uri="{FF2B5EF4-FFF2-40B4-BE49-F238E27FC236}">
                    <a16:creationId xmlns:a16="http://schemas.microsoft.com/office/drawing/2014/main" id="{E75548AD-E427-42DD-9C48-F9A2302D41B0}"/>
                  </a:ext>
                </a:extLst>
              </p:cNvPr>
              <p:cNvSpPr/>
              <p:nvPr/>
            </p:nvSpPr>
            <p:spPr>
              <a:xfrm>
                <a:off x="2387368" y="3938789"/>
                <a:ext cx="738553" cy="712109"/>
              </a:xfrm>
              <a:prstGeom prst="ellipse">
                <a:avLst/>
              </a:prstGeom>
              <a:solidFill>
                <a:srgbClr val="5AAAE7"/>
              </a:solidFill>
              <a:ln>
                <a:solidFill>
                  <a:schemeClr val="tx2"/>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600" dirty="0"/>
              </a:p>
            </p:txBody>
          </p:sp>
          <p:sp>
            <p:nvSpPr>
              <p:cNvPr id="14" name="Textfeld 13">
                <a:extLst>
                  <a:ext uri="{FF2B5EF4-FFF2-40B4-BE49-F238E27FC236}">
                    <a16:creationId xmlns:a16="http://schemas.microsoft.com/office/drawing/2014/main" id="{350AAEA2-7CE0-4745-B2CE-A02E1A1ECAEF}"/>
                  </a:ext>
                </a:extLst>
              </p:cNvPr>
              <p:cNvSpPr txBox="1"/>
              <p:nvPr/>
            </p:nvSpPr>
            <p:spPr>
              <a:xfrm>
                <a:off x="2441046" y="4188908"/>
                <a:ext cx="655403" cy="215444"/>
              </a:xfrm>
              <a:prstGeom prst="rect">
                <a:avLst/>
              </a:prstGeom>
              <a:noFill/>
            </p:spPr>
            <p:txBody>
              <a:bodyPr wrap="square">
                <a:spAutoFit/>
              </a:bodyPr>
              <a:lstStyle/>
              <a:p>
                <a:r>
                  <a:rPr lang="de-DE" sz="800" b="1" dirty="0">
                    <a:solidFill>
                      <a:schemeClr val="tx2"/>
                    </a:solidFill>
                  </a:rPr>
                  <a:t>Decision</a:t>
                </a:r>
              </a:p>
            </p:txBody>
          </p:sp>
        </p:grpSp>
        <p:cxnSp>
          <p:nvCxnSpPr>
            <p:cNvPr id="10" name="Gerade Verbindung mit Pfeil 9">
              <a:extLst>
                <a:ext uri="{FF2B5EF4-FFF2-40B4-BE49-F238E27FC236}">
                  <a16:creationId xmlns:a16="http://schemas.microsoft.com/office/drawing/2014/main" id="{5CD60AFC-9149-4D1B-939F-EFC91938831A}"/>
                </a:ext>
              </a:extLst>
            </p:cNvPr>
            <p:cNvCxnSpPr>
              <a:cxnSpLocks/>
              <a:stCxn id="4" idx="5"/>
              <a:endCxn id="16" idx="1"/>
            </p:cNvCxnSpPr>
            <p:nvPr/>
          </p:nvCxnSpPr>
          <p:spPr>
            <a:xfrm>
              <a:off x="4172359" y="3253165"/>
              <a:ext cx="729365" cy="1148945"/>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24" name="Gruppieren 23">
              <a:extLst>
                <a:ext uri="{FF2B5EF4-FFF2-40B4-BE49-F238E27FC236}">
                  <a16:creationId xmlns:a16="http://schemas.microsoft.com/office/drawing/2014/main" id="{58150211-B405-4913-B7E0-DE94F0DF2FD4}"/>
                </a:ext>
              </a:extLst>
            </p:cNvPr>
            <p:cNvGrpSpPr/>
            <p:nvPr/>
          </p:nvGrpSpPr>
          <p:grpSpPr>
            <a:xfrm>
              <a:off x="3541965" y="2645342"/>
              <a:ext cx="800717" cy="712109"/>
              <a:chOff x="3364516" y="2769456"/>
              <a:chExt cx="800717" cy="712109"/>
            </a:xfrm>
          </p:grpSpPr>
          <p:sp>
            <p:nvSpPr>
              <p:cNvPr id="4" name="Ellipse 3">
                <a:extLst>
                  <a:ext uri="{FF2B5EF4-FFF2-40B4-BE49-F238E27FC236}">
                    <a16:creationId xmlns:a16="http://schemas.microsoft.com/office/drawing/2014/main" id="{010BC875-168D-46B6-B5B9-5BD6D124AC64}"/>
                  </a:ext>
                </a:extLst>
              </p:cNvPr>
              <p:cNvSpPr/>
              <p:nvPr/>
            </p:nvSpPr>
            <p:spPr>
              <a:xfrm>
                <a:off x="3364516" y="2769456"/>
                <a:ext cx="738553" cy="712109"/>
              </a:xfrm>
              <a:prstGeom prst="ellipse">
                <a:avLst/>
              </a:prstGeom>
              <a:solidFill>
                <a:srgbClr val="5AAAE7"/>
              </a:solidFill>
              <a:ln>
                <a:solidFill>
                  <a:schemeClr val="tx2"/>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600" dirty="0"/>
              </a:p>
            </p:txBody>
          </p:sp>
          <p:sp>
            <p:nvSpPr>
              <p:cNvPr id="13" name="Textfeld 12">
                <a:extLst>
                  <a:ext uri="{FF2B5EF4-FFF2-40B4-BE49-F238E27FC236}">
                    <a16:creationId xmlns:a16="http://schemas.microsoft.com/office/drawing/2014/main" id="{DFE28A4F-3429-4FEB-8563-1122CB21B14E}"/>
                  </a:ext>
                </a:extLst>
              </p:cNvPr>
              <p:cNvSpPr txBox="1"/>
              <p:nvPr/>
            </p:nvSpPr>
            <p:spPr>
              <a:xfrm>
                <a:off x="3426680" y="2956233"/>
                <a:ext cx="738553" cy="338554"/>
              </a:xfrm>
              <a:prstGeom prst="rect">
                <a:avLst/>
              </a:prstGeom>
              <a:noFill/>
            </p:spPr>
            <p:txBody>
              <a:bodyPr wrap="square">
                <a:spAutoFit/>
              </a:bodyPr>
              <a:lstStyle/>
              <a:p>
                <a:r>
                  <a:rPr lang="de-DE" sz="800" dirty="0">
                    <a:solidFill>
                      <a:schemeClr val="tx2"/>
                    </a:solidFill>
                  </a:rPr>
                  <a:t>Influencing</a:t>
                </a:r>
              </a:p>
              <a:p>
                <a:r>
                  <a:rPr lang="de-DE" sz="800" dirty="0">
                    <a:solidFill>
                      <a:schemeClr val="tx2"/>
                    </a:solidFill>
                  </a:rPr>
                  <a:t>Factor </a:t>
                </a:r>
              </a:p>
            </p:txBody>
          </p:sp>
        </p:grpSp>
        <p:grpSp>
          <p:nvGrpSpPr>
            <p:cNvPr id="23" name="Gruppieren 22">
              <a:extLst>
                <a:ext uri="{FF2B5EF4-FFF2-40B4-BE49-F238E27FC236}">
                  <a16:creationId xmlns:a16="http://schemas.microsoft.com/office/drawing/2014/main" id="{2D787C4F-C5F7-479E-8D91-7B680E7F23CF}"/>
                </a:ext>
              </a:extLst>
            </p:cNvPr>
            <p:cNvGrpSpPr/>
            <p:nvPr/>
          </p:nvGrpSpPr>
          <p:grpSpPr>
            <a:xfrm>
              <a:off x="4793565" y="4297824"/>
              <a:ext cx="896887" cy="712109"/>
              <a:chOff x="4341666" y="3923645"/>
              <a:chExt cx="896887" cy="712109"/>
            </a:xfrm>
          </p:grpSpPr>
          <p:sp>
            <p:nvSpPr>
              <p:cNvPr id="16" name="Ellipse 15">
                <a:extLst>
                  <a:ext uri="{FF2B5EF4-FFF2-40B4-BE49-F238E27FC236}">
                    <a16:creationId xmlns:a16="http://schemas.microsoft.com/office/drawing/2014/main" id="{EFD4454B-C2A3-4821-9D7B-98B6135C6767}"/>
                  </a:ext>
                </a:extLst>
              </p:cNvPr>
              <p:cNvSpPr/>
              <p:nvPr/>
            </p:nvSpPr>
            <p:spPr>
              <a:xfrm>
                <a:off x="4341666" y="3923645"/>
                <a:ext cx="738553" cy="712109"/>
              </a:xfrm>
              <a:prstGeom prst="ellipse">
                <a:avLst/>
              </a:prstGeom>
              <a:solidFill>
                <a:srgbClr val="5AAAE7"/>
              </a:solidFill>
              <a:ln>
                <a:solidFill>
                  <a:schemeClr val="tx2"/>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600" dirty="0"/>
              </a:p>
            </p:txBody>
          </p:sp>
          <p:sp>
            <p:nvSpPr>
              <p:cNvPr id="15" name="Textfeld 14">
                <a:extLst>
                  <a:ext uri="{FF2B5EF4-FFF2-40B4-BE49-F238E27FC236}">
                    <a16:creationId xmlns:a16="http://schemas.microsoft.com/office/drawing/2014/main" id="{ED828B7B-9BBF-49C5-AFF1-7577F072DBD7}"/>
                  </a:ext>
                </a:extLst>
              </p:cNvPr>
              <p:cNvSpPr txBox="1"/>
              <p:nvPr/>
            </p:nvSpPr>
            <p:spPr>
              <a:xfrm>
                <a:off x="4500000" y="4171977"/>
                <a:ext cx="738553" cy="215444"/>
              </a:xfrm>
              <a:prstGeom prst="rect">
                <a:avLst/>
              </a:prstGeom>
              <a:noFill/>
            </p:spPr>
            <p:txBody>
              <a:bodyPr wrap="square">
                <a:spAutoFit/>
              </a:bodyPr>
              <a:lstStyle/>
              <a:p>
                <a:r>
                  <a:rPr lang="de-DE" sz="800" b="1" dirty="0">
                    <a:solidFill>
                      <a:schemeClr val="tx2"/>
                    </a:solidFill>
                  </a:rPr>
                  <a:t>Step</a:t>
                </a:r>
              </a:p>
            </p:txBody>
          </p:sp>
        </p:grpSp>
        <p:cxnSp>
          <p:nvCxnSpPr>
            <p:cNvPr id="25" name="Gerade Verbindung mit Pfeil 24">
              <a:extLst>
                <a:ext uri="{FF2B5EF4-FFF2-40B4-BE49-F238E27FC236}">
                  <a16:creationId xmlns:a16="http://schemas.microsoft.com/office/drawing/2014/main" id="{ACDA6952-7224-4080-BC8E-E64DF0D39E58}"/>
                </a:ext>
              </a:extLst>
            </p:cNvPr>
            <p:cNvCxnSpPr>
              <a:cxnSpLocks/>
              <a:stCxn id="4" idx="3"/>
              <a:endCxn id="12" idx="7"/>
            </p:cNvCxnSpPr>
            <p:nvPr/>
          </p:nvCxnSpPr>
          <p:spPr>
            <a:xfrm flipH="1">
              <a:off x="2958245" y="3253165"/>
              <a:ext cx="691879" cy="1168528"/>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Gerade Verbindung mit Pfeil 27">
              <a:extLst>
                <a:ext uri="{FF2B5EF4-FFF2-40B4-BE49-F238E27FC236}">
                  <a16:creationId xmlns:a16="http://schemas.microsoft.com/office/drawing/2014/main" id="{4F169548-24B1-4E8B-A9AD-66746B0E9501}"/>
                </a:ext>
              </a:extLst>
            </p:cNvPr>
            <p:cNvCxnSpPr>
              <a:cxnSpLocks/>
              <a:stCxn id="16" idx="2"/>
              <a:endCxn id="12" idx="6"/>
            </p:cNvCxnSpPr>
            <p:nvPr/>
          </p:nvCxnSpPr>
          <p:spPr>
            <a:xfrm flipH="1">
              <a:off x="3066404" y="4653879"/>
              <a:ext cx="1727161" cy="19583"/>
            </a:xfrm>
            <a:prstGeom prst="straightConnector1">
              <a:avLst/>
            </a:prstGeom>
            <a:ln w="127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31" name="Textfeld 30">
              <a:extLst>
                <a:ext uri="{FF2B5EF4-FFF2-40B4-BE49-F238E27FC236}">
                  <a16:creationId xmlns:a16="http://schemas.microsoft.com/office/drawing/2014/main" id="{0CE2054A-B81D-490F-8FB2-BCCB94262C23}"/>
                </a:ext>
              </a:extLst>
            </p:cNvPr>
            <p:cNvSpPr txBox="1"/>
            <p:nvPr/>
          </p:nvSpPr>
          <p:spPr>
            <a:xfrm rot="18099346">
              <a:off x="2582774" y="3443971"/>
              <a:ext cx="1548314" cy="215444"/>
            </a:xfrm>
            <a:prstGeom prst="rect">
              <a:avLst/>
            </a:prstGeom>
            <a:noFill/>
          </p:spPr>
          <p:txBody>
            <a:bodyPr wrap="square">
              <a:spAutoFit/>
            </a:bodyPr>
            <a:lstStyle/>
            <a:p>
              <a:r>
                <a:rPr lang="de-DE" sz="800" dirty="0">
                  <a:solidFill>
                    <a:schemeClr val="tx2"/>
                  </a:solidFill>
                </a:rPr>
                <a:t>affects a decision</a:t>
              </a:r>
            </a:p>
          </p:txBody>
        </p:sp>
        <p:sp>
          <p:nvSpPr>
            <p:cNvPr id="32" name="Textfeld 31">
              <a:extLst>
                <a:ext uri="{FF2B5EF4-FFF2-40B4-BE49-F238E27FC236}">
                  <a16:creationId xmlns:a16="http://schemas.microsoft.com/office/drawing/2014/main" id="{44433FD0-1703-43BE-9B3D-EB98F6B9E725}"/>
                </a:ext>
              </a:extLst>
            </p:cNvPr>
            <p:cNvSpPr txBox="1"/>
            <p:nvPr/>
          </p:nvSpPr>
          <p:spPr>
            <a:xfrm>
              <a:off x="3506361" y="4442873"/>
              <a:ext cx="1548314" cy="215444"/>
            </a:xfrm>
            <a:prstGeom prst="rect">
              <a:avLst/>
            </a:prstGeom>
            <a:noFill/>
          </p:spPr>
          <p:txBody>
            <a:bodyPr wrap="square">
              <a:spAutoFit/>
            </a:bodyPr>
            <a:lstStyle/>
            <a:p>
              <a:r>
                <a:rPr lang="de-DE" sz="800" dirty="0">
                  <a:solidFill>
                    <a:schemeClr val="tx2"/>
                  </a:solidFill>
                </a:rPr>
                <a:t>Taken in a step</a:t>
              </a:r>
            </a:p>
          </p:txBody>
        </p:sp>
        <p:sp>
          <p:nvSpPr>
            <p:cNvPr id="33" name="Textfeld 32">
              <a:extLst>
                <a:ext uri="{FF2B5EF4-FFF2-40B4-BE49-F238E27FC236}">
                  <a16:creationId xmlns:a16="http://schemas.microsoft.com/office/drawing/2014/main" id="{7248F4D9-F87F-40F4-96F2-C12EBCC41A18}"/>
                </a:ext>
              </a:extLst>
            </p:cNvPr>
            <p:cNvSpPr txBox="1"/>
            <p:nvPr/>
          </p:nvSpPr>
          <p:spPr>
            <a:xfrm rot="3463109">
              <a:off x="3920575" y="3746291"/>
              <a:ext cx="1548314" cy="215444"/>
            </a:xfrm>
            <a:prstGeom prst="rect">
              <a:avLst/>
            </a:prstGeom>
            <a:noFill/>
          </p:spPr>
          <p:txBody>
            <a:bodyPr wrap="square">
              <a:spAutoFit/>
            </a:bodyPr>
            <a:lstStyle/>
            <a:p>
              <a:r>
                <a:rPr lang="de-DE" sz="800" dirty="0">
                  <a:solidFill>
                    <a:schemeClr val="tx2"/>
                  </a:solidFill>
                </a:rPr>
                <a:t>Relevant in a certain step</a:t>
              </a:r>
            </a:p>
          </p:txBody>
        </p:sp>
      </p:grpSp>
      <p:sp>
        <p:nvSpPr>
          <p:cNvPr id="124" name="Fußzeilenplatzhalter 5">
            <a:extLst>
              <a:ext uri="{FF2B5EF4-FFF2-40B4-BE49-F238E27FC236}">
                <a16:creationId xmlns:a16="http://schemas.microsoft.com/office/drawing/2014/main" id="{F0EBC2FB-CC23-4CE1-94EC-5DE7FB94B1D4}"/>
              </a:ext>
            </a:extLst>
          </p:cNvPr>
          <p:cNvSpPr txBox="1">
            <a:spLocks/>
          </p:cNvSpPr>
          <p:nvPr/>
        </p:nvSpPr>
        <p:spPr>
          <a:xfrm>
            <a:off x="1803472" y="5418000"/>
            <a:ext cx="5527301" cy="123111"/>
          </a:xfrm>
          <a:prstGeom prst="rect">
            <a:avLst/>
          </a:prstGeom>
        </p:spPr>
        <p:txBody>
          <a:bodyPr vert="horz" wrap="square" lIns="0" tIns="0" rIns="0" bIns="0" rtlCol="0" anchor="t" anchorCtr="0">
            <a:spAutoFit/>
          </a:bodyPr>
          <a:lstStyle>
            <a:defPPr>
              <a:defRPr lang="en-US"/>
            </a:defPPr>
            <a:lvl1pPr marL="0" algn="l" defTabSz="713232" rtl="0" eaLnBrk="1" latinLnBrk="0" hangingPunct="1">
              <a:defRPr sz="800" kern="1200">
                <a:solidFill>
                  <a:schemeClr val="tx1"/>
                </a:solidFill>
                <a:latin typeface="+mn-lt"/>
                <a:ea typeface="+mn-ea"/>
                <a:cs typeface="+mn-cs"/>
              </a:defRPr>
            </a:lvl1pPr>
            <a:lvl2pPr marL="356616" algn="l" defTabSz="713232" rtl="0" eaLnBrk="1" latinLnBrk="0" hangingPunct="1">
              <a:defRPr sz="1404" kern="1200">
                <a:solidFill>
                  <a:schemeClr val="tx1"/>
                </a:solidFill>
                <a:latin typeface="+mn-lt"/>
                <a:ea typeface="+mn-ea"/>
                <a:cs typeface="+mn-cs"/>
              </a:defRPr>
            </a:lvl2pPr>
            <a:lvl3pPr marL="713232" algn="l" defTabSz="713232" rtl="0" eaLnBrk="1" latinLnBrk="0" hangingPunct="1">
              <a:defRPr sz="1404" kern="1200">
                <a:solidFill>
                  <a:schemeClr val="tx1"/>
                </a:solidFill>
                <a:latin typeface="+mn-lt"/>
                <a:ea typeface="+mn-ea"/>
                <a:cs typeface="+mn-cs"/>
              </a:defRPr>
            </a:lvl3pPr>
            <a:lvl4pPr marL="1069848" algn="l" defTabSz="713232" rtl="0" eaLnBrk="1" latinLnBrk="0" hangingPunct="1">
              <a:defRPr sz="1404" kern="1200">
                <a:solidFill>
                  <a:schemeClr val="tx1"/>
                </a:solidFill>
                <a:latin typeface="+mn-lt"/>
                <a:ea typeface="+mn-ea"/>
                <a:cs typeface="+mn-cs"/>
              </a:defRPr>
            </a:lvl4pPr>
            <a:lvl5pPr marL="1426464" algn="l" defTabSz="713232" rtl="0" eaLnBrk="1" latinLnBrk="0" hangingPunct="1">
              <a:defRPr sz="1404" kern="1200">
                <a:solidFill>
                  <a:schemeClr val="tx1"/>
                </a:solidFill>
                <a:latin typeface="+mn-lt"/>
                <a:ea typeface="+mn-ea"/>
                <a:cs typeface="+mn-cs"/>
              </a:defRPr>
            </a:lvl5pPr>
            <a:lvl6pPr marL="1783080" algn="l" defTabSz="713232" rtl="0" eaLnBrk="1" latinLnBrk="0" hangingPunct="1">
              <a:defRPr sz="1404" kern="1200">
                <a:solidFill>
                  <a:schemeClr val="tx1"/>
                </a:solidFill>
                <a:latin typeface="+mn-lt"/>
                <a:ea typeface="+mn-ea"/>
                <a:cs typeface="+mn-cs"/>
              </a:defRPr>
            </a:lvl6pPr>
            <a:lvl7pPr marL="2139696" algn="l" defTabSz="713232" rtl="0" eaLnBrk="1" latinLnBrk="0" hangingPunct="1">
              <a:defRPr sz="1404" kern="1200">
                <a:solidFill>
                  <a:schemeClr val="tx1"/>
                </a:solidFill>
                <a:latin typeface="+mn-lt"/>
                <a:ea typeface="+mn-ea"/>
                <a:cs typeface="+mn-cs"/>
              </a:defRPr>
            </a:lvl7pPr>
            <a:lvl8pPr marL="2496312" algn="l" defTabSz="713232" rtl="0" eaLnBrk="1" latinLnBrk="0" hangingPunct="1">
              <a:defRPr sz="1404" kern="1200">
                <a:solidFill>
                  <a:schemeClr val="tx1"/>
                </a:solidFill>
                <a:latin typeface="+mn-lt"/>
                <a:ea typeface="+mn-ea"/>
                <a:cs typeface="+mn-cs"/>
              </a:defRPr>
            </a:lvl8pPr>
            <a:lvl9pPr marL="2852928" algn="l" defTabSz="713232" rtl="0" eaLnBrk="1" latinLnBrk="0" hangingPunct="1">
              <a:defRPr sz="1404" kern="1200">
                <a:solidFill>
                  <a:schemeClr val="tx1"/>
                </a:solidFill>
                <a:latin typeface="+mn-lt"/>
                <a:ea typeface="+mn-ea"/>
                <a:cs typeface="+mn-cs"/>
              </a:defRPr>
            </a:lvl9pPr>
          </a:lstStyle>
          <a:p>
            <a:r>
              <a:rPr lang="de-DE" dirty="0"/>
              <a:t>How to Strangle Systematically: An Approach and Case Study for the Continuous Evolution of Monoliths to Microservices</a:t>
            </a:r>
          </a:p>
        </p:txBody>
      </p:sp>
    </p:spTree>
    <p:extLst>
      <p:ext uri="{BB962C8B-B14F-4D97-AF65-F5344CB8AC3E}">
        <p14:creationId xmlns:p14="http://schemas.microsoft.com/office/powerpoint/2010/main" val="24462422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3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790C515-BD75-4DFC-A2EB-824C7E30CD1C}"/>
              </a:ext>
            </a:extLst>
          </p:cNvPr>
          <p:cNvSpPr>
            <a:spLocks noGrp="1"/>
          </p:cNvSpPr>
          <p:nvPr>
            <p:ph type="title"/>
          </p:nvPr>
        </p:nvSpPr>
        <p:spPr/>
        <p:txBody>
          <a:bodyPr/>
          <a:lstStyle/>
          <a:p>
            <a:r>
              <a:rPr lang="de-DE" dirty="0"/>
              <a:t>Study Execution</a:t>
            </a:r>
          </a:p>
        </p:txBody>
      </p:sp>
      <p:sp>
        <p:nvSpPr>
          <p:cNvPr id="5" name="Datumsplatzhalter 4">
            <a:extLst>
              <a:ext uri="{FF2B5EF4-FFF2-40B4-BE49-F238E27FC236}">
                <a16:creationId xmlns:a16="http://schemas.microsoft.com/office/drawing/2014/main" id="{EFD86BCA-0D2D-49C1-8A31-95D81EBBA8D6}"/>
              </a:ext>
            </a:extLst>
          </p:cNvPr>
          <p:cNvSpPr>
            <a:spLocks noGrp="1"/>
          </p:cNvSpPr>
          <p:nvPr>
            <p:ph type="dt" sz="half" idx="10"/>
          </p:nvPr>
        </p:nvSpPr>
        <p:spPr>
          <a:xfrm>
            <a:off x="7754400" y="5418000"/>
            <a:ext cx="532800" cy="123111"/>
          </a:xfrm>
        </p:spPr>
        <p:txBody>
          <a:bodyPr/>
          <a:lstStyle/>
          <a:p>
            <a:r>
              <a:rPr lang="de-DE" dirty="0"/>
              <a:t>25.11.2021</a:t>
            </a:r>
          </a:p>
        </p:txBody>
      </p:sp>
      <p:sp>
        <p:nvSpPr>
          <p:cNvPr id="6" name="Fußzeilenplatzhalter 5">
            <a:extLst>
              <a:ext uri="{FF2B5EF4-FFF2-40B4-BE49-F238E27FC236}">
                <a16:creationId xmlns:a16="http://schemas.microsoft.com/office/drawing/2014/main" id="{317FC92B-315B-4D79-99EB-3B23314D8155}"/>
              </a:ext>
            </a:extLst>
          </p:cNvPr>
          <p:cNvSpPr>
            <a:spLocks noGrp="1"/>
          </p:cNvSpPr>
          <p:nvPr>
            <p:ph type="ftr" sz="quarter" idx="11"/>
          </p:nvPr>
        </p:nvSpPr>
        <p:spPr/>
        <p:txBody>
          <a:bodyPr/>
          <a:lstStyle/>
          <a:p>
            <a:r>
              <a:rPr lang="de-DE" dirty="0"/>
              <a:t>Universität Stuttgart</a:t>
            </a:r>
          </a:p>
        </p:txBody>
      </p:sp>
      <p:sp>
        <p:nvSpPr>
          <p:cNvPr id="7" name="Foliennummernplatzhalter 6">
            <a:extLst>
              <a:ext uri="{FF2B5EF4-FFF2-40B4-BE49-F238E27FC236}">
                <a16:creationId xmlns:a16="http://schemas.microsoft.com/office/drawing/2014/main" id="{3D5FA7F1-89AC-4EB8-BE0E-7A32A0C0A2CD}"/>
              </a:ext>
            </a:extLst>
          </p:cNvPr>
          <p:cNvSpPr>
            <a:spLocks noGrp="1"/>
          </p:cNvSpPr>
          <p:nvPr>
            <p:ph type="sldNum" sz="quarter" idx="12"/>
          </p:nvPr>
        </p:nvSpPr>
        <p:spPr/>
        <p:txBody>
          <a:bodyPr/>
          <a:lstStyle/>
          <a:p>
            <a:fld id="{9E82CC3C-1DC0-4FDA-9590-6CC506AB67F8}" type="slidenum">
              <a:rPr lang="de-DE" smtClean="0"/>
              <a:t>8</a:t>
            </a:fld>
            <a:endParaRPr lang="de-DE" dirty="0"/>
          </a:p>
        </p:txBody>
      </p:sp>
      <p:sp>
        <p:nvSpPr>
          <p:cNvPr id="8" name="Freeform 182">
            <a:extLst>
              <a:ext uri="{FF2B5EF4-FFF2-40B4-BE49-F238E27FC236}">
                <a16:creationId xmlns:a16="http://schemas.microsoft.com/office/drawing/2014/main" id="{03360454-C6E2-460A-9BEF-CD88D6D9B74F}"/>
              </a:ext>
            </a:extLst>
          </p:cNvPr>
          <p:cNvSpPr/>
          <p:nvPr/>
        </p:nvSpPr>
        <p:spPr>
          <a:xfrm>
            <a:off x="5719108" y="1312309"/>
            <a:ext cx="1302740" cy="320737"/>
          </a:xfrm>
          <a:custGeom>
            <a:avLst/>
            <a:gdLst>
              <a:gd name="connsiteX0" fmla="*/ 408333 w 2449952"/>
              <a:gd name="connsiteY0" fmla="*/ 0 h 585321"/>
              <a:gd name="connsiteX1" fmla="*/ 2041619 w 2449952"/>
              <a:gd name="connsiteY1" fmla="*/ 0 h 585321"/>
              <a:gd name="connsiteX2" fmla="*/ 2449952 w 2449952"/>
              <a:gd name="connsiteY2" fmla="*/ 408333 h 585321"/>
              <a:gd name="connsiteX3" fmla="*/ 2449952 w 2449952"/>
              <a:gd name="connsiteY3" fmla="*/ 585321 h 585321"/>
              <a:gd name="connsiteX4" fmla="*/ 0 w 2449952"/>
              <a:gd name="connsiteY4" fmla="*/ 585321 h 585321"/>
              <a:gd name="connsiteX5" fmla="*/ 0 w 2449952"/>
              <a:gd name="connsiteY5" fmla="*/ 408333 h 585321"/>
              <a:gd name="connsiteX6" fmla="*/ 408333 w 2449952"/>
              <a:gd name="connsiteY6" fmla="*/ 0 h 5853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49952" h="585321">
                <a:moveTo>
                  <a:pt x="408333" y="0"/>
                </a:moveTo>
                <a:lnTo>
                  <a:pt x="2041619" y="0"/>
                </a:lnTo>
                <a:cubicBezTo>
                  <a:pt x="2267135" y="0"/>
                  <a:pt x="2449952" y="182817"/>
                  <a:pt x="2449952" y="408333"/>
                </a:cubicBezTo>
                <a:lnTo>
                  <a:pt x="2449952" y="585321"/>
                </a:lnTo>
                <a:lnTo>
                  <a:pt x="0" y="585321"/>
                </a:lnTo>
                <a:lnTo>
                  <a:pt x="0" y="408333"/>
                </a:lnTo>
                <a:cubicBezTo>
                  <a:pt x="0" y="182817"/>
                  <a:pt x="182817" y="0"/>
                  <a:pt x="408333" y="0"/>
                </a:cubicBezTo>
                <a:close/>
              </a:path>
            </a:pathLst>
          </a:custGeom>
          <a:solidFill>
            <a:srgbClr val="1E81CE"/>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86455" tIns="43227" rIns="86455" bIns="43227" rtlCol="0" anchor="ctr">
            <a:normAutofit/>
          </a:bodyPr>
          <a:lstStyle/>
          <a:p>
            <a:pPr algn="ctr"/>
            <a:endParaRPr lang="en-US" dirty="0"/>
          </a:p>
        </p:txBody>
      </p:sp>
      <p:sp>
        <p:nvSpPr>
          <p:cNvPr id="9" name="TextBox 28">
            <a:extLst>
              <a:ext uri="{FF2B5EF4-FFF2-40B4-BE49-F238E27FC236}">
                <a16:creationId xmlns:a16="http://schemas.microsoft.com/office/drawing/2014/main" id="{A3C19D5B-0369-4A04-8B2D-A0D6994548EF}"/>
              </a:ext>
            </a:extLst>
          </p:cNvPr>
          <p:cNvSpPr txBox="1"/>
          <p:nvPr/>
        </p:nvSpPr>
        <p:spPr>
          <a:xfrm>
            <a:off x="5777979" y="1323090"/>
            <a:ext cx="1193427" cy="293167"/>
          </a:xfrm>
          <a:prstGeom prst="rect">
            <a:avLst/>
          </a:prstGeom>
          <a:noFill/>
        </p:spPr>
        <p:txBody>
          <a:bodyPr wrap="square" lIns="0" tIns="0" rIns="0" bIns="0" rtlCol="0" anchor="ctr" anchorCtr="0">
            <a:normAutofit/>
          </a:bodyPr>
          <a:lstStyle/>
          <a:p>
            <a:pPr algn="ctr"/>
            <a:r>
              <a:rPr lang="en-GB" sz="1000" dirty="0">
                <a:ea typeface="Open Sans" panose="020B0606030504020204" pitchFamily="34" charset="0"/>
                <a:cs typeface="Open Sans" panose="020B0606030504020204" pitchFamily="34" charset="0"/>
              </a:rPr>
              <a:t>Migration Approach</a:t>
            </a:r>
          </a:p>
        </p:txBody>
      </p:sp>
      <p:sp>
        <p:nvSpPr>
          <p:cNvPr id="10" name="TextBox 28">
            <a:extLst>
              <a:ext uri="{FF2B5EF4-FFF2-40B4-BE49-F238E27FC236}">
                <a16:creationId xmlns:a16="http://schemas.microsoft.com/office/drawing/2014/main" id="{4268C0B4-14AC-4F18-9E69-30D3B608A8D7}"/>
              </a:ext>
            </a:extLst>
          </p:cNvPr>
          <p:cNvSpPr txBox="1"/>
          <p:nvPr/>
        </p:nvSpPr>
        <p:spPr>
          <a:xfrm>
            <a:off x="5753487" y="1856982"/>
            <a:ext cx="1279190" cy="892012"/>
          </a:xfrm>
          <a:prstGeom prst="rect">
            <a:avLst/>
          </a:prstGeom>
          <a:noFill/>
        </p:spPr>
        <p:txBody>
          <a:bodyPr wrap="square" lIns="0" tIns="0" rIns="0" bIns="0" rtlCol="0" anchor="ctr" anchorCtr="0">
            <a:normAutofit/>
          </a:bodyPr>
          <a:lstStyle/>
          <a:p>
            <a:pPr marL="171450" indent="-171450">
              <a:spcAft>
                <a:spcPts val="600"/>
              </a:spcAft>
              <a:buFont typeface="Arial" panose="020B0604020202020204" pitchFamily="34" charset="0"/>
              <a:buChar char="•"/>
            </a:pPr>
            <a:r>
              <a:rPr lang="en-GB" sz="800" dirty="0">
                <a:ea typeface="Open Sans" panose="020B0606030504020204" pitchFamily="34" charset="0"/>
                <a:cs typeface="Open Sans" panose="020B0606030504020204" pitchFamily="34" charset="0"/>
              </a:rPr>
              <a:t>Aggregate results</a:t>
            </a:r>
          </a:p>
          <a:p>
            <a:pPr marL="171450" indent="-171450">
              <a:spcAft>
                <a:spcPts val="600"/>
              </a:spcAft>
              <a:buFont typeface="Arial" panose="020B0604020202020204" pitchFamily="34" charset="0"/>
              <a:buChar char="•"/>
            </a:pPr>
            <a:r>
              <a:rPr lang="en-GB" sz="800" dirty="0">
                <a:ea typeface="Open Sans" panose="020B0606030504020204" pitchFamily="34" charset="0"/>
                <a:cs typeface="Open Sans" panose="020B0606030504020204" pitchFamily="34" charset="0"/>
              </a:rPr>
              <a:t>Recommendations for action</a:t>
            </a:r>
          </a:p>
          <a:p>
            <a:pPr marL="171450" indent="-171450">
              <a:buFont typeface="Arial" panose="020B0604020202020204" pitchFamily="34" charset="0"/>
              <a:buChar char="•"/>
            </a:pPr>
            <a:endParaRPr lang="en-GB" sz="900" dirty="0">
              <a:solidFill>
                <a:schemeClr val="tx2"/>
              </a:solidFill>
              <a:latin typeface="Abadi" panose="020B0604020202020204" pitchFamily="34" charset="0"/>
            </a:endParaRPr>
          </a:p>
          <a:p>
            <a:endParaRPr lang="en-GB" sz="1400" dirty="0">
              <a:solidFill>
                <a:schemeClr val="tx2"/>
              </a:solidFill>
              <a:latin typeface="Abadi" panose="020B0604020202020204" pitchFamily="34" charset="0"/>
            </a:endParaRPr>
          </a:p>
          <a:p>
            <a:pPr algn="ctr"/>
            <a:endParaRPr lang="en-GB" sz="1400" dirty="0">
              <a:solidFill>
                <a:schemeClr val="bg1"/>
              </a:solidFill>
              <a:latin typeface="Abadi" panose="020B0604020202020204" pitchFamily="34" charset="0"/>
            </a:endParaRPr>
          </a:p>
        </p:txBody>
      </p:sp>
      <p:sp>
        <p:nvSpPr>
          <p:cNvPr id="11" name="Freeform 183">
            <a:extLst>
              <a:ext uri="{FF2B5EF4-FFF2-40B4-BE49-F238E27FC236}">
                <a16:creationId xmlns:a16="http://schemas.microsoft.com/office/drawing/2014/main" id="{DCBBBA0B-597C-470B-8581-C9EC2E415D71}"/>
              </a:ext>
            </a:extLst>
          </p:cNvPr>
          <p:cNvSpPr/>
          <p:nvPr/>
        </p:nvSpPr>
        <p:spPr>
          <a:xfrm>
            <a:off x="5719108" y="1679055"/>
            <a:ext cx="1302740" cy="1825420"/>
          </a:xfrm>
          <a:custGeom>
            <a:avLst/>
            <a:gdLst>
              <a:gd name="connsiteX0" fmla="*/ 0 w 2449952"/>
              <a:gd name="connsiteY0" fmla="*/ 0 h 2376954"/>
              <a:gd name="connsiteX1" fmla="*/ 2449952 w 2449952"/>
              <a:gd name="connsiteY1" fmla="*/ 0 h 2376954"/>
              <a:gd name="connsiteX2" fmla="*/ 2449952 w 2449952"/>
              <a:gd name="connsiteY2" fmla="*/ 1968621 h 2376954"/>
              <a:gd name="connsiteX3" fmla="*/ 2041619 w 2449952"/>
              <a:gd name="connsiteY3" fmla="*/ 2376954 h 2376954"/>
              <a:gd name="connsiteX4" fmla="*/ 408333 w 2449952"/>
              <a:gd name="connsiteY4" fmla="*/ 2376954 h 2376954"/>
              <a:gd name="connsiteX5" fmla="*/ 0 w 2449952"/>
              <a:gd name="connsiteY5" fmla="*/ 1968621 h 2376954"/>
              <a:gd name="connsiteX6" fmla="*/ 0 w 2449952"/>
              <a:gd name="connsiteY6" fmla="*/ 0 h 23769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49952" h="2376954">
                <a:moveTo>
                  <a:pt x="0" y="0"/>
                </a:moveTo>
                <a:lnTo>
                  <a:pt x="2449952" y="0"/>
                </a:lnTo>
                <a:lnTo>
                  <a:pt x="2449952" y="1968621"/>
                </a:lnTo>
                <a:cubicBezTo>
                  <a:pt x="2449952" y="2194137"/>
                  <a:pt x="2267135" y="2376954"/>
                  <a:pt x="2041619" y="2376954"/>
                </a:cubicBezTo>
                <a:lnTo>
                  <a:pt x="408333" y="2376954"/>
                </a:lnTo>
                <a:cubicBezTo>
                  <a:pt x="182817" y="2376954"/>
                  <a:pt x="0" y="2194137"/>
                  <a:pt x="0" y="1968621"/>
                </a:cubicBezTo>
                <a:lnTo>
                  <a:pt x="0" y="0"/>
                </a:lnTo>
                <a:close/>
              </a:path>
            </a:pathLst>
          </a:custGeom>
          <a:noFill/>
          <a:ln>
            <a:solidFill>
              <a:schemeClr val="bg1">
                <a:lumMod val="6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86455" tIns="43227" rIns="86455" bIns="43227" rtlCol="0" anchor="ctr">
            <a:normAutofit/>
          </a:bodyPr>
          <a:lstStyle/>
          <a:p>
            <a:pPr algn="ctr"/>
            <a:endParaRPr lang="en-US" dirty="0">
              <a:solidFill>
                <a:schemeClr val="tx1">
                  <a:lumMod val="65000"/>
                  <a:lumOff val="35000"/>
                </a:schemeClr>
              </a:solidFill>
            </a:endParaRPr>
          </a:p>
        </p:txBody>
      </p:sp>
      <p:sp>
        <p:nvSpPr>
          <p:cNvPr id="15" name="Freeform 182">
            <a:extLst>
              <a:ext uri="{FF2B5EF4-FFF2-40B4-BE49-F238E27FC236}">
                <a16:creationId xmlns:a16="http://schemas.microsoft.com/office/drawing/2014/main" id="{9481637E-4318-421A-ACB0-44C7C98EAFF5}"/>
              </a:ext>
            </a:extLst>
          </p:cNvPr>
          <p:cNvSpPr/>
          <p:nvPr/>
        </p:nvSpPr>
        <p:spPr>
          <a:xfrm>
            <a:off x="1541759" y="1312309"/>
            <a:ext cx="1302740" cy="320737"/>
          </a:xfrm>
          <a:custGeom>
            <a:avLst/>
            <a:gdLst>
              <a:gd name="connsiteX0" fmla="*/ 408333 w 2449952"/>
              <a:gd name="connsiteY0" fmla="*/ 0 h 585321"/>
              <a:gd name="connsiteX1" fmla="*/ 2041619 w 2449952"/>
              <a:gd name="connsiteY1" fmla="*/ 0 h 585321"/>
              <a:gd name="connsiteX2" fmla="*/ 2449952 w 2449952"/>
              <a:gd name="connsiteY2" fmla="*/ 408333 h 585321"/>
              <a:gd name="connsiteX3" fmla="*/ 2449952 w 2449952"/>
              <a:gd name="connsiteY3" fmla="*/ 585321 h 585321"/>
              <a:gd name="connsiteX4" fmla="*/ 0 w 2449952"/>
              <a:gd name="connsiteY4" fmla="*/ 585321 h 585321"/>
              <a:gd name="connsiteX5" fmla="*/ 0 w 2449952"/>
              <a:gd name="connsiteY5" fmla="*/ 408333 h 585321"/>
              <a:gd name="connsiteX6" fmla="*/ 408333 w 2449952"/>
              <a:gd name="connsiteY6" fmla="*/ 0 h 5853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49952" h="585321">
                <a:moveTo>
                  <a:pt x="408333" y="0"/>
                </a:moveTo>
                <a:lnTo>
                  <a:pt x="2041619" y="0"/>
                </a:lnTo>
                <a:cubicBezTo>
                  <a:pt x="2267135" y="0"/>
                  <a:pt x="2449952" y="182817"/>
                  <a:pt x="2449952" y="408333"/>
                </a:cubicBezTo>
                <a:lnTo>
                  <a:pt x="2449952" y="585321"/>
                </a:lnTo>
                <a:lnTo>
                  <a:pt x="0" y="585321"/>
                </a:lnTo>
                <a:lnTo>
                  <a:pt x="0" y="408333"/>
                </a:lnTo>
                <a:cubicBezTo>
                  <a:pt x="0" y="182817"/>
                  <a:pt x="182817" y="0"/>
                  <a:pt x="408333" y="0"/>
                </a:cubicBezTo>
                <a:close/>
              </a:path>
            </a:pathLst>
          </a:custGeom>
          <a:solidFill>
            <a:srgbClr val="1E81CE"/>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86455" tIns="43227" rIns="86455" bIns="43227" rtlCol="0" anchor="ctr">
            <a:normAutofit/>
          </a:bodyPr>
          <a:lstStyle/>
          <a:p>
            <a:pPr algn="ctr"/>
            <a:endParaRPr lang="en-US" dirty="0">
              <a:solidFill>
                <a:srgbClr val="1E81CE"/>
              </a:solidFill>
            </a:endParaRPr>
          </a:p>
        </p:txBody>
      </p:sp>
      <p:sp>
        <p:nvSpPr>
          <p:cNvPr id="16" name="TextBox 28">
            <a:extLst>
              <a:ext uri="{FF2B5EF4-FFF2-40B4-BE49-F238E27FC236}">
                <a16:creationId xmlns:a16="http://schemas.microsoft.com/office/drawing/2014/main" id="{24D37934-CD57-4520-B8F2-564E539B03EA}"/>
              </a:ext>
            </a:extLst>
          </p:cNvPr>
          <p:cNvSpPr txBox="1"/>
          <p:nvPr/>
        </p:nvSpPr>
        <p:spPr>
          <a:xfrm>
            <a:off x="1651072" y="1323090"/>
            <a:ext cx="1084114" cy="293167"/>
          </a:xfrm>
          <a:prstGeom prst="rect">
            <a:avLst/>
          </a:prstGeom>
          <a:noFill/>
        </p:spPr>
        <p:txBody>
          <a:bodyPr wrap="square" lIns="0" tIns="0" rIns="0" bIns="0" rtlCol="0" anchor="ctr" anchorCtr="0">
            <a:normAutofit/>
          </a:bodyPr>
          <a:lstStyle/>
          <a:p>
            <a:pPr algn="ctr"/>
            <a:r>
              <a:rPr lang="en-GB" sz="1000" dirty="0">
                <a:ea typeface="Open Sans" panose="020B0606030504020204" pitchFamily="34" charset="0"/>
                <a:cs typeface="Open Sans" panose="020B0606030504020204" pitchFamily="34" charset="0"/>
              </a:rPr>
              <a:t>Literature Review</a:t>
            </a:r>
          </a:p>
        </p:txBody>
      </p:sp>
      <p:sp>
        <p:nvSpPr>
          <p:cNvPr id="17" name="TextBox 28">
            <a:extLst>
              <a:ext uri="{FF2B5EF4-FFF2-40B4-BE49-F238E27FC236}">
                <a16:creationId xmlns:a16="http://schemas.microsoft.com/office/drawing/2014/main" id="{54B57CB0-D4D5-47AB-B54C-072A083FC0B9}"/>
              </a:ext>
            </a:extLst>
          </p:cNvPr>
          <p:cNvSpPr txBox="1"/>
          <p:nvPr/>
        </p:nvSpPr>
        <p:spPr>
          <a:xfrm>
            <a:off x="1581052" y="1850506"/>
            <a:ext cx="1261641" cy="1076922"/>
          </a:xfrm>
          <a:prstGeom prst="rect">
            <a:avLst/>
          </a:prstGeom>
          <a:noFill/>
        </p:spPr>
        <p:txBody>
          <a:bodyPr wrap="square" lIns="0" tIns="0" rIns="0" bIns="0" rtlCol="0" anchor="ctr" anchorCtr="0">
            <a:normAutofit fontScale="92500" lnSpcReduction="20000"/>
          </a:bodyPr>
          <a:lstStyle/>
          <a:p>
            <a:pPr marL="171450" indent="-171450">
              <a:spcAft>
                <a:spcPts val="600"/>
              </a:spcAft>
              <a:buFont typeface="Arial" panose="020B0604020202020204" pitchFamily="34" charset="0"/>
              <a:buChar char="•"/>
            </a:pPr>
            <a:r>
              <a:rPr lang="en-GB" sz="900" dirty="0">
                <a:ea typeface="Open Sans" panose="020B0606030504020204" pitchFamily="34" charset="0"/>
                <a:cs typeface="Open Sans" panose="020B0606030504020204" pitchFamily="34" charset="0"/>
              </a:rPr>
              <a:t>Search String</a:t>
            </a:r>
          </a:p>
          <a:p>
            <a:pPr marL="171450" indent="-171450">
              <a:spcAft>
                <a:spcPts val="600"/>
              </a:spcAft>
              <a:buFont typeface="Arial" panose="020B0604020202020204" pitchFamily="34" charset="0"/>
              <a:buChar char="•"/>
            </a:pPr>
            <a:r>
              <a:rPr lang="en-GB" sz="900" dirty="0">
                <a:ea typeface="Open Sans" panose="020B0606030504020204" pitchFamily="34" charset="0"/>
                <a:cs typeface="Open Sans" panose="020B0606030504020204" pitchFamily="34" charset="0"/>
              </a:rPr>
              <a:t>Filter &amp; merge results</a:t>
            </a:r>
          </a:p>
          <a:p>
            <a:pPr>
              <a:spcAft>
                <a:spcPts val="600"/>
              </a:spcAft>
            </a:pPr>
            <a:r>
              <a:rPr lang="en-GB" sz="900" dirty="0">
                <a:ea typeface="Open Sans" panose="020B0606030504020204" pitchFamily="34" charset="0"/>
                <a:cs typeface="Open Sans" panose="020B0606030504020204" pitchFamily="34" charset="0"/>
              </a:rPr>
              <a:t>  </a:t>
            </a:r>
          </a:p>
          <a:p>
            <a:pPr marL="171450" indent="-171450">
              <a:buFont typeface="Arial" panose="020B0604020202020204" pitchFamily="34" charset="0"/>
              <a:buChar char="•"/>
            </a:pPr>
            <a:endParaRPr lang="en-GB" sz="800" dirty="0">
              <a:ea typeface="Open Sans" panose="020B0606030504020204" pitchFamily="34" charset="0"/>
              <a:cs typeface="Open Sans" panose="020B0606030504020204" pitchFamily="34" charset="0"/>
            </a:endParaRPr>
          </a:p>
          <a:p>
            <a:endParaRPr lang="en-GB" sz="800" dirty="0">
              <a:ea typeface="Open Sans" panose="020B0606030504020204" pitchFamily="34" charset="0"/>
              <a:cs typeface="Open Sans" panose="020B0606030504020204" pitchFamily="34" charset="0"/>
            </a:endParaRPr>
          </a:p>
          <a:p>
            <a:r>
              <a:rPr lang="en-GB" sz="900" dirty="0">
                <a:ea typeface="Open Sans" panose="020B0606030504020204" pitchFamily="34" charset="0"/>
                <a:cs typeface="Open Sans" panose="020B0606030504020204" pitchFamily="34" charset="0"/>
                <a:sym typeface="Wingdings" panose="05000000000000000000" pitchFamily="2" charset="2"/>
              </a:rPr>
              <a:t> 7 publications</a:t>
            </a:r>
            <a:endParaRPr lang="en-GB" sz="900" dirty="0">
              <a:ea typeface="Open Sans" panose="020B0606030504020204" pitchFamily="34" charset="0"/>
              <a:cs typeface="Open Sans" panose="020B0606030504020204" pitchFamily="34" charset="0"/>
            </a:endParaRPr>
          </a:p>
          <a:p>
            <a:endParaRPr lang="en-GB" sz="900" dirty="0">
              <a:solidFill>
                <a:schemeClr val="tx2"/>
              </a:solidFill>
              <a:latin typeface="Abadi" panose="020B0604020202020204" pitchFamily="34" charset="0"/>
            </a:endParaRPr>
          </a:p>
          <a:p>
            <a:r>
              <a:rPr lang="en-GB" sz="1400" dirty="0">
                <a:solidFill>
                  <a:schemeClr val="bg1"/>
                </a:solidFill>
                <a:latin typeface="Abadi" panose="020B0604020202020204" pitchFamily="34" charset="0"/>
              </a:rPr>
              <a:t>-</a:t>
            </a:r>
          </a:p>
          <a:p>
            <a:pPr algn="ctr"/>
            <a:endParaRPr lang="en-GB" sz="1400" dirty="0">
              <a:solidFill>
                <a:schemeClr val="bg1"/>
              </a:solidFill>
              <a:latin typeface="Abadi" panose="020B0604020202020204" pitchFamily="34" charset="0"/>
            </a:endParaRPr>
          </a:p>
        </p:txBody>
      </p:sp>
      <p:sp>
        <p:nvSpPr>
          <p:cNvPr id="18" name="Freeform 183">
            <a:extLst>
              <a:ext uri="{FF2B5EF4-FFF2-40B4-BE49-F238E27FC236}">
                <a16:creationId xmlns:a16="http://schemas.microsoft.com/office/drawing/2014/main" id="{EEF631C0-27DC-4BF7-B36D-C7A5EC928015}"/>
              </a:ext>
            </a:extLst>
          </p:cNvPr>
          <p:cNvSpPr/>
          <p:nvPr/>
        </p:nvSpPr>
        <p:spPr>
          <a:xfrm>
            <a:off x="1541759" y="1679055"/>
            <a:ext cx="1302740" cy="1825420"/>
          </a:xfrm>
          <a:custGeom>
            <a:avLst/>
            <a:gdLst>
              <a:gd name="connsiteX0" fmla="*/ 0 w 2449952"/>
              <a:gd name="connsiteY0" fmla="*/ 0 h 2376954"/>
              <a:gd name="connsiteX1" fmla="*/ 2449952 w 2449952"/>
              <a:gd name="connsiteY1" fmla="*/ 0 h 2376954"/>
              <a:gd name="connsiteX2" fmla="*/ 2449952 w 2449952"/>
              <a:gd name="connsiteY2" fmla="*/ 1968621 h 2376954"/>
              <a:gd name="connsiteX3" fmla="*/ 2041619 w 2449952"/>
              <a:gd name="connsiteY3" fmla="*/ 2376954 h 2376954"/>
              <a:gd name="connsiteX4" fmla="*/ 408333 w 2449952"/>
              <a:gd name="connsiteY4" fmla="*/ 2376954 h 2376954"/>
              <a:gd name="connsiteX5" fmla="*/ 0 w 2449952"/>
              <a:gd name="connsiteY5" fmla="*/ 1968621 h 2376954"/>
              <a:gd name="connsiteX6" fmla="*/ 0 w 2449952"/>
              <a:gd name="connsiteY6" fmla="*/ 0 h 23769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49952" h="2376954">
                <a:moveTo>
                  <a:pt x="0" y="0"/>
                </a:moveTo>
                <a:lnTo>
                  <a:pt x="2449952" y="0"/>
                </a:lnTo>
                <a:lnTo>
                  <a:pt x="2449952" y="1968621"/>
                </a:lnTo>
                <a:cubicBezTo>
                  <a:pt x="2449952" y="2194137"/>
                  <a:pt x="2267135" y="2376954"/>
                  <a:pt x="2041619" y="2376954"/>
                </a:cubicBezTo>
                <a:lnTo>
                  <a:pt x="408333" y="2376954"/>
                </a:lnTo>
                <a:cubicBezTo>
                  <a:pt x="182817" y="2376954"/>
                  <a:pt x="0" y="2194137"/>
                  <a:pt x="0" y="1968621"/>
                </a:cubicBezTo>
                <a:lnTo>
                  <a:pt x="0" y="0"/>
                </a:lnTo>
                <a:close/>
              </a:path>
            </a:pathLst>
          </a:custGeom>
          <a:noFill/>
          <a:ln>
            <a:solidFill>
              <a:schemeClr val="bg1">
                <a:lumMod val="6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86455" tIns="43227" rIns="86455" bIns="43227" rtlCol="0" anchor="ctr">
            <a:normAutofit/>
          </a:bodyPr>
          <a:lstStyle/>
          <a:p>
            <a:pPr algn="ctr"/>
            <a:endParaRPr lang="en-US" dirty="0">
              <a:solidFill>
                <a:schemeClr val="tx1">
                  <a:lumMod val="65000"/>
                  <a:lumOff val="35000"/>
                </a:schemeClr>
              </a:solidFill>
            </a:endParaRPr>
          </a:p>
        </p:txBody>
      </p:sp>
      <p:sp>
        <p:nvSpPr>
          <p:cNvPr id="19" name="Freeform 182">
            <a:extLst>
              <a:ext uri="{FF2B5EF4-FFF2-40B4-BE49-F238E27FC236}">
                <a16:creationId xmlns:a16="http://schemas.microsoft.com/office/drawing/2014/main" id="{55467DED-C4B5-4AB4-B933-9FD3313938A3}"/>
              </a:ext>
            </a:extLst>
          </p:cNvPr>
          <p:cNvSpPr/>
          <p:nvPr/>
        </p:nvSpPr>
        <p:spPr>
          <a:xfrm>
            <a:off x="3609948" y="1298523"/>
            <a:ext cx="1302740" cy="320737"/>
          </a:xfrm>
          <a:custGeom>
            <a:avLst/>
            <a:gdLst>
              <a:gd name="connsiteX0" fmla="*/ 408333 w 2449952"/>
              <a:gd name="connsiteY0" fmla="*/ 0 h 585321"/>
              <a:gd name="connsiteX1" fmla="*/ 2041619 w 2449952"/>
              <a:gd name="connsiteY1" fmla="*/ 0 h 585321"/>
              <a:gd name="connsiteX2" fmla="*/ 2449952 w 2449952"/>
              <a:gd name="connsiteY2" fmla="*/ 408333 h 585321"/>
              <a:gd name="connsiteX3" fmla="*/ 2449952 w 2449952"/>
              <a:gd name="connsiteY3" fmla="*/ 585321 h 585321"/>
              <a:gd name="connsiteX4" fmla="*/ 0 w 2449952"/>
              <a:gd name="connsiteY4" fmla="*/ 585321 h 585321"/>
              <a:gd name="connsiteX5" fmla="*/ 0 w 2449952"/>
              <a:gd name="connsiteY5" fmla="*/ 408333 h 585321"/>
              <a:gd name="connsiteX6" fmla="*/ 408333 w 2449952"/>
              <a:gd name="connsiteY6" fmla="*/ 0 h 5853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49952" h="585321">
                <a:moveTo>
                  <a:pt x="408333" y="0"/>
                </a:moveTo>
                <a:lnTo>
                  <a:pt x="2041619" y="0"/>
                </a:lnTo>
                <a:cubicBezTo>
                  <a:pt x="2267135" y="0"/>
                  <a:pt x="2449952" y="182817"/>
                  <a:pt x="2449952" y="408333"/>
                </a:cubicBezTo>
                <a:lnTo>
                  <a:pt x="2449952" y="585321"/>
                </a:lnTo>
                <a:lnTo>
                  <a:pt x="0" y="585321"/>
                </a:lnTo>
                <a:lnTo>
                  <a:pt x="0" y="408333"/>
                </a:lnTo>
                <a:cubicBezTo>
                  <a:pt x="0" y="182817"/>
                  <a:pt x="182817" y="0"/>
                  <a:pt x="408333" y="0"/>
                </a:cubicBezTo>
                <a:close/>
              </a:path>
            </a:pathLst>
          </a:custGeom>
          <a:solidFill>
            <a:srgbClr val="1E81CE"/>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86455" tIns="43227" rIns="86455" bIns="43227" rtlCol="0" anchor="ctr">
            <a:normAutofit/>
          </a:bodyPr>
          <a:lstStyle/>
          <a:p>
            <a:pPr algn="ctr"/>
            <a:endParaRPr lang="en-US" dirty="0"/>
          </a:p>
        </p:txBody>
      </p:sp>
      <p:sp>
        <p:nvSpPr>
          <p:cNvPr id="20" name="TextBox 28">
            <a:extLst>
              <a:ext uri="{FF2B5EF4-FFF2-40B4-BE49-F238E27FC236}">
                <a16:creationId xmlns:a16="http://schemas.microsoft.com/office/drawing/2014/main" id="{8E8F8418-1C5E-4A61-A982-C4F3DF91133B}"/>
              </a:ext>
            </a:extLst>
          </p:cNvPr>
          <p:cNvSpPr txBox="1"/>
          <p:nvPr/>
        </p:nvSpPr>
        <p:spPr>
          <a:xfrm>
            <a:off x="3670954" y="1309304"/>
            <a:ext cx="1132421" cy="293167"/>
          </a:xfrm>
          <a:prstGeom prst="rect">
            <a:avLst/>
          </a:prstGeom>
          <a:noFill/>
        </p:spPr>
        <p:txBody>
          <a:bodyPr wrap="square" lIns="0" tIns="0" rIns="0" bIns="0" rtlCol="0" anchor="ctr" anchorCtr="0">
            <a:normAutofit/>
          </a:bodyPr>
          <a:lstStyle/>
          <a:p>
            <a:pPr algn="ctr"/>
            <a:r>
              <a:rPr lang="en-GB" sz="1000" dirty="0">
                <a:ea typeface="Open Sans" panose="020B0606030504020204" pitchFamily="34" charset="0"/>
                <a:cs typeface="Open Sans" panose="020B0606030504020204" pitchFamily="34" charset="0"/>
              </a:rPr>
              <a:t>Interviews [1] [2] [3]</a:t>
            </a:r>
          </a:p>
        </p:txBody>
      </p:sp>
      <p:sp>
        <p:nvSpPr>
          <p:cNvPr id="21" name="Freeform 183">
            <a:extLst>
              <a:ext uri="{FF2B5EF4-FFF2-40B4-BE49-F238E27FC236}">
                <a16:creationId xmlns:a16="http://schemas.microsoft.com/office/drawing/2014/main" id="{217DF6ED-B749-47EE-8442-05A4EA64DC25}"/>
              </a:ext>
            </a:extLst>
          </p:cNvPr>
          <p:cNvSpPr/>
          <p:nvPr/>
        </p:nvSpPr>
        <p:spPr>
          <a:xfrm>
            <a:off x="3609948" y="1665268"/>
            <a:ext cx="1302740" cy="1839207"/>
          </a:xfrm>
          <a:custGeom>
            <a:avLst/>
            <a:gdLst>
              <a:gd name="connsiteX0" fmla="*/ 0 w 2449952"/>
              <a:gd name="connsiteY0" fmla="*/ 0 h 2376954"/>
              <a:gd name="connsiteX1" fmla="*/ 2449952 w 2449952"/>
              <a:gd name="connsiteY1" fmla="*/ 0 h 2376954"/>
              <a:gd name="connsiteX2" fmla="*/ 2449952 w 2449952"/>
              <a:gd name="connsiteY2" fmla="*/ 1968621 h 2376954"/>
              <a:gd name="connsiteX3" fmla="*/ 2041619 w 2449952"/>
              <a:gd name="connsiteY3" fmla="*/ 2376954 h 2376954"/>
              <a:gd name="connsiteX4" fmla="*/ 408333 w 2449952"/>
              <a:gd name="connsiteY4" fmla="*/ 2376954 h 2376954"/>
              <a:gd name="connsiteX5" fmla="*/ 0 w 2449952"/>
              <a:gd name="connsiteY5" fmla="*/ 1968621 h 2376954"/>
              <a:gd name="connsiteX6" fmla="*/ 0 w 2449952"/>
              <a:gd name="connsiteY6" fmla="*/ 0 h 23769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49952" h="2376954">
                <a:moveTo>
                  <a:pt x="0" y="0"/>
                </a:moveTo>
                <a:lnTo>
                  <a:pt x="2449952" y="0"/>
                </a:lnTo>
                <a:lnTo>
                  <a:pt x="2449952" y="1968621"/>
                </a:lnTo>
                <a:cubicBezTo>
                  <a:pt x="2449952" y="2194137"/>
                  <a:pt x="2267135" y="2376954"/>
                  <a:pt x="2041619" y="2376954"/>
                </a:cubicBezTo>
                <a:lnTo>
                  <a:pt x="408333" y="2376954"/>
                </a:lnTo>
                <a:cubicBezTo>
                  <a:pt x="182817" y="2376954"/>
                  <a:pt x="0" y="2194137"/>
                  <a:pt x="0" y="1968621"/>
                </a:cubicBezTo>
                <a:lnTo>
                  <a:pt x="0" y="0"/>
                </a:lnTo>
                <a:close/>
              </a:path>
            </a:pathLst>
          </a:custGeom>
          <a:noFill/>
          <a:ln>
            <a:solidFill>
              <a:schemeClr val="bg1">
                <a:lumMod val="6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86455" tIns="43227" rIns="86455" bIns="43227" rtlCol="0" anchor="ctr">
            <a:normAutofit/>
          </a:bodyPr>
          <a:lstStyle/>
          <a:p>
            <a:pPr algn="ctr"/>
            <a:endParaRPr lang="en-US" dirty="0">
              <a:solidFill>
                <a:schemeClr val="tx1">
                  <a:lumMod val="65000"/>
                  <a:lumOff val="35000"/>
                </a:schemeClr>
              </a:solidFill>
            </a:endParaRPr>
          </a:p>
        </p:txBody>
      </p:sp>
      <p:sp>
        <p:nvSpPr>
          <p:cNvPr id="23" name="TextBox 28">
            <a:extLst>
              <a:ext uri="{FF2B5EF4-FFF2-40B4-BE49-F238E27FC236}">
                <a16:creationId xmlns:a16="http://schemas.microsoft.com/office/drawing/2014/main" id="{1478C084-BA94-49A2-BDFA-EF5864CC0EA1}"/>
              </a:ext>
            </a:extLst>
          </p:cNvPr>
          <p:cNvSpPr txBox="1"/>
          <p:nvPr/>
        </p:nvSpPr>
        <p:spPr>
          <a:xfrm>
            <a:off x="3631860" y="1512940"/>
            <a:ext cx="1260793" cy="1540290"/>
          </a:xfrm>
          <a:prstGeom prst="rect">
            <a:avLst/>
          </a:prstGeom>
          <a:noFill/>
        </p:spPr>
        <p:txBody>
          <a:bodyPr wrap="square" lIns="0" tIns="0" rIns="0" bIns="0" rtlCol="0" anchor="ctr" anchorCtr="0">
            <a:normAutofit/>
          </a:bodyPr>
          <a:lstStyle/>
          <a:p>
            <a:pPr marL="171450" indent="-171450">
              <a:spcAft>
                <a:spcPts val="600"/>
              </a:spcAft>
              <a:buFont typeface="Arial" panose="020B0604020202020204" pitchFamily="34" charset="0"/>
              <a:buChar char="•"/>
            </a:pPr>
            <a:r>
              <a:rPr lang="en-GB" sz="800" dirty="0">
                <a:ea typeface="Open Sans" panose="020B0606030504020204" pitchFamily="34" charset="0"/>
                <a:cs typeface="Open Sans" panose="020B0606030504020204" pitchFamily="34" charset="0"/>
              </a:rPr>
              <a:t>Semi - structured</a:t>
            </a:r>
          </a:p>
          <a:p>
            <a:pPr marL="171450" indent="-171450">
              <a:buFont typeface="Arial" panose="020B0604020202020204" pitchFamily="34" charset="0"/>
              <a:buChar char="•"/>
            </a:pPr>
            <a:r>
              <a:rPr lang="en-GB" sz="800" dirty="0">
                <a:ea typeface="Open Sans" panose="020B0606030504020204" pitchFamily="34" charset="0"/>
                <a:cs typeface="Open Sans" panose="020B0606030504020204" pitchFamily="34" charset="0"/>
              </a:rPr>
              <a:t>Interview guide </a:t>
            </a:r>
          </a:p>
          <a:p>
            <a:r>
              <a:rPr lang="en-GB" sz="800" dirty="0">
                <a:ea typeface="Open Sans" panose="020B0606030504020204" pitchFamily="34" charset="0"/>
                <a:cs typeface="Open Sans" panose="020B0606030504020204" pitchFamily="34" charset="0"/>
              </a:rPr>
              <a:t>      </a:t>
            </a:r>
            <a:r>
              <a:rPr lang="en-GB" sz="800" dirty="0">
                <a:ea typeface="Open Sans" panose="020B0606030504020204" pitchFamily="34" charset="0"/>
                <a:cs typeface="Open Sans" panose="020B0606030504020204" pitchFamily="34" charset="0"/>
                <a:sym typeface="Wingdings" panose="05000000000000000000" pitchFamily="2" charset="2"/>
              </a:rPr>
              <a:t> </a:t>
            </a:r>
            <a:r>
              <a:rPr lang="en-GB" sz="800" dirty="0">
                <a:ea typeface="Open Sans" panose="020B0606030504020204" pitchFamily="34" charset="0"/>
                <a:cs typeface="Open Sans" panose="020B0606030504020204" pitchFamily="34" charset="0"/>
              </a:rPr>
              <a:t>12 Main Questions</a:t>
            </a:r>
          </a:p>
          <a:p>
            <a:endParaRPr lang="en-GB" sz="800" dirty="0">
              <a:ea typeface="Open Sans" panose="020B0606030504020204" pitchFamily="34" charset="0"/>
              <a:cs typeface="Open Sans" panose="020B0606030504020204" pitchFamily="34" charset="0"/>
            </a:endParaRPr>
          </a:p>
          <a:p>
            <a:pPr marL="171450" indent="-171450">
              <a:spcBef>
                <a:spcPts val="300"/>
              </a:spcBef>
              <a:spcAft>
                <a:spcPts val="300"/>
              </a:spcAft>
              <a:buFont typeface="Arial" panose="020B0604020202020204" pitchFamily="34" charset="0"/>
              <a:buChar char="•"/>
            </a:pPr>
            <a:r>
              <a:rPr lang="en-GB" sz="800" dirty="0">
                <a:ea typeface="Open Sans" panose="020B0606030504020204" pitchFamily="34" charset="0"/>
                <a:cs typeface="Open Sans" panose="020B0606030504020204" pitchFamily="34" charset="0"/>
              </a:rPr>
              <a:t>Analysis [4]   </a:t>
            </a:r>
          </a:p>
          <a:p>
            <a:pPr>
              <a:spcBef>
                <a:spcPts val="300"/>
              </a:spcBef>
              <a:spcAft>
                <a:spcPts val="300"/>
              </a:spcAft>
            </a:pPr>
            <a:r>
              <a:rPr lang="en-GB" sz="800" dirty="0">
                <a:ea typeface="Open Sans" panose="020B0606030504020204" pitchFamily="34" charset="0"/>
                <a:cs typeface="Open Sans" panose="020B0606030504020204" pitchFamily="34" charset="0"/>
                <a:sym typeface="Wingdings" panose="05000000000000000000" pitchFamily="2" charset="2"/>
              </a:rPr>
              <a:t>       </a:t>
            </a:r>
            <a:r>
              <a:rPr lang="en-GB" sz="800" dirty="0">
                <a:ea typeface="Open Sans" panose="020B0606030504020204" pitchFamily="34" charset="0"/>
                <a:cs typeface="Open Sans" panose="020B0606030504020204" pitchFamily="34" charset="0"/>
              </a:rPr>
              <a:t>Transcription    </a:t>
            </a:r>
          </a:p>
          <a:p>
            <a:pPr>
              <a:spcAft>
                <a:spcPts val="300"/>
              </a:spcAft>
            </a:pPr>
            <a:r>
              <a:rPr lang="en-GB" sz="800" dirty="0">
                <a:ea typeface="Open Sans" panose="020B0606030504020204" pitchFamily="34" charset="0"/>
                <a:cs typeface="Open Sans" panose="020B0606030504020204" pitchFamily="34" charset="0"/>
                <a:sym typeface="Wingdings" panose="05000000000000000000" pitchFamily="2" charset="2"/>
              </a:rPr>
              <a:t>       </a:t>
            </a:r>
            <a:r>
              <a:rPr lang="en-GB" sz="800" dirty="0">
                <a:ea typeface="Open Sans" panose="020B0606030504020204" pitchFamily="34" charset="0"/>
                <a:cs typeface="Open Sans" panose="020B0606030504020204" pitchFamily="34" charset="0"/>
              </a:rPr>
              <a:t>Coding</a:t>
            </a:r>
          </a:p>
        </p:txBody>
      </p:sp>
      <p:sp>
        <p:nvSpPr>
          <p:cNvPr id="33" name="TextBox 28">
            <a:extLst>
              <a:ext uri="{FF2B5EF4-FFF2-40B4-BE49-F238E27FC236}">
                <a16:creationId xmlns:a16="http://schemas.microsoft.com/office/drawing/2014/main" id="{0881C524-6B45-48A6-BC0A-7FBC39EE7A13}"/>
              </a:ext>
            </a:extLst>
          </p:cNvPr>
          <p:cNvSpPr txBox="1"/>
          <p:nvPr/>
        </p:nvSpPr>
        <p:spPr>
          <a:xfrm>
            <a:off x="5139131" y="2362238"/>
            <a:ext cx="384359" cy="325316"/>
          </a:xfrm>
          <a:prstGeom prst="rect">
            <a:avLst/>
          </a:prstGeom>
          <a:noFill/>
        </p:spPr>
        <p:txBody>
          <a:bodyPr wrap="square" lIns="0" tIns="0" rIns="0" bIns="0" rtlCol="0" anchor="ctr" anchorCtr="0">
            <a:normAutofit/>
          </a:bodyPr>
          <a:lstStyle/>
          <a:p>
            <a:r>
              <a:rPr lang="en-GB" sz="900" dirty="0">
                <a:ea typeface="Open Sans" panose="020B0606030504020204" pitchFamily="34" charset="0"/>
                <a:cs typeface="Open Sans" panose="020B0606030504020204" pitchFamily="34" charset="0"/>
              </a:rPr>
              <a:t>Design</a:t>
            </a:r>
          </a:p>
        </p:txBody>
      </p:sp>
      <p:sp>
        <p:nvSpPr>
          <p:cNvPr id="34" name="TextBox 28">
            <a:extLst>
              <a:ext uri="{FF2B5EF4-FFF2-40B4-BE49-F238E27FC236}">
                <a16:creationId xmlns:a16="http://schemas.microsoft.com/office/drawing/2014/main" id="{0C43C9DB-8D79-40A5-80A1-18012DE31881}"/>
              </a:ext>
            </a:extLst>
          </p:cNvPr>
          <p:cNvSpPr txBox="1"/>
          <p:nvPr/>
        </p:nvSpPr>
        <p:spPr>
          <a:xfrm>
            <a:off x="2962031" y="2362238"/>
            <a:ext cx="440035" cy="325316"/>
          </a:xfrm>
          <a:prstGeom prst="rect">
            <a:avLst/>
          </a:prstGeom>
          <a:noFill/>
        </p:spPr>
        <p:txBody>
          <a:bodyPr wrap="square" lIns="0" tIns="0" rIns="0" bIns="0" rtlCol="0" anchor="ctr" anchorCtr="0">
            <a:normAutofit/>
          </a:bodyPr>
          <a:lstStyle/>
          <a:p>
            <a:r>
              <a:rPr lang="en-GB" sz="900" dirty="0">
                <a:ea typeface="Open Sans" panose="020B0606030504020204" pitchFamily="34" charset="0"/>
                <a:cs typeface="Open Sans" panose="020B0606030504020204" pitchFamily="34" charset="0"/>
              </a:rPr>
              <a:t>Prepare</a:t>
            </a:r>
          </a:p>
        </p:txBody>
      </p:sp>
      <p:pic>
        <p:nvPicPr>
          <p:cNvPr id="30" name="Grafik 29">
            <a:extLst>
              <a:ext uri="{FF2B5EF4-FFF2-40B4-BE49-F238E27FC236}">
                <a16:creationId xmlns:a16="http://schemas.microsoft.com/office/drawing/2014/main" id="{AB5BFC52-B4A2-4DED-875B-5A55B26964A6}"/>
              </a:ext>
            </a:extLst>
          </p:cNvPr>
          <p:cNvPicPr>
            <a:picLocks noChangeAspect="1"/>
          </p:cNvPicPr>
          <p:nvPr/>
        </p:nvPicPr>
        <p:blipFill>
          <a:blip r:embed="rId3"/>
          <a:stretch>
            <a:fillRect/>
          </a:stretch>
        </p:blipFill>
        <p:spPr>
          <a:xfrm>
            <a:off x="4070970" y="2979605"/>
            <a:ext cx="380695" cy="380695"/>
          </a:xfrm>
          <a:prstGeom prst="rect">
            <a:avLst/>
          </a:prstGeom>
        </p:spPr>
      </p:pic>
      <p:pic>
        <p:nvPicPr>
          <p:cNvPr id="32" name="Grafik 31">
            <a:extLst>
              <a:ext uri="{FF2B5EF4-FFF2-40B4-BE49-F238E27FC236}">
                <a16:creationId xmlns:a16="http://schemas.microsoft.com/office/drawing/2014/main" id="{637B7789-1845-4A85-B894-32DCBEF576D6}"/>
              </a:ext>
            </a:extLst>
          </p:cNvPr>
          <p:cNvPicPr>
            <a:picLocks noChangeAspect="1"/>
          </p:cNvPicPr>
          <p:nvPr/>
        </p:nvPicPr>
        <p:blipFill>
          <a:blip r:embed="rId4"/>
          <a:stretch>
            <a:fillRect/>
          </a:stretch>
        </p:blipFill>
        <p:spPr>
          <a:xfrm>
            <a:off x="6181991" y="2948520"/>
            <a:ext cx="438448" cy="438448"/>
          </a:xfrm>
          <a:prstGeom prst="rect">
            <a:avLst/>
          </a:prstGeom>
        </p:spPr>
      </p:pic>
      <p:pic>
        <p:nvPicPr>
          <p:cNvPr id="27" name="Grafik 26" descr="Ein Bild, das Text, Königin, Visitenkarte, Umschlag enthält.&#10;&#10;Automatisch generierte Beschreibung">
            <a:extLst>
              <a:ext uri="{FF2B5EF4-FFF2-40B4-BE49-F238E27FC236}">
                <a16:creationId xmlns:a16="http://schemas.microsoft.com/office/drawing/2014/main" id="{D9699F34-2BE5-4C66-BED0-377E214536CD}"/>
              </a:ext>
            </a:extLst>
          </p:cNvPr>
          <p:cNvPicPr>
            <a:picLocks noChangeAspect="1"/>
          </p:cNvPicPr>
          <p:nvPr/>
        </p:nvPicPr>
        <p:blipFill>
          <a:blip r:embed="rId5"/>
          <a:stretch>
            <a:fillRect/>
          </a:stretch>
        </p:blipFill>
        <p:spPr>
          <a:xfrm rot="2552510" flipH="1">
            <a:off x="3021681" y="2031636"/>
            <a:ext cx="478623" cy="478623"/>
          </a:xfrm>
          <a:prstGeom prst="rect">
            <a:avLst/>
          </a:prstGeom>
        </p:spPr>
      </p:pic>
      <p:pic>
        <p:nvPicPr>
          <p:cNvPr id="28" name="Grafik 27" descr="Ein Bild, das Text, Königin, Visitenkarte, Umschlag enthält.&#10;&#10;Automatisch generierte Beschreibung">
            <a:extLst>
              <a:ext uri="{FF2B5EF4-FFF2-40B4-BE49-F238E27FC236}">
                <a16:creationId xmlns:a16="http://schemas.microsoft.com/office/drawing/2014/main" id="{DD25DDFB-9C4D-4C1C-BCD3-01FA89336CBA}"/>
              </a:ext>
            </a:extLst>
          </p:cNvPr>
          <p:cNvPicPr>
            <a:picLocks noChangeAspect="1"/>
          </p:cNvPicPr>
          <p:nvPr/>
        </p:nvPicPr>
        <p:blipFill>
          <a:blip r:embed="rId5"/>
          <a:stretch>
            <a:fillRect/>
          </a:stretch>
        </p:blipFill>
        <p:spPr>
          <a:xfrm rot="2552510" flipH="1">
            <a:off x="5130841" y="2031635"/>
            <a:ext cx="478623" cy="478623"/>
          </a:xfrm>
          <a:prstGeom prst="rect">
            <a:avLst/>
          </a:prstGeom>
        </p:spPr>
      </p:pic>
      <p:sp>
        <p:nvSpPr>
          <p:cNvPr id="26" name="Fußzeilenplatzhalter 5">
            <a:extLst>
              <a:ext uri="{FF2B5EF4-FFF2-40B4-BE49-F238E27FC236}">
                <a16:creationId xmlns:a16="http://schemas.microsoft.com/office/drawing/2014/main" id="{A4C35C67-58B1-47FC-8766-C12D1C0DF24F}"/>
              </a:ext>
            </a:extLst>
          </p:cNvPr>
          <p:cNvSpPr txBox="1">
            <a:spLocks/>
          </p:cNvSpPr>
          <p:nvPr/>
        </p:nvSpPr>
        <p:spPr>
          <a:xfrm>
            <a:off x="1803472" y="5418000"/>
            <a:ext cx="5527301" cy="123111"/>
          </a:xfrm>
          <a:prstGeom prst="rect">
            <a:avLst/>
          </a:prstGeom>
        </p:spPr>
        <p:txBody>
          <a:bodyPr vert="horz" wrap="square" lIns="0" tIns="0" rIns="0" bIns="0" rtlCol="0" anchor="t" anchorCtr="0">
            <a:spAutoFit/>
          </a:bodyPr>
          <a:lstStyle>
            <a:defPPr>
              <a:defRPr lang="en-US"/>
            </a:defPPr>
            <a:lvl1pPr marL="0" algn="l" defTabSz="713232" rtl="0" eaLnBrk="1" latinLnBrk="0" hangingPunct="1">
              <a:defRPr sz="800" kern="1200">
                <a:solidFill>
                  <a:schemeClr val="tx1"/>
                </a:solidFill>
                <a:latin typeface="+mn-lt"/>
                <a:ea typeface="+mn-ea"/>
                <a:cs typeface="+mn-cs"/>
              </a:defRPr>
            </a:lvl1pPr>
            <a:lvl2pPr marL="356616" algn="l" defTabSz="713232" rtl="0" eaLnBrk="1" latinLnBrk="0" hangingPunct="1">
              <a:defRPr sz="1404" kern="1200">
                <a:solidFill>
                  <a:schemeClr val="tx1"/>
                </a:solidFill>
                <a:latin typeface="+mn-lt"/>
                <a:ea typeface="+mn-ea"/>
                <a:cs typeface="+mn-cs"/>
              </a:defRPr>
            </a:lvl2pPr>
            <a:lvl3pPr marL="713232" algn="l" defTabSz="713232" rtl="0" eaLnBrk="1" latinLnBrk="0" hangingPunct="1">
              <a:defRPr sz="1404" kern="1200">
                <a:solidFill>
                  <a:schemeClr val="tx1"/>
                </a:solidFill>
                <a:latin typeface="+mn-lt"/>
                <a:ea typeface="+mn-ea"/>
                <a:cs typeface="+mn-cs"/>
              </a:defRPr>
            </a:lvl3pPr>
            <a:lvl4pPr marL="1069848" algn="l" defTabSz="713232" rtl="0" eaLnBrk="1" latinLnBrk="0" hangingPunct="1">
              <a:defRPr sz="1404" kern="1200">
                <a:solidFill>
                  <a:schemeClr val="tx1"/>
                </a:solidFill>
                <a:latin typeface="+mn-lt"/>
                <a:ea typeface="+mn-ea"/>
                <a:cs typeface="+mn-cs"/>
              </a:defRPr>
            </a:lvl4pPr>
            <a:lvl5pPr marL="1426464" algn="l" defTabSz="713232" rtl="0" eaLnBrk="1" latinLnBrk="0" hangingPunct="1">
              <a:defRPr sz="1404" kern="1200">
                <a:solidFill>
                  <a:schemeClr val="tx1"/>
                </a:solidFill>
                <a:latin typeface="+mn-lt"/>
                <a:ea typeface="+mn-ea"/>
                <a:cs typeface="+mn-cs"/>
              </a:defRPr>
            </a:lvl5pPr>
            <a:lvl6pPr marL="1783080" algn="l" defTabSz="713232" rtl="0" eaLnBrk="1" latinLnBrk="0" hangingPunct="1">
              <a:defRPr sz="1404" kern="1200">
                <a:solidFill>
                  <a:schemeClr val="tx1"/>
                </a:solidFill>
                <a:latin typeface="+mn-lt"/>
                <a:ea typeface="+mn-ea"/>
                <a:cs typeface="+mn-cs"/>
              </a:defRPr>
            </a:lvl6pPr>
            <a:lvl7pPr marL="2139696" algn="l" defTabSz="713232" rtl="0" eaLnBrk="1" latinLnBrk="0" hangingPunct="1">
              <a:defRPr sz="1404" kern="1200">
                <a:solidFill>
                  <a:schemeClr val="tx1"/>
                </a:solidFill>
                <a:latin typeface="+mn-lt"/>
                <a:ea typeface="+mn-ea"/>
                <a:cs typeface="+mn-cs"/>
              </a:defRPr>
            </a:lvl7pPr>
            <a:lvl8pPr marL="2496312" algn="l" defTabSz="713232" rtl="0" eaLnBrk="1" latinLnBrk="0" hangingPunct="1">
              <a:defRPr sz="1404" kern="1200">
                <a:solidFill>
                  <a:schemeClr val="tx1"/>
                </a:solidFill>
                <a:latin typeface="+mn-lt"/>
                <a:ea typeface="+mn-ea"/>
                <a:cs typeface="+mn-cs"/>
              </a:defRPr>
            </a:lvl8pPr>
            <a:lvl9pPr marL="2852928" algn="l" defTabSz="713232" rtl="0" eaLnBrk="1" latinLnBrk="0" hangingPunct="1">
              <a:defRPr sz="1404" kern="1200">
                <a:solidFill>
                  <a:schemeClr val="tx1"/>
                </a:solidFill>
                <a:latin typeface="+mn-lt"/>
                <a:ea typeface="+mn-ea"/>
                <a:cs typeface="+mn-cs"/>
              </a:defRPr>
            </a:lvl9pPr>
          </a:lstStyle>
          <a:p>
            <a:r>
              <a:rPr lang="de-DE" dirty="0"/>
              <a:t>How to Strangle Systematically: An Approach and Case Study for the Continuous Evolution of Monoliths to Microservices</a:t>
            </a:r>
          </a:p>
        </p:txBody>
      </p:sp>
      <p:sp>
        <p:nvSpPr>
          <p:cNvPr id="29" name="Textfeld 28">
            <a:extLst>
              <a:ext uri="{FF2B5EF4-FFF2-40B4-BE49-F238E27FC236}">
                <a16:creationId xmlns:a16="http://schemas.microsoft.com/office/drawing/2014/main" id="{5BEB133E-4373-41A5-8FBF-6DE90A8FBC22}"/>
              </a:ext>
            </a:extLst>
          </p:cNvPr>
          <p:cNvSpPr txBox="1"/>
          <p:nvPr/>
        </p:nvSpPr>
        <p:spPr>
          <a:xfrm>
            <a:off x="1694159" y="3830999"/>
            <a:ext cx="8706888" cy="1231106"/>
          </a:xfrm>
          <a:prstGeom prst="rect">
            <a:avLst/>
          </a:prstGeom>
          <a:noFill/>
        </p:spPr>
        <p:txBody>
          <a:bodyPr wrap="square">
            <a:spAutoFit/>
          </a:bodyPr>
          <a:lstStyle/>
          <a:p>
            <a:pPr algn="l"/>
            <a:r>
              <a:rPr lang="en-US" sz="800" b="0" i="0" u="none" strike="noStrike" baseline="0" dirty="0"/>
              <a:t>[1] S. Hove, B. Anda. “Experiences from conducting semi-structured interviews in </a:t>
            </a:r>
            <a:r>
              <a:rPr lang="de-DE" sz="800" b="0" i="0" u="none" strike="noStrike" baseline="0" dirty="0"/>
              <a:t>empirical software engineering research”.</a:t>
            </a:r>
            <a:r>
              <a:rPr lang="en-US" sz="1800" b="0" i="0" u="none" strike="noStrike" baseline="0" dirty="0">
                <a:latin typeface="TeXGyreTermesX-Regular"/>
              </a:rPr>
              <a:t> </a:t>
            </a:r>
          </a:p>
          <a:p>
            <a:pPr algn="l"/>
            <a:r>
              <a:rPr lang="en-US" sz="800" b="0" i="0" u="none" strike="noStrike" baseline="0" dirty="0"/>
              <a:t>     In: </a:t>
            </a:r>
            <a:r>
              <a:rPr lang="en-US" sz="800" b="0" i="1" u="none" strike="noStrike" baseline="0" dirty="0"/>
              <a:t>11th IEEE International Software´</a:t>
            </a:r>
            <a:r>
              <a:rPr lang="de-DE" sz="800" b="0" i="1" u="none" strike="noStrike" baseline="0" dirty="0"/>
              <a:t>Metrics Symposium (METRICS’05)</a:t>
            </a:r>
            <a:r>
              <a:rPr lang="de-DE" sz="800" b="0" i="0" u="none" strike="noStrike" baseline="0" dirty="0"/>
              <a:t>. 2005</a:t>
            </a:r>
            <a:endParaRPr lang="en-US" sz="800" b="0" i="0" u="none" strike="noStrike" baseline="0" dirty="0"/>
          </a:p>
          <a:p>
            <a:pPr algn="l"/>
            <a:endParaRPr lang="en-US" sz="800" b="0" i="0" u="none" strike="noStrike" baseline="0" dirty="0"/>
          </a:p>
          <a:p>
            <a:pPr algn="l"/>
            <a:r>
              <a:rPr lang="en-US" sz="800" b="0" i="0" u="none" strike="noStrike" baseline="0" dirty="0"/>
              <a:t>[2] I. S. Rubin. </a:t>
            </a:r>
            <a:r>
              <a:rPr lang="en-US" sz="800" b="0" i="1" u="none" strike="noStrike" baseline="0" dirty="0"/>
              <a:t>Qualitative Interviewing: The Art of Hearing Data (3rd ed.) </a:t>
            </a:r>
            <a:r>
              <a:rPr lang="de-DE" sz="800" b="0" i="0" u="none" strike="noStrike" baseline="0" dirty="0"/>
              <a:t>SAGE Publications</a:t>
            </a:r>
            <a:endParaRPr lang="en-US" sz="800" b="0" i="0" u="none" strike="noStrike" baseline="0" dirty="0"/>
          </a:p>
          <a:p>
            <a:pPr algn="l"/>
            <a:endParaRPr lang="en-US" sz="800" dirty="0"/>
          </a:p>
          <a:p>
            <a:pPr algn="l"/>
            <a:r>
              <a:rPr lang="en-US" sz="800" b="0" i="0" u="none" strike="noStrike" baseline="0" dirty="0"/>
              <a:t>[3] M. Q. Patton. </a:t>
            </a:r>
            <a:r>
              <a:rPr lang="en-US" sz="800" b="0" i="1" u="none" strike="noStrike" baseline="0" dirty="0"/>
              <a:t>Qualitative research and evaluation methods</a:t>
            </a:r>
          </a:p>
          <a:p>
            <a:pPr algn="l"/>
            <a:endParaRPr lang="en-US" sz="800" b="0" i="0" u="none" strike="noStrike" baseline="0" dirty="0"/>
          </a:p>
          <a:p>
            <a:pPr algn="l"/>
            <a:r>
              <a:rPr lang="en-US" sz="800" b="0" i="0" u="none" strike="noStrike" baseline="0" dirty="0"/>
              <a:t>[4] J. Saldaña. </a:t>
            </a:r>
            <a:r>
              <a:rPr lang="en-US" sz="800" b="0" i="1" u="none" strike="noStrike" baseline="0" dirty="0"/>
              <a:t>The coding manual for qualitative researchers</a:t>
            </a:r>
            <a:r>
              <a:rPr lang="en-US" sz="800" b="0" i="0" u="none" strike="noStrike" baseline="0" dirty="0"/>
              <a:t>. English. SAGE London, </a:t>
            </a:r>
            <a:r>
              <a:rPr lang="de-DE" sz="800" b="0" i="0" u="none" strike="noStrike" baseline="0" dirty="0"/>
              <a:t>2009</a:t>
            </a:r>
            <a:endParaRPr lang="de-DE" sz="800" dirty="0"/>
          </a:p>
        </p:txBody>
      </p:sp>
      <p:pic>
        <p:nvPicPr>
          <p:cNvPr id="13" name="Grafik 12">
            <a:extLst>
              <a:ext uri="{FF2B5EF4-FFF2-40B4-BE49-F238E27FC236}">
                <a16:creationId xmlns:a16="http://schemas.microsoft.com/office/drawing/2014/main" id="{F189D696-6EF7-4106-AD8A-C6283C028B27}"/>
              </a:ext>
            </a:extLst>
          </p:cNvPr>
          <p:cNvPicPr>
            <a:picLocks noChangeAspect="1"/>
          </p:cNvPicPr>
          <p:nvPr/>
        </p:nvPicPr>
        <p:blipFill>
          <a:blip r:embed="rId6"/>
          <a:stretch>
            <a:fillRect/>
          </a:stretch>
        </p:blipFill>
        <p:spPr>
          <a:xfrm>
            <a:off x="1902046" y="2983024"/>
            <a:ext cx="369441" cy="369441"/>
          </a:xfrm>
          <a:prstGeom prst="rect">
            <a:avLst/>
          </a:prstGeom>
        </p:spPr>
      </p:pic>
    </p:spTree>
    <p:extLst>
      <p:ext uri="{BB962C8B-B14F-4D97-AF65-F5344CB8AC3E}">
        <p14:creationId xmlns:p14="http://schemas.microsoft.com/office/powerpoint/2010/main" val="38875973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umsplatzhalter 4">
            <a:extLst>
              <a:ext uri="{FF2B5EF4-FFF2-40B4-BE49-F238E27FC236}">
                <a16:creationId xmlns:a16="http://schemas.microsoft.com/office/drawing/2014/main" id="{A0DD32D5-775C-4494-9D69-AB5BF9B62784}"/>
              </a:ext>
            </a:extLst>
          </p:cNvPr>
          <p:cNvSpPr>
            <a:spLocks noGrp="1"/>
          </p:cNvSpPr>
          <p:nvPr>
            <p:ph type="dt" sz="half" idx="10"/>
          </p:nvPr>
        </p:nvSpPr>
        <p:spPr/>
        <p:txBody>
          <a:bodyPr/>
          <a:lstStyle/>
          <a:p>
            <a:r>
              <a:rPr lang="de-DE" dirty="0"/>
              <a:t>25.11.2021</a:t>
            </a:r>
          </a:p>
        </p:txBody>
      </p:sp>
      <p:sp>
        <p:nvSpPr>
          <p:cNvPr id="6" name="Fußzeilenplatzhalter 5">
            <a:extLst>
              <a:ext uri="{FF2B5EF4-FFF2-40B4-BE49-F238E27FC236}">
                <a16:creationId xmlns:a16="http://schemas.microsoft.com/office/drawing/2014/main" id="{F9F641F1-FAE6-47A2-80AA-68534F788D4E}"/>
              </a:ext>
            </a:extLst>
          </p:cNvPr>
          <p:cNvSpPr>
            <a:spLocks noGrp="1"/>
          </p:cNvSpPr>
          <p:nvPr>
            <p:ph type="ftr" sz="quarter" idx="11"/>
          </p:nvPr>
        </p:nvSpPr>
        <p:spPr/>
        <p:txBody>
          <a:bodyPr/>
          <a:lstStyle/>
          <a:p>
            <a:r>
              <a:rPr lang="de-DE" dirty="0"/>
              <a:t>Universität Stuttgart</a:t>
            </a:r>
          </a:p>
        </p:txBody>
      </p:sp>
      <p:sp>
        <p:nvSpPr>
          <p:cNvPr id="7" name="Foliennummernplatzhalter 6">
            <a:extLst>
              <a:ext uri="{FF2B5EF4-FFF2-40B4-BE49-F238E27FC236}">
                <a16:creationId xmlns:a16="http://schemas.microsoft.com/office/drawing/2014/main" id="{74401794-7075-4216-B149-9E0C25D0CBB8}"/>
              </a:ext>
            </a:extLst>
          </p:cNvPr>
          <p:cNvSpPr>
            <a:spLocks noGrp="1"/>
          </p:cNvSpPr>
          <p:nvPr>
            <p:ph type="sldNum" sz="quarter" idx="12"/>
          </p:nvPr>
        </p:nvSpPr>
        <p:spPr/>
        <p:txBody>
          <a:bodyPr/>
          <a:lstStyle/>
          <a:p>
            <a:fld id="{9E82CC3C-1DC0-4FDA-9590-6CC506AB67F8}" type="slidenum">
              <a:rPr lang="de-DE" smtClean="0"/>
              <a:t>9</a:t>
            </a:fld>
            <a:endParaRPr lang="de-DE" dirty="0"/>
          </a:p>
        </p:txBody>
      </p:sp>
      <p:sp>
        <p:nvSpPr>
          <p:cNvPr id="8" name="Fußzeilenplatzhalter 5">
            <a:extLst>
              <a:ext uri="{FF2B5EF4-FFF2-40B4-BE49-F238E27FC236}">
                <a16:creationId xmlns:a16="http://schemas.microsoft.com/office/drawing/2014/main" id="{D3C0F439-22F0-47A3-AD15-19447C68381C}"/>
              </a:ext>
            </a:extLst>
          </p:cNvPr>
          <p:cNvSpPr txBox="1">
            <a:spLocks/>
          </p:cNvSpPr>
          <p:nvPr/>
        </p:nvSpPr>
        <p:spPr>
          <a:xfrm>
            <a:off x="1803472" y="5418000"/>
            <a:ext cx="5527301" cy="123111"/>
          </a:xfrm>
          <a:prstGeom prst="rect">
            <a:avLst/>
          </a:prstGeom>
        </p:spPr>
        <p:txBody>
          <a:bodyPr vert="horz" wrap="square" lIns="0" tIns="0" rIns="0" bIns="0" rtlCol="0" anchor="t" anchorCtr="0">
            <a:spAutoFit/>
          </a:bodyPr>
          <a:lstStyle>
            <a:defPPr>
              <a:defRPr lang="en-US"/>
            </a:defPPr>
            <a:lvl1pPr marL="0" algn="l" defTabSz="713232" rtl="0" eaLnBrk="1" latinLnBrk="0" hangingPunct="1">
              <a:defRPr sz="800" kern="1200">
                <a:solidFill>
                  <a:schemeClr val="tx1"/>
                </a:solidFill>
                <a:latin typeface="+mn-lt"/>
                <a:ea typeface="+mn-ea"/>
                <a:cs typeface="+mn-cs"/>
              </a:defRPr>
            </a:lvl1pPr>
            <a:lvl2pPr marL="356616" algn="l" defTabSz="713232" rtl="0" eaLnBrk="1" latinLnBrk="0" hangingPunct="1">
              <a:defRPr sz="1404" kern="1200">
                <a:solidFill>
                  <a:schemeClr val="tx1"/>
                </a:solidFill>
                <a:latin typeface="+mn-lt"/>
                <a:ea typeface="+mn-ea"/>
                <a:cs typeface="+mn-cs"/>
              </a:defRPr>
            </a:lvl2pPr>
            <a:lvl3pPr marL="713232" algn="l" defTabSz="713232" rtl="0" eaLnBrk="1" latinLnBrk="0" hangingPunct="1">
              <a:defRPr sz="1404" kern="1200">
                <a:solidFill>
                  <a:schemeClr val="tx1"/>
                </a:solidFill>
                <a:latin typeface="+mn-lt"/>
                <a:ea typeface="+mn-ea"/>
                <a:cs typeface="+mn-cs"/>
              </a:defRPr>
            </a:lvl3pPr>
            <a:lvl4pPr marL="1069848" algn="l" defTabSz="713232" rtl="0" eaLnBrk="1" latinLnBrk="0" hangingPunct="1">
              <a:defRPr sz="1404" kern="1200">
                <a:solidFill>
                  <a:schemeClr val="tx1"/>
                </a:solidFill>
                <a:latin typeface="+mn-lt"/>
                <a:ea typeface="+mn-ea"/>
                <a:cs typeface="+mn-cs"/>
              </a:defRPr>
            </a:lvl4pPr>
            <a:lvl5pPr marL="1426464" algn="l" defTabSz="713232" rtl="0" eaLnBrk="1" latinLnBrk="0" hangingPunct="1">
              <a:defRPr sz="1404" kern="1200">
                <a:solidFill>
                  <a:schemeClr val="tx1"/>
                </a:solidFill>
                <a:latin typeface="+mn-lt"/>
                <a:ea typeface="+mn-ea"/>
                <a:cs typeface="+mn-cs"/>
              </a:defRPr>
            </a:lvl5pPr>
            <a:lvl6pPr marL="1783080" algn="l" defTabSz="713232" rtl="0" eaLnBrk="1" latinLnBrk="0" hangingPunct="1">
              <a:defRPr sz="1404" kern="1200">
                <a:solidFill>
                  <a:schemeClr val="tx1"/>
                </a:solidFill>
                <a:latin typeface="+mn-lt"/>
                <a:ea typeface="+mn-ea"/>
                <a:cs typeface="+mn-cs"/>
              </a:defRPr>
            </a:lvl6pPr>
            <a:lvl7pPr marL="2139696" algn="l" defTabSz="713232" rtl="0" eaLnBrk="1" latinLnBrk="0" hangingPunct="1">
              <a:defRPr sz="1404" kern="1200">
                <a:solidFill>
                  <a:schemeClr val="tx1"/>
                </a:solidFill>
                <a:latin typeface="+mn-lt"/>
                <a:ea typeface="+mn-ea"/>
                <a:cs typeface="+mn-cs"/>
              </a:defRPr>
            </a:lvl7pPr>
            <a:lvl8pPr marL="2496312" algn="l" defTabSz="713232" rtl="0" eaLnBrk="1" latinLnBrk="0" hangingPunct="1">
              <a:defRPr sz="1404" kern="1200">
                <a:solidFill>
                  <a:schemeClr val="tx1"/>
                </a:solidFill>
                <a:latin typeface="+mn-lt"/>
                <a:ea typeface="+mn-ea"/>
                <a:cs typeface="+mn-cs"/>
              </a:defRPr>
            </a:lvl8pPr>
            <a:lvl9pPr marL="2852928" algn="l" defTabSz="713232" rtl="0" eaLnBrk="1" latinLnBrk="0" hangingPunct="1">
              <a:defRPr sz="1404" kern="1200">
                <a:solidFill>
                  <a:schemeClr val="tx1"/>
                </a:solidFill>
                <a:latin typeface="+mn-lt"/>
                <a:ea typeface="+mn-ea"/>
                <a:cs typeface="+mn-cs"/>
              </a:defRPr>
            </a:lvl9pPr>
          </a:lstStyle>
          <a:p>
            <a:r>
              <a:rPr lang="de-DE" dirty="0"/>
              <a:t>How to Strangle Systematically: An Approach and Case Study for the Continuous Evolution of Monoliths to Microservices</a:t>
            </a:r>
          </a:p>
        </p:txBody>
      </p:sp>
      <p:sp>
        <p:nvSpPr>
          <p:cNvPr id="10" name="Inhaltsplatzhalter 3">
            <a:extLst>
              <a:ext uri="{FF2B5EF4-FFF2-40B4-BE49-F238E27FC236}">
                <a16:creationId xmlns:a16="http://schemas.microsoft.com/office/drawing/2014/main" id="{AB2903CC-1600-44E4-8861-59EE1DA3E456}"/>
              </a:ext>
            </a:extLst>
          </p:cNvPr>
          <p:cNvSpPr>
            <a:spLocks noGrp="1"/>
          </p:cNvSpPr>
          <p:nvPr>
            <p:ph idx="1"/>
          </p:nvPr>
        </p:nvSpPr>
        <p:spPr>
          <a:xfrm>
            <a:off x="464510" y="1360595"/>
            <a:ext cx="6703323" cy="1523891"/>
          </a:xfrm>
        </p:spPr>
        <p:txBody>
          <a:bodyPr/>
          <a:lstStyle/>
          <a:p>
            <a:pPr marL="0" indent="0">
              <a:spcBef>
                <a:spcPts val="1800"/>
              </a:spcBef>
              <a:buNone/>
            </a:pPr>
            <a:r>
              <a:rPr lang="de-DE" sz="1000" dirty="0"/>
              <a:t>- 2 Software Architects &amp; Developer</a:t>
            </a:r>
          </a:p>
          <a:p>
            <a:pPr marL="0" indent="0">
              <a:spcBef>
                <a:spcPts val="1800"/>
              </a:spcBef>
              <a:buNone/>
            </a:pPr>
            <a:r>
              <a:rPr lang="de-DE" sz="1000" dirty="0"/>
              <a:t>- 1 Software Co-Architect &amp; Developer</a:t>
            </a:r>
          </a:p>
          <a:p>
            <a:pPr marL="0" indent="0">
              <a:spcBef>
                <a:spcPts val="1800"/>
              </a:spcBef>
              <a:buNone/>
            </a:pPr>
            <a:r>
              <a:rPr lang="de-DE" sz="1000" dirty="0"/>
              <a:t>- 1 Project Manager &amp; Requirements Engineer</a:t>
            </a:r>
          </a:p>
          <a:p>
            <a:pPr marL="0" indent="0">
              <a:spcBef>
                <a:spcPts val="1800"/>
              </a:spcBef>
              <a:buNone/>
            </a:pPr>
            <a:r>
              <a:rPr lang="de-DE" sz="1000" dirty="0"/>
              <a:t>- 3 Developer</a:t>
            </a:r>
          </a:p>
          <a:p>
            <a:pPr marL="0" indent="0">
              <a:buNone/>
            </a:pPr>
            <a:endParaRPr lang="de-DE" dirty="0"/>
          </a:p>
        </p:txBody>
      </p:sp>
      <p:pic>
        <p:nvPicPr>
          <p:cNvPr id="19" name="Grafik 18">
            <a:extLst>
              <a:ext uri="{FF2B5EF4-FFF2-40B4-BE49-F238E27FC236}">
                <a16:creationId xmlns:a16="http://schemas.microsoft.com/office/drawing/2014/main" id="{425FF5EF-4C06-4C5C-8733-3EE0F0BDC3A7}"/>
              </a:ext>
            </a:extLst>
          </p:cNvPr>
          <p:cNvPicPr>
            <a:picLocks noChangeAspect="1"/>
          </p:cNvPicPr>
          <p:nvPr/>
        </p:nvPicPr>
        <p:blipFill>
          <a:blip r:embed="rId3"/>
          <a:stretch>
            <a:fillRect/>
          </a:stretch>
        </p:blipFill>
        <p:spPr>
          <a:xfrm>
            <a:off x="3340678" y="3970641"/>
            <a:ext cx="718844" cy="718844"/>
          </a:xfrm>
          <a:prstGeom prst="rect">
            <a:avLst/>
          </a:prstGeom>
        </p:spPr>
      </p:pic>
      <p:grpSp>
        <p:nvGrpSpPr>
          <p:cNvPr id="21" name="Gruppieren 20">
            <a:extLst>
              <a:ext uri="{FF2B5EF4-FFF2-40B4-BE49-F238E27FC236}">
                <a16:creationId xmlns:a16="http://schemas.microsoft.com/office/drawing/2014/main" id="{87A07EBC-40D4-40EA-93CE-CB2E77EDF919}"/>
              </a:ext>
            </a:extLst>
          </p:cNvPr>
          <p:cNvGrpSpPr/>
          <p:nvPr/>
        </p:nvGrpSpPr>
        <p:grpSpPr>
          <a:xfrm>
            <a:off x="3637139" y="3462280"/>
            <a:ext cx="718844" cy="718844"/>
            <a:chOff x="2019685" y="2106421"/>
            <a:chExt cx="718844" cy="718844"/>
          </a:xfrm>
        </p:grpSpPr>
        <p:pic>
          <p:nvPicPr>
            <p:cNvPr id="22" name="Grafik 21">
              <a:extLst>
                <a:ext uri="{FF2B5EF4-FFF2-40B4-BE49-F238E27FC236}">
                  <a16:creationId xmlns:a16="http://schemas.microsoft.com/office/drawing/2014/main" id="{D6F9A5B3-7861-4EDE-9EB9-AF399F4E2132}"/>
                </a:ext>
              </a:extLst>
            </p:cNvPr>
            <p:cNvPicPr>
              <a:picLocks noChangeAspect="1"/>
            </p:cNvPicPr>
            <p:nvPr/>
          </p:nvPicPr>
          <p:blipFill>
            <a:blip r:embed="rId3"/>
            <a:stretch>
              <a:fillRect/>
            </a:stretch>
          </p:blipFill>
          <p:spPr>
            <a:xfrm>
              <a:off x="2019685" y="2106421"/>
              <a:ext cx="718844" cy="718844"/>
            </a:xfrm>
            <a:prstGeom prst="rect">
              <a:avLst/>
            </a:prstGeom>
          </p:spPr>
        </p:pic>
        <p:pic>
          <p:nvPicPr>
            <p:cNvPr id="23" name="Grafik 22">
              <a:extLst>
                <a:ext uri="{FF2B5EF4-FFF2-40B4-BE49-F238E27FC236}">
                  <a16:creationId xmlns:a16="http://schemas.microsoft.com/office/drawing/2014/main" id="{5DD87CE4-94AE-4BBD-82C8-B10EA7A130FE}"/>
                </a:ext>
              </a:extLst>
            </p:cNvPr>
            <p:cNvPicPr>
              <a:picLocks noChangeAspect="1"/>
            </p:cNvPicPr>
            <p:nvPr/>
          </p:nvPicPr>
          <p:blipFill>
            <a:blip r:embed="rId4"/>
            <a:stretch>
              <a:fillRect/>
            </a:stretch>
          </p:blipFill>
          <p:spPr>
            <a:xfrm>
              <a:off x="2089052" y="2404779"/>
              <a:ext cx="259657" cy="259657"/>
            </a:xfrm>
            <a:prstGeom prst="rect">
              <a:avLst/>
            </a:prstGeom>
            <a:scene3d>
              <a:camera prst="isometricLeftDown"/>
              <a:lightRig rig="threePt" dir="t"/>
            </a:scene3d>
          </p:spPr>
        </p:pic>
      </p:grpSp>
      <p:pic>
        <p:nvPicPr>
          <p:cNvPr id="24" name="Grafik 23">
            <a:extLst>
              <a:ext uri="{FF2B5EF4-FFF2-40B4-BE49-F238E27FC236}">
                <a16:creationId xmlns:a16="http://schemas.microsoft.com/office/drawing/2014/main" id="{94777291-69D5-4FF5-9656-C82BC646CE3E}"/>
              </a:ext>
            </a:extLst>
          </p:cNvPr>
          <p:cNvPicPr>
            <a:picLocks noChangeAspect="1"/>
          </p:cNvPicPr>
          <p:nvPr/>
        </p:nvPicPr>
        <p:blipFill>
          <a:blip r:embed="rId3"/>
          <a:stretch>
            <a:fillRect/>
          </a:stretch>
        </p:blipFill>
        <p:spPr>
          <a:xfrm>
            <a:off x="3939971" y="3977518"/>
            <a:ext cx="718844" cy="718844"/>
          </a:xfrm>
          <a:prstGeom prst="rect">
            <a:avLst/>
          </a:prstGeom>
        </p:spPr>
      </p:pic>
      <p:pic>
        <p:nvPicPr>
          <p:cNvPr id="27" name="Grafik 26">
            <a:extLst>
              <a:ext uri="{FF2B5EF4-FFF2-40B4-BE49-F238E27FC236}">
                <a16:creationId xmlns:a16="http://schemas.microsoft.com/office/drawing/2014/main" id="{F11625BE-4C75-4D6C-B534-8EF011FC34C8}"/>
              </a:ext>
            </a:extLst>
          </p:cNvPr>
          <p:cNvPicPr>
            <a:picLocks noChangeAspect="1"/>
          </p:cNvPicPr>
          <p:nvPr/>
        </p:nvPicPr>
        <p:blipFill>
          <a:blip r:embed="rId3"/>
          <a:stretch>
            <a:fillRect/>
          </a:stretch>
        </p:blipFill>
        <p:spPr>
          <a:xfrm>
            <a:off x="3340678" y="3630450"/>
            <a:ext cx="718844" cy="718844"/>
          </a:xfrm>
          <a:prstGeom prst="rect">
            <a:avLst/>
          </a:prstGeom>
        </p:spPr>
      </p:pic>
      <p:pic>
        <p:nvPicPr>
          <p:cNvPr id="30" name="Grafik 29">
            <a:extLst>
              <a:ext uri="{FF2B5EF4-FFF2-40B4-BE49-F238E27FC236}">
                <a16:creationId xmlns:a16="http://schemas.microsoft.com/office/drawing/2014/main" id="{6C4271C3-042A-4668-A0C5-DDBECC8E6C98}"/>
              </a:ext>
            </a:extLst>
          </p:cNvPr>
          <p:cNvPicPr>
            <a:picLocks noChangeAspect="1"/>
          </p:cNvPicPr>
          <p:nvPr/>
        </p:nvPicPr>
        <p:blipFill>
          <a:blip r:embed="rId3"/>
          <a:stretch>
            <a:fillRect/>
          </a:stretch>
        </p:blipFill>
        <p:spPr>
          <a:xfrm>
            <a:off x="5384011" y="4276038"/>
            <a:ext cx="718844" cy="718844"/>
          </a:xfrm>
          <a:prstGeom prst="rect">
            <a:avLst/>
          </a:prstGeom>
        </p:spPr>
      </p:pic>
      <p:pic>
        <p:nvPicPr>
          <p:cNvPr id="33" name="Grafik 32">
            <a:extLst>
              <a:ext uri="{FF2B5EF4-FFF2-40B4-BE49-F238E27FC236}">
                <a16:creationId xmlns:a16="http://schemas.microsoft.com/office/drawing/2014/main" id="{65013A78-6C11-4AA5-B64D-03EAFD5729A1}"/>
              </a:ext>
            </a:extLst>
          </p:cNvPr>
          <p:cNvPicPr>
            <a:picLocks noChangeAspect="1"/>
          </p:cNvPicPr>
          <p:nvPr/>
        </p:nvPicPr>
        <p:blipFill>
          <a:blip r:embed="rId3"/>
          <a:stretch>
            <a:fillRect/>
          </a:stretch>
        </p:blipFill>
        <p:spPr>
          <a:xfrm>
            <a:off x="3938382" y="3635561"/>
            <a:ext cx="718844" cy="718844"/>
          </a:xfrm>
          <a:prstGeom prst="rect">
            <a:avLst/>
          </a:prstGeom>
        </p:spPr>
      </p:pic>
      <p:pic>
        <p:nvPicPr>
          <p:cNvPr id="36" name="Grafik 35">
            <a:extLst>
              <a:ext uri="{FF2B5EF4-FFF2-40B4-BE49-F238E27FC236}">
                <a16:creationId xmlns:a16="http://schemas.microsoft.com/office/drawing/2014/main" id="{1B7583A3-1501-422C-84F4-64679B114569}"/>
              </a:ext>
            </a:extLst>
          </p:cNvPr>
          <p:cNvPicPr>
            <a:picLocks noChangeAspect="1"/>
          </p:cNvPicPr>
          <p:nvPr/>
        </p:nvPicPr>
        <p:blipFill>
          <a:blip r:embed="rId3"/>
          <a:stretch>
            <a:fillRect/>
          </a:stretch>
        </p:blipFill>
        <p:spPr>
          <a:xfrm>
            <a:off x="3646738" y="3806540"/>
            <a:ext cx="718844" cy="718844"/>
          </a:xfrm>
          <a:prstGeom prst="rect">
            <a:avLst/>
          </a:prstGeom>
        </p:spPr>
      </p:pic>
      <p:pic>
        <p:nvPicPr>
          <p:cNvPr id="38" name="Grafik 37">
            <a:extLst>
              <a:ext uri="{FF2B5EF4-FFF2-40B4-BE49-F238E27FC236}">
                <a16:creationId xmlns:a16="http://schemas.microsoft.com/office/drawing/2014/main" id="{2AAF674D-C743-42A6-B730-F97A5BF22A83}"/>
              </a:ext>
            </a:extLst>
          </p:cNvPr>
          <p:cNvPicPr>
            <a:picLocks noChangeAspect="1"/>
          </p:cNvPicPr>
          <p:nvPr/>
        </p:nvPicPr>
        <p:blipFill>
          <a:blip r:embed="rId5"/>
          <a:stretch>
            <a:fillRect/>
          </a:stretch>
        </p:blipFill>
        <p:spPr>
          <a:xfrm>
            <a:off x="2532034" y="1239472"/>
            <a:ext cx="380124" cy="380124"/>
          </a:xfrm>
          <a:prstGeom prst="rect">
            <a:avLst/>
          </a:prstGeom>
        </p:spPr>
      </p:pic>
      <p:pic>
        <p:nvPicPr>
          <p:cNvPr id="39" name="Grafik 38">
            <a:extLst>
              <a:ext uri="{FF2B5EF4-FFF2-40B4-BE49-F238E27FC236}">
                <a16:creationId xmlns:a16="http://schemas.microsoft.com/office/drawing/2014/main" id="{60B5AA45-1E6D-4AE8-BAF7-EBA4E6F72749}"/>
              </a:ext>
            </a:extLst>
          </p:cNvPr>
          <p:cNvPicPr>
            <a:picLocks noChangeAspect="1"/>
          </p:cNvPicPr>
          <p:nvPr/>
        </p:nvPicPr>
        <p:blipFill>
          <a:blip r:embed="rId5"/>
          <a:stretch>
            <a:fillRect/>
          </a:stretch>
        </p:blipFill>
        <p:spPr>
          <a:xfrm>
            <a:off x="2821516" y="1246438"/>
            <a:ext cx="380124" cy="380124"/>
          </a:xfrm>
          <a:prstGeom prst="rect">
            <a:avLst/>
          </a:prstGeom>
        </p:spPr>
      </p:pic>
      <p:pic>
        <p:nvPicPr>
          <p:cNvPr id="42" name="Grafik 41">
            <a:extLst>
              <a:ext uri="{FF2B5EF4-FFF2-40B4-BE49-F238E27FC236}">
                <a16:creationId xmlns:a16="http://schemas.microsoft.com/office/drawing/2014/main" id="{EAFF9A82-73A5-45B1-85DC-607DD9DFFCEA}"/>
              </a:ext>
            </a:extLst>
          </p:cNvPr>
          <p:cNvPicPr>
            <a:picLocks noChangeAspect="1"/>
          </p:cNvPicPr>
          <p:nvPr/>
        </p:nvPicPr>
        <p:blipFill>
          <a:blip r:embed="rId6"/>
          <a:stretch>
            <a:fillRect/>
          </a:stretch>
        </p:blipFill>
        <p:spPr>
          <a:xfrm>
            <a:off x="3094425" y="1938519"/>
            <a:ext cx="492505" cy="492505"/>
          </a:xfrm>
          <a:prstGeom prst="rect">
            <a:avLst/>
          </a:prstGeom>
        </p:spPr>
      </p:pic>
      <p:pic>
        <p:nvPicPr>
          <p:cNvPr id="44" name="Grafik 43">
            <a:extLst>
              <a:ext uri="{FF2B5EF4-FFF2-40B4-BE49-F238E27FC236}">
                <a16:creationId xmlns:a16="http://schemas.microsoft.com/office/drawing/2014/main" id="{9FEAEA0D-EE20-4578-A9FC-6436E26C4B75}"/>
              </a:ext>
            </a:extLst>
          </p:cNvPr>
          <p:cNvPicPr>
            <a:picLocks noChangeAspect="1"/>
          </p:cNvPicPr>
          <p:nvPr/>
        </p:nvPicPr>
        <p:blipFill>
          <a:blip r:embed="rId7"/>
          <a:stretch>
            <a:fillRect/>
          </a:stretch>
        </p:blipFill>
        <p:spPr>
          <a:xfrm>
            <a:off x="1448225" y="2461042"/>
            <a:ext cx="369000" cy="369000"/>
          </a:xfrm>
          <a:prstGeom prst="rect">
            <a:avLst/>
          </a:prstGeom>
        </p:spPr>
      </p:pic>
      <p:pic>
        <p:nvPicPr>
          <p:cNvPr id="45" name="Grafik 44">
            <a:extLst>
              <a:ext uri="{FF2B5EF4-FFF2-40B4-BE49-F238E27FC236}">
                <a16:creationId xmlns:a16="http://schemas.microsoft.com/office/drawing/2014/main" id="{B86B90EC-AEA8-4439-83C5-8884AEEE4798}"/>
              </a:ext>
            </a:extLst>
          </p:cNvPr>
          <p:cNvPicPr>
            <a:picLocks noChangeAspect="1"/>
          </p:cNvPicPr>
          <p:nvPr/>
        </p:nvPicPr>
        <p:blipFill>
          <a:blip r:embed="rId7"/>
          <a:stretch>
            <a:fillRect/>
          </a:stretch>
        </p:blipFill>
        <p:spPr>
          <a:xfrm>
            <a:off x="1854068" y="2467916"/>
            <a:ext cx="369000" cy="369000"/>
          </a:xfrm>
          <a:prstGeom prst="rect">
            <a:avLst/>
          </a:prstGeom>
        </p:spPr>
      </p:pic>
      <p:pic>
        <p:nvPicPr>
          <p:cNvPr id="46" name="Grafik 45">
            <a:extLst>
              <a:ext uri="{FF2B5EF4-FFF2-40B4-BE49-F238E27FC236}">
                <a16:creationId xmlns:a16="http://schemas.microsoft.com/office/drawing/2014/main" id="{9E2C2141-C5E3-448F-8508-9CD6BB8D1450}"/>
              </a:ext>
            </a:extLst>
          </p:cNvPr>
          <p:cNvPicPr>
            <a:picLocks noChangeAspect="1"/>
          </p:cNvPicPr>
          <p:nvPr/>
        </p:nvPicPr>
        <p:blipFill>
          <a:blip r:embed="rId7"/>
          <a:stretch>
            <a:fillRect/>
          </a:stretch>
        </p:blipFill>
        <p:spPr>
          <a:xfrm>
            <a:off x="2261039" y="2457584"/>
            <a:ext cx="369000" cy="369000"/>
          </a:xfrm>
          <a:prstGeom prst="rect">
            <a:avLst/>
          </a:prstGeom>
        </p:spPr>
      </p:pic>
      <p:pic>
        <p:nvPicPr>
          <p:cNvPr id="48" name="Grafik 47">
            <a:extLst>
              <a:ext uri="{FF2B5EF4-FFF2-40B4-BE49-F238E27FC236}">
                <a16:creationId xmlns:a16="http://schemas.microsoft.com/office/drawing/2014/main" id="{BC8E9A49-5F05-44EE-8545-8F98EC0044C4}"/>
              </a:ext>
            </a:extLst>
          </p:cNvPr>
          <p:cNvPicPr>
            <a:picLocks noChangeAspect="1"/>
          </p:cNvPicPr>
          <p:nvPr/>
        </p:nvPicPr>
        <p:blipFill>
          <a:blip r:embed="rId8"/>
          <a:stretch>
            <a:fillRect/>
          </a:stretch>
        </p:blipFill>
        <p:spPr>
          <a:xfrm>
            <a:off x="2567523" y="1671865"/>
            <a:ext cx="380124" cy="380124"/>
          </a:xfrm>
          <a:prstGeom prst="rect">
            <a:avLst/>
          </a:prstGeom>
        </p:spPr>
      </p:pic>
      <p:sp>
        <p:nvSpPr>
          <p:cNvPr id="50" name="Textfeld 49">
            <a:extLst>
              <a:ext uri="{FF2B5EF4-FFF2-40B4-BE49-F238E27FC236}">
                <a16:creationId xmlns:a16="http://schemas.microsoft.com/office/drawing/2014/main" id="{5E166564-F285-4E5A-9701-CDF8A79790B9}"/>
              </a:ext>
            </a:extLst>
          </p:cNvPr>
          <p:cNvSpPr txBox="1"/>
          <p:nvPr/>
        </p:nvSpPr>
        <p:spPr>
          <a:xfrm>
            <a:off x="3012947" y="3201790"/>
            <a:ext cx="1952673" cy="215444"/>
          </a:xfrm>
          <a:prstGeom prst="rect">
            <a:avLst/>
          </a:prstGeom>
          <a:noFill/>
        </p:spPr>
        <p:txBody>
          <a:bodyPr wrap="square">
            <a:spAutoFit/>
          </a:bodyPr>
          <a:lstStyle/>
          <a:p>
            <a:pPr marL="0" indent="0">
              <a:spcBef>
                <a:spcPts val="1800"/>
              </a:spcBef>
              <a:buNone/>
            </a:pPr>
            <a:r>
              <a:rPr lang="de-DE" sz="800" dirty="0"/>
              <a:t>Vehicle lifecycle management system</a:t>
            </a:r>
          </a:p>
        </p:txBody>
      </p:sp>
      <p:pic>
        <p:nvPicPr>
          <p:cNvPr id="51" name="Grafik 50">
            <a:extLst>
              <a:ext uri="{FF2B5EF4-FFF2-40B4-BE49-F238E27FC236}">
                <a16:creationId xmlns:a16="http://schemas.microsoft.com/office/drawing/2014/main" id="{DD424FE3-E825-4701-BACF-27AC4E78635C}"/>
              </a:ext>
            </a:extLst>
          </p:cNvPr>
          <p:cNvPicPr>
            <a:picLocks noChangeAspect="1"/>
          </p:cNvPicPr>
          <p:nvPr/>
        </p:nvPicPr>
        <p:blipFill>
          <a:blip r:embed="rId5"/>
          <a:stretch>
            <a:fillRect/>
          </a:stretch>
        </p:blipFill>
        <p:spPr>
          <a:xfrm>
            <a:off x="5026761" y="3040263"/>
            <a:ext cx="380124" cy="380124"/>
          </a:xfrm>
          <a:prstGeom prst="rect">
            <a:avLst/>
          </a:prstGeom>
        </p:spPr>
      </p:pic>
      <p:pic>
        <p:nvPicPr>
          <p:cNvPr id="52" name="Grafik 51">
            <a:extLst>
              <a:ext uri="{FF2B5EF4-FFF2-40B4-BE49-F238E27FC236}">
                <a16:creationId xmlns:a16="http://schemas.microsoft.com/office/drawing/2014/main" id="{47862AA7-6952-4FAA-A258-614BB9582BD4}"/>
              </a:ext>
            </a:extLst>
          </p:cNvPr>
          <p:cNvPicPr>
            <a:picLocks noChangeAspect="1"/>
          </p:cNvPicPr>
          <p:nvPr/>
        </p:nvPicPr>
        <p:blipFill>
          <a:blip r:embed="rId5"/>
          <a:stretch>
            <a:fillRect/>
          </a:stretch>
        </p:blipFill>
        <p:spPr>
          <a:xfrm>
            <a:off x="5378437" y="3040263"/>
            <a:ext cx="380124" cy="380124"/>
          </a:xfrm>
          <a:prstGeom prst="rect">
            <a:avLst/>
          </a:prstGeom>
        </p:spPr>
      </p:pic>
      <p:pic>
        <p:nvPicPr>
          <p:cNvPr id="54" name="Grafik 53">
            <a:extLst>
              <a:ext uri="{FF2B5EF4-FFF2-40B4-BE49-F238E27FC236}">
                <a16:creationId xmlns:a16="http://schemas.microsoft.com/office/drawing/2014/main" id="{064C38C2-0400-4B61-AEBE-5037B6C79F79}"/>
              </a:ext>
            </a:extLst>
          </p:cNvPr>
          <p:cNvPicPr>
            <a:picLocks noChangeAspect="1"/>
          </p:cNvPicPr>
          <p:nvPr/>
        </p:nvPicPr>
        <p:blipFill>
          <a:blip r:embed="rId7"/>
          <a:stretch>
            <a:fillRect/>
          </a:stretch>
        </p:blipFill>
        <p:spPr>
          <a:xfrm>
            <a:off x="1555773" y="4353018"/>
            <a:ext cx="369000" cy="369000"/>
          </a:xfrm>
          <a:prstGeom prst="rect">
            <a:avLst/>
          </a:prstGeom>
        </p:spPr>
      </p:pic>
      <p:pic>
        <p:nvPicPr>
          <p:cNvPr id="56" name="Grafik 55">
            <a:extLst>
              <a:ext uri="{FF2B5EF4-FFF2-40B4-BE49-F238E27FC236}">
                <a16:creationId xmlns:a16="http://schemas.microsoft.com/office/drawing/2014/main" id="{EE0E4D3D-0919-4D19-9BD3-A4A9B2B8B502}"/>
              </a:ext>
            </a:extLst>
          </p:cNvPr>
          <p:cNvPicPr>
            <a:picLocks noChangeAspect="1"/>
          </p:cNvPicPr>
          <p:nvPr/>
        </p:nvPicPr>
        <p:blipFill>
          <a:blip r:embed="rId7"/>
          <a:stretch>
            <a:fillRect/>
          </a:stretch>
        </p:blipFill>
        <p:spPr>
          <a:xfrm>
            <a:off x="1196123" y="4361822"/>
            <a:ext cx="369000" cy="369000"/>
          </a:xfrm>
          <a:prstGeom prst="rect">
            <a:avLst/>
          </a:prstGeom>
        </p:spPr>
      </p:pic>
      <p:pic>
        <p:nvPicPr>
          <p:cNvPr id="57" name="Grafik 56">
            <a:extLst>
              <a:ext uri="{FF2B5EF4-FFF2-40B4-BE49-F238E27FC236}">
                <a16:creationId xmlns:a16="http://schemas.microsoft.com/office/drawing/2014/main" id="{BECC9AD3-318C-45E0-AEA1-E906A04DE760}"/>
              </a:ext>
            </a:extLst>
          </p:cNvPr>
          <p:cNvPicPr>
            <a:picLocks noChangeAspect="1"/>
          </p:cNvPicPr>
          <p:nvPr/>
        </p:nvPicPr>
        <p:blipFill>
          <a:blip r:embed="rId8"/>
          <a:stretch>
            <a:fillRect/>
          </a:stretch>
        </p:blipFill>
        <p:spPr>
          <a:xfrm>
            <a:off x="5758561" y="3045709"/>
            <a:ext cx="380124" cy="380124"/>
          </a:xfrm>
          <a:prstGeom prst="rect">
            <a:avLst/>
          </a:prstGeom>
        </p:spPr>
      </p:pic>
      <p:pic>
        <p:nvPicPr>
          <p:cNvPr id="58" name="Grafik 57">
            <a:extLst>
              <a:ext uri="{FF2B5EF4-FFF2-40B4-BE49-F238E27FC236}">
                <a16:creationId xmlns:a16="http://schemas.microsoft.com/office/drawing/2014/main" id="{4726BCBE-946D-4111-A46F-87E441ACDC09}"/>
              </a:ext>
            </a:extLst>
          </p:cNvPr>
          <p:cNvPicPr>
            <a:picLocks noChangeAspect="1"/>
          </p:cNvPicPr>
          <p:nvPr/>
        </p:nvPicPr>
        <p:blipFill>
          <a:blip r:embed="rId7"/>
          <a:stretch>
            <a:fillRect/>
          </a:stretch>
        </p:blipFill>
        <p:spPr>
          <a:xfrm>
            <a:off x="6152437" y="3051525"/>
            <a:ext cx="369000" cy="369000"/>
          </a:xfrm>
          <a:prstGeom prst="rect">
            <a:avLst/>
          </a:prstGeom>
        </p:spPr>
      </p:pic>
      <p:pic>
        <p:nvPicPr>
          <p:cNvPr id="59" name="Grafik 58">
            <a:extLst>
              <a:ext uri="{FF2B5EF4-FFF2-40B4-BE49-F238E27FC236}">
                <a16:creationId xmlns:a16="http://schemas.microsoft.com/office/drawing/2014/main" id="{07B65689-00F0-43B6-977D-D6B2A0E9BCF6}"/>
              </a:ext>
            </a:extLst>
          </p:cNvPr>
          <p:cNvPicPr>
            <a:picLocks noChangeAspect="1"/>
          </p:cNvPicPr>
          <p:nvPr/>
        </p:nvPicPr>
        <p:blipFill>
          <a:blip r:embed="rId6"/>
          <a:stretch>
            <a:fillRect/>
          </a:stretch>
        </p:blipFill>
        <p:spPr>
          <a:xfrm>
            <a:off x="7951948" y="3918853"/>
            <a:ext cx="492505" cy="492505"/>
          </a:xfrm>
          <a:prstGeom prst="rect">
            <a:avLst/>
          </a:prstGeom>
        </p:spPr>
      </p:pic>
      <p:grpSp>
        <p:nvGrpSpPr>
          <p:cNvPr id="68" name="Gruppieren 67">
            <a:extLst>
              <a:ext uri="{FF2B5EF4-FFF2-40B4-BE49-F238E27FC236}">
                <a16:creationId xmlns:a16="http://schemas.microsoft.com/office/drawing/2014/main" id="{9A368CA5-3431-47BC-98C3-0C055B3B4728}"/>
              </a:ext>
            </a:extLst>
          </p:cNvPr>
          <p:cNvGrpSpPr/>
          <p:nvPr/>
        </p:nvGrpSpPr>
        <p:grpSpPr>
          <a:xfrm>
            <a:off x="1854456" y="4248464"/>
            <a:ext cx="1412158" cy="948267"/>
            <a:chOff x="1858259" y="4071442"/>
            <a:chExt cx="1412158" cy="948267"/>
          </a:xfrm>
        </p:grpSpPr>
        <p:pic>
          <p:nvPicPr>
            <p:cNvPr id="53" name="Grafik 52">
              <a:extLst>
                <a:ext uri="{FF2B5EF4-FFF2-40B4-BE49-F238E27FC236}">
                  <a16:creationId xmlns:a16="http://schemas.microsoft.com/office/drawing/2014/main" id="{DA3F418F-0949-47DC-AC21-53566DAFA906}"/>
                </a:ext>
              </a:extLst>
            </p:cNvPr>
            <p:cNvPicPr>
              <a:picLocks noChangeAspect="1"/>
            </p:cNvPicPr>
            <p:nvPr/>
          </p:nvPicPr>
          <p:blipFill>
            <a:blip r:embed="rId3"/>
            <a:stretch>
              <a:fillRect/>
            </a:stretch>
          </p:blipFill>
          <p:spPr>
            <a:xfrm>
              <a:off x="2073108" y="4071442"/>
              <a:ext cx="718844" cy="718844"/>
            </a:xfrm>
            <a:prstGeom prst="rect">
              <a:avLst/>
            </a:prstGeom>
          </p:spPr>
        </p:pic>
        <p:sp>
          <p:nvSpPr>
            <p:cNvPr id="60" name="Textfeld 59">
              <a:extLst>
                <a:ext uri="{FF2B5EF4-FFF2-40B4-BE49-F238E27FC236}">
                  <a16:creationId xmlns:a16="http://schemas.microsoft.com/office/drawing/2014/main" id="{682E5EC6-AABD-40CF-8800-DC62F830C675}"/>
                </a:ext>
              </a:extLst>
            </p:cNvPr>
            <p:cNvSpPr txBox="1"/>
            <p:nvPr/>
          </p:nvSpPr>
          <p:spPr>
            <a:xfrm>
              <a:off x="1858259" y="4804265"/>
              <a:ext cx="1412158" cy="215444"/>
            </a:xfrm>
            <a:prstGeom prst="rect">
              <a:avLst/>
            </a:prstGeom>
            <a:noFill/>
          </p:spPr>
          <p:txBody>
            <a:bodyPr wrap="square">
              <a:spAutoFit/>
            </a:bodyPr>
            <a:lstStyle/>
            <a:p>
              <a:pPr marL="0" indent="0">
                <a:spcBef>
                  <a:spcPts val="1800"/>
                </a:spcBef>
                <a:buNone/>
              </a:pPr>
              <a:r>
                <a:rPr lang="de-DE" sz="800" dirty="0"/>
                <a:t>Processing of master data</a:t>
              </a:r>
            </a:p>
          </p:txBody>
        </p:sp>
      </p:grpSp>
      <p:sp>
        <p:nvSpPr>
          <p:cNvPr id="61" name="Textfeld 60">
            <a:extLst>
              <a:ext uri="{FF2B5EF4-FFF2-40B4-BE49-F238E27FC236}">
                <a16:creationId xmlns:a16="http://schemas.microsoft.com/office/drawing/2014/main" id="{9A6903D4-913A-4FE8-A4C0-CA1045E37C8A}"/>
              </a:ext>
            </a:extLst>
          </p:cNvPr>
          <p:cNvSpPr txBox="1"/>
          <p:nvPr/>
        </p:nvSpPr>
        <p:spPr>
          <a:xfrm>
            <a:off x="5033765" y="5003200"/>
            <a:ext cx="1606761" cy="215444"/>
          </a:xfrm>
          <a:prstGeom prst="rect">
            <a:avLst/>
          </a:prstGeom>
          <a:noFill/>
        </p:spPr>
        <p:txBody>
          <a:bodyPr wrap="square">
            <a:spAutoFit/>
          </a:bodyPr>
          <a:lstStyle/>
          <a:p>
            <a:pPr marL="0" indent="0">
              <a:spcBef>
                <a:spcPts val="1800"/>
              </a:spcBef>
              <a:buNone/>
            </a:pPr>
            <a:r>
              <a:rPr lang="de-DE" sz="800" dirty="0"/>
              <a:t>Customer service measures</a:t>
            </a:r>
          </a:p>
        </p:txBody>
      </p:sp>
      <p:pic>
        <p:nvPicPr>
          <p:cNvPr id="62" name="Grafik 61">
            <a:extLst>
              <a:ext uri="{FF2B5EF4-FFF2-40B4-BE49-F238E27FC236}">
                <a16:creationId xmlns:a16="http://schemas.microsoft.com/office/drawing/2014/main" id="{24EDCD64-8466-4EA1-9254-60480F2A67C6}"/>
              </a:ext>
            </a:extLst>
          </p:cNvPr>
          <p:cNvPicPr>
            <a:picLocks noChangeAspect="1"/>
          </p:cNvPicPr>
          <p:nvPr/>
        </p:nvPicPr>
        <p:blipFill>
          <a:blip r:embed="rId5"/>
          <a:stretch>
            <a:fillRect/>
          </a:stretch>
        </p:blipFill>
        <p:spPr>
          <a:xfrm>
            <a:off x="6453396" y="4807709"/>
            <a:ext cx="380124" cy="380124"/>
          </a:xfrm>
          <a:prstGeom prst="rect">
            <a:avLst/>
          </a:prstGeom>
        </p:spPr>
      </p:pic>
      <p:pic>
        <p:nvPicPr>
          <p:cNvPr id="63" name="Grafik 62">
            <a:extLst>
              <a:ext uri="{FF2B5EF4-FFF2-40B4-BE49-F238E27FC236}">
                <a16:creationId xmlns:a16="http://schemas.microsoft.com/office/drawing/2014/main" id="{4796C51E-C510-40F4-BF4F-B358C927FFA9}"/>
              </a:ext>
            </a:extLst>
          </p:cNvPr>
          <p:cNvPicPr>
            <a:picLocks noChangeAspect="1"/>
          </p:cNvPicPr>
          <p:nvPr/>
        </p:nvPicPr>
        <p:blipFill>
          <a:blip r:embed="rId5"/>
          <a:stretch>
            <a:fillRect/>
          </a:stretch>
        </p:blipFill>
        <p:spPr>
          <a:xfrm>
            <a:off x="6787709" y="4807709"/>
            <a:ext cx="380124" cy="380124"/>
          </a:xfrm>
          <a:prstGeom prst="rect">
            <a:avLst/>
          </a:prstGeom>
        </p:spPr>
      </p:pic>
      <p:pic>
        <p:nvPicPr>
          <p:cNvPr id="64" name="Grafik 63">
            <a:extLst>
              <a:ext uri="{FF2B5EF4-FFF2-40B4-BE49-F238E27FC236}">
                <a16:creationId xmlns:a16="http://schemas.microsoft.com/office/drawing/2014/main" id="{10424BAE-AA64-4149-A7B4-1E03FF110E20}"/>
              </a:ext>
            </a:extLst>
          </p:cNvPr>
          <p:cNvPicPr>
            <a:picLocks noChangeAspect="1"/>
          </p:cNvPicPr>
          <p:nvPr/>
        </p:nvPicPr>
        <p:blipFill>
          <a:blip r:embed="rId8"/>
          <a:stretch>
            <a:fillRect/>
          </a:stretch>
        </p:blipFill>
        <p:spPr>
          <a:xfrm>
            <a:off x="7115636" y="4804820"/>
            <a:ext cx="380124" cy="380124"/>
          </a:xfrm>
          <a:prstGeom prst="rect">
            <a:avLst/>
          </a:prstGeom>
        </p:spPr>
      </p:pic>
      <p:pic>
        <p:nvPicPr>
          <p:cNvPr id="66" name="Grafik 65">
            <a:extLst>
              <a:ext uri="{FF2B5EF4-FFF2-40B4-BE49-F238E27FC236}">
                <a16:creationId xmlns:a16="http://schemas.microsoft.com/office/drawing/2014/main" id="{C51A377C-BE65-4018-AE7D-A39723D02C61}"/>
              </a:ext>
            </a:extLst>
          </p:cNvPr>
          <p:cNvPicPr>
            <a:picLocks noChangeAspect="1"/>
          </p:cNvPicPr>
          <p:nvPr/>
        </p:nvPicPr>
        <p:blipFill>
          <a:blip r:embed="rId7"/>
          <a:stretch>
            <a:fillRect/>
          </a:stretch>
        </p:blipFill>
        <p:spPr>
          <a:xfrm>
            <a:off x="7462199" y="4810382"/>
            <a:ext cx="369000" cy="369000"/>
          </a:xfrm>
          <a:prstGeom prst="rect">
            <a:avLst/>
          </a:prstGeom>
        </p:spPr>
      </p:pic>
      <p:sp>
        <p:nvSpPr>
          <p:cNvPr id="67" name="Rechteck: abgerundete Ecken 66">
            <a:extLst>
              <a:ext uri="{FF2B5EF4-FFF2-40B4-BE49-F238E27FC236}">
                <a16:creationId xmlns:a16="http://schemas.microsoft.com/office/drawing/2014/main" id="{6CB6763C-5950-43F6-9EF8-3CD503203288}"/>
              </a:ext>
            </a:extLst>
          </p:cNvPr>
          <p:cNvSpPr/>
          <p:nvPr/>
        </p:nvSpPr>
        <p:spPr>
          <a:xfrm>
            <a:off x="919937" y="2989083"/>
            <a:ext cx="7051597" cy="2282502"/>
          </a:xfrm>
          <a:prstGeom prst="roundRect">
            <a:avLst/>
          </a:prstGeom>
          <a:noFill/>
          <a:ln w="12700">
            <a:solidFill>
              <a:schemeClr val="tx2"/>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600" dirty="0"/>
          </a:p>
        </p:txBody>
      </p:sp>
      <p:sp>
        <p:nvSpPr>
          <p:cNvPr id="72" name="Titel 1">
            <a:extLst>
              <a:ext uri="{FF2B5EF4-FFF2-40B4-BE49-F238E27FC236}">
                <a16:creationId xmlns:a16="http://schemas.microsoft.com/office/drawing/2014/main" id="{335666B8-73A4-4D73-A2B4-E738F1B2376A}"/>
              </a:ext>
            </a:extLst>
          </p:cNvPr>
          <p:cNvSpPr>
            <a:spLocks noGrp="1"/>
          </p:cNvSpPr>
          <p:nvPr>
            <p:ph type="title"/>
          </p:nvPr>
        </p:nvSpPr>
        <p:spPr>
          <a:xfrm>
            <a:off x="466724" y="396000"/>
            <a:ext cx="8245475" cy="576000"/>
          </a:xfrm>
        </p:spPr>
        <p:txBody>
          <a:bodyPr/>
          <a:lstStyle/>
          <a:p>
            <a:r>
              <a:rPr lang="de-DE" dirty="0"/>
              <a:t>Results</a:t>
            </a:r>
            <a:endParaRPr lang="de-DE" b="0" dirty="0"/>
          </a:p>
        </p:txBody>
      </p:sp>
      <p:sp>
        <p:nvSpPr>
          <p:cNvPr id="73" name="Textplatzhalter 7">
            <a:extLst>
              <a:ext uri="{FF2B5EF4-FFF2-40B4-BE49-F238E27FC236}">
                <a16:creationId xmlns:a16="http://schemas.microsoft.com/office/drawing/2014/main" id="{D4EBDACF-9113-443A-A03C-1A414D4447CD}"/>
              </a:ext>
            </a:extLst>
          </p:cNvPr>
          <p:cNvSpPr>
            <a:spLocks noGrp="1"/>
          </p:cNvSpPr>
          <p:nvPr>
            <p:ph type="body" sz="quarter" idx="13"/>
          </p:nvPr>
        </p:nvSpPr>
        <p:spPr>
          <a:xfrm>
            <a:off x="468000" y="716400"/>
            <a:ext cx="8244200" cy="276225"/>
          </a:xfrm>
        </p:spPr>
        <p:txBody>
          <a:bodyPr/>
          <a:lstStyle/>
          <a:p>
            <a:r>
              <a:rPr lang="de-DE" dirty="0"/>
              <a:t>Interview </a:t>
            </a:r>
            <a:r>
              <a:rPr lang="de-DE" dirty="0" err="1"/>
              <a:t>Participants</a:t>
            </a:r>
            <a:r>
              <a:rPr lang="de-DE" dirty="0"/>
              <a:t> &amp; Migration System</a:t>
            </a:r>
          </a:p>
        </p:txBody>
      </p:sp>
      <p:cxnSp>
        <p:nvCxnSpPr>
          <p:cNvPr id="3" name="Gerade Verbindung mit Pfeil 2">
            <a:extLst>
              <a:ext uri="{FF2B5EF4-FFF2-40B4-BE49-F238E27FC236}">
                <a16:creationId xmlns:a16="http://schemas.microsoft.com/office/drawing/2014/main" id="{33BF00CC-5783-4848-8E59-8E21205EB432}"/>
              </a:ext>
            </a:extLst>
          </p:cNvPr>
          <p:cNvCxnSpPr>
            <a:stCxn id="36" idx="3"/>
            <a:endCxn id="30" idx="1"/>
          </p:cNvCxnSpPr>
          <p:nvPr/>
        </p:nvCxnSpPr>
        <p:spPr>
          <a:xfrm>
            <a:off x="4365582" y="4165962"/>
            <a:ext cx="1018429" cy="469498"/>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76140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1"/>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2"/>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7"/>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42" presetClass="path" presetSubtype="0" accel="50000" decel="50000" fill="hold" nodeType="clickEffect">
                                  <p:stCondLst>
                                    <p:cond delay="0"/>
                                  </p:stCondLst>
                                  <p:childTnLst>
                                    <p:animMotion origin="layout" path="M -8.33333E-7 1.11111E-6 L 0.19167 0.09278 " pathEditMode="relative" rAng="0" ptsTypes="AA">
                                      <p:cBhvr>
                                        <p:cTn id="34" dur="2000" fill="hold"/>
                                        <p:tgtEl>
                                          <p:spTgt spid="36"/>
                                        </p:tgtEl>
                                        <p:attrNameLst>
                                          <p:attrName>ppt_x</p:attrName>
                                          <p:attrName>ppt_y</p:attrName>
                                        </p:attrNameLst>
                                      </p:cBhvr>
                                      <p:rCtr x="9583" y="4639"/>
                                    </p:animMotion>
                                  </p:childTnLst>
                                </p:cTn>
                              </p:par>
                            </p:childTnLst>
                          </p:cTn>
                        </p:par>
                        <p:par>
                          <p:cTn id="35" fill="hold">
                            <p:stCondLst>
                              <p:cond delay="2000"/>
                            </p:stCondLst>
                            <p:childTnLst>
                              <p:par>
                                <p:cTn id="36" presetID="1" presetClass="entr" presetSubtype="0" fill="hold" grpId="0" nodeType="afterEffect">
                                  <p:stCondLst>
                                    <p:cond delay="0"/>
                                  </p:stCondLst>
                                  <p:childTnLst>
                                    <p:set>
                                      <p:cBhvr>
                                        <p:cTn id="37" dur="1" fill="hold">
                                          <p:stCondLst>
                                            <p:cond delay="0"/>
                                          </p:stCondLst>
                                        </p:cTn>
                                        <p:tgtEl>
                                          <p:spTgt spid="61"/>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nodeType="clickEffect">
                                  <p:stCondLst>
                                    <p:cond delay="0"/>
                                  </p:stCondLst>
                                  <p:childTnLst>
                                    <p:set>
                                      <p:cBhvr>
                                        <p:cTn id="41" dur="1" fill="hold">
                                          <p:stCondLst>
                                            <p:cond delay="0"/>
                                          </p:stCondLst>
                                        </p:cTn>
                                        <p:tgtEl>
                                          <p:spTgt spid="62"/>
                                        </p:tgtEl>
                                        <p:attrNameLst>
                                          <p:attrName>style.visibility</p:attrName>
                                        </p:attrNameLst>
                                      </p:cBhvr>
                                      <p:to>
                                        <p:strVal val="visible"/>
                                      </p:to>
                                    </p:set>
                                  </p:childTnLst>
                                </p:cTn>
                              </p:par>
                              <p:par>
                                <p:cTn id="42" presetID="1" presetClass="entr" presetSubtype="0" fill="hold" nodeType="withEffect">
                                  <p:stCondLst>
                                    <p:cond delay="0"/>
                                  </p:stCondLst>
                                  <p:childTnLst>
                                    <p:set>
                                      <p:cBhvr>
                                        <p:cTn id="43" dur="1" fill="hold">
                                          <p:stCondLst>
                                            <p:cond delay="0"/>
                                          </p:stCondLst>
                                        </p:cTn>
                                        <p:tgtEl>
                                          <p:spTgt spid="63"/>
                                        </p:tgtEl>
                                        <p:attrNameLst>
                                          <p:attrName>style.visibility</p:attrName>
                                        </p:attrNameLst>
                                      </p:cBhvr>
                                      <p:to>
                                        <p:strVal val="visible"/>
                                      </p:to>
                                    </p:set>
                                  </p:childTnLst>
                                </p:cTn>
                              </p:par>
                              <p:par>
                                <p:cTn id="44" presetID="1" presetClass="entr" presetSubtype="0" fill="hold" nodeType="withEffect">
                                  <p:stCondLst>
                                    <p:cond delay="0"/>
                                  </p:stCondLst>
                                  <p:childTnLst>
                                    <p:set>
                                      <p:cBhvr>
                                        <p:cTn id="45" dur="1" fill="hold">
                                          <p:stCondLst>
                                            <p:cond delay="0"/>
                                          </p:stCondLst>
                                        </p:cTn>
                                        <p:tgtEl>
                                          <p:spTgt spid="64"/>
                                        </p:tgtEl>
                                        <p:attrNameLst>
                                          <p:attrName>style.visibility</p:attrName>
                                        </p:attrNameLst>
                                      </p:cBhvr>
                                      <p:to>
                                        <p:strVal val="visible"/>
                                      </p:to>
                                    </p:set>
                                  </p:childTnLst>
                                </p:cTn>
                              </p:par>
                              <p:par>
                                <p:cTn id="46" presetID="1" presetClass="entr" presetSubtype="0" fill="hold" nodeType="withEffect">
                                  <p:stCondLst>
                                    <p:cond delay="0"/>
                                  </p:stCondLst>
                                  <p:childTnLst>
                                    <p:set>
                                      <p:cBhvr>
                                        <p:cTn id="47" dur="1" fill="hold">
                                          <p:stCondLst>
                                            <p:cond delay="0"/>
                                          </p:stCondLst>
                                        </p:cTn>
                                        <p:tgtEl>
                                          <p:spTgt spid="66"/>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nodeType="clickEffect">
                                  <p:stCondLst>
                                    <p:cond delay="0"/>
                                  </p:stCondLst>
                                  <p:childTnLst>
                                    <p:set>
                                      <p:cBhvr>
                                        <p:cTn id="51" dur="1" fill="hold">
                                          <p:stCondLst>
                                            <p:cond delay="0"/>
                                          </p:stCondLst>
                                        </p:cTn>
                                        <p:tgtEl>
                                          <p:spTgt spid="68"/>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nodeType="clickEffect">
                                  <p:stCondLst>
                                    <p:cond delay="0"/>
                                  </p:stCondLst>
                                  <p:childTnLst>
                                    <p:set>
                                      <p:cBhvr>
                                        <p:cTn id="55" dur="1" fill="hold">
                                          <p:stCondLst>
                                            <p:cond delay="0"/>
                                          </p:stCondLst>
                                        </p:cTn>
                                        <p:tgtEl>
                                          <p:spTgt spid="54"/>
                                        </p:tgtEl>
                                        <p:attrNameLst>
                                          <p:attrName>style.visibility</p:attrName>
                                        </p:attrNameLst>
                                      </p:cBhvr>
                                      <p:to>
                                        <p:strVal val="visible"/>
                                      </p:to>
                                    </p:set>
                                  </p:childTnLst>
                                </p:cTn>
                              </p:par>
                              <p:par>
                                <p:cTn id="56" presetID="1" presetClass="entr" presetSubtype="0" fill="hold" nodeType="withEffect">
                                  <p:stCondLst>
                                    <p:cond delay="0"/>
                                  </p:stCondLst>
                                  <p:childTnLst>
                                    <p:set>
                                      <p:cBhvr>
                                        <p:cTn id="57" dur="1" fill="hold">
                                          <p:stCondLst>
                                            <p:cond delay="0"/>
                                          </p:stCondLst>
                                        </p:cTn>
                                        <p:tgtEl>
                                          <p:spTgt spid="56"/>
                                        </p:tgtEl>
                                        <p:attrNameLst>
                                          <p:attrName>style.visibility</p:attrName>
                                        </p:attrNameLst>
                                      </p:cBhvr>
                                      <p:to>
                                        <p:strVal val="visible"/>
                                      </p:to>
                                    </p:set>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nodeType="clickEffect">
                                  <p:stCondLst>
                                    <p:cond delay="0"/>
                                  </p:stCondLst>
                                  <p:childTnLst>
                                    <p:set>
                                      <p:cBhvr>
                                        <p:cTn id="61" dur="1" fill="hold">
                                          <p:stCondLst>
                                            <p:cond delay="0"/>
                                          </p:stCondLst>
                                        </p:cTn>
                                        <p:tgtEl>
                                          <p:spTgt spid="59"/>
                                        </p:tgtEl>
                                        <p:attrNameLst>
                                          <p:attrName>style.visibility</p:attrName>
                                        </p:attrNameLst>
                                      </p:cBhvr>
                                      <p:to>
                                        <p:strVal val="visible"/>
                                      </p:to>
                                    </p:set>
                                  </p:childTnLst>
                                </p:cTn>
                              </p:par>
                              <p:par>
                                <p:cTn id="62" presetID="1" presetClass="entr" presetSubtype="0" fill="hold" grpId="0" nodeType="withEffect">
                                  <p:stCondLst>
                                    <p:cond delay="0"/>
                                  </p:stCondLst>
                                  <p:childTnLst>
                                    <p:set>
                                      <p:cBhvr>
                                        <p:cTn id="63" dur="1" fill="hold">
                                          <p:stCondLst>
                                            <p:cond delay="0"/>
                                          </p:stCondLst>
                                        </p:cTn>
                                        <p:tgtEl>
                                          <p:spTgt spid="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p:bldP spid="61" grpId="0"/>
      <p:bldP spid="67" grpId="0" animBg="1"/>
    </p:bldLst>
  </p:timing>
</p:sld>
</file>

<file path=ppt/theme/theme1.xml><?xml version="1.0" encoding="utf-8"?>
<a:theme xmlns:a="http://schemas.openxmlformats.org/drawingml/2006/main" name="Uni_Stuttgart">
  <a:themeElements>
    <a:clrScheme name="UNI COLOUR">
      <a:dk1>
        <a:srgbClr val="3E444C"/>
      </a:dk1>
      <a:lt1>
        <a:sysClr val="window" lastClr="FFFFFF"/>
      </a:lt1>
      <a:dk2>
        <a:srgbClr val="000000"/>
      </a:dk2>
      <a:lt2>
        <a:srgbClr val="9F9998"/>
      </a:lt2>
      <a:accent1>
        <a:srgbClr val="00BEFF"/>
      </a:accent1>
      <a:accent2>
        <a:srgbClr val="00519E"/>
      </a:accent2>
      <a:accent3>
        <a:srgbClr val="3E444C"/>
      </a:accent3>
      <a:accent4>
        <a:srgbClr val="7DC6EA"/>
      </a:accent4>
      <a:accent5>
        <a:srgbClr val="9F9998"/>
      </a:accent5>
      <a:accent6>
        <a:srgbClr val="FFD500"/>
      </a:accent6>
      <a:hlink>
        <a:srgbClr val="00BEFF"/>
      </a:hlink>
      <a:folHlink>
        <a:srgbClr val="3E444C"/>
      </a:folHlink>
    </a:clrScheme>
    <a:fontScheme name="Universitaet_Stuttgart_Font">
      <a:majorFont>
        <a:latin typeface="Arial"/>
        <a:ea typeface=""/>
        <a:cs typeface=""/>
      </a:majorFont>
      <a:minorFont>
        <a:latin typeface="Arial"/>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sz="1600" dirty="0" smtClean="0"/>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marL="179388" indent="-179388">
          <a:lnSpc>
            <a:spcPct val="120000"/>
          </a:lnSpc>
          <a:spcBef>
            <a:spcPts val="750"/>
          </a:spcBef>
          <a:buClr>
            <a:schemeClr val="accent1"/>
          </a:buClr>
          <a:buFont typeface="Arial" panose="020B0604020202020204" pitchFamily="34" charset="0"/>
          <a:buChar char="•"/>
          <a:defRPr sz="1600" dirty="0" smtClean="0"/>
        </a:defPPr>
      </a:lstStyle>
    </a:txDef>
  </a:objectDefaults>
  <a:extraClrSchemeLst/>
  <a:extLst>
    <a:ext uri="{05A4C25C-085E-4340-85A3-A5531E510DB2}">
      <thm15:themeFamily xmlns:thm15="http://schemas.microsoft.com/office/thememl/2012/main" name="Präsentation1" id="{B2A6675B-0161-4178-9BDC-9FB8CEBB8E24}" vid="{DED58E86-7146-4070-89A4-70E88198C8EF}"/>
    </a:ext>
  </a:extLst>
</a:theme>
</file>

<file path=ppt/theme/theme2.xml><?xml version="1.0" encoding="utf-8"?>
<a:theme xmlns:a="http://schemas.openxmlformats.org/drawingml/2006/main" name="Office Theme">
  <a:themeElements>
    <a:clrScheme name="Universität Stuttgart Version 2">
      <a:dk1>
        <a:srgbClr val="323232"/>
      </a:dk1>
      <a:lt1>
        <a:sysClr val="window" lastClr="FFFFFF"/>
      </a:lt1>
      <a:dk2>
        <a:srgbClr val="000000"/>
      </a:dk2>
      <a:lt2>
        <a:srgbClr val="9F9998"/>
      </a:lt2>
      <a:accent1>
        <a:srgbClr val="00BEFF"/>
      </a:accent1>
      <a:accent2>
        <a:srgbClr val="004191"/>
      </a:accent2>
      <a:accent3>
        <a:srgbClr val="323232"/>
      </a:accent3>
      <a:accent4>
        <a:srgbClr val="7DC6EA"/>
      </a:accent4>
      <a:accent5>
        <a:srgbClr val="9F9998"/>
      </a:accent5>
      <a:accent6>
        <a:srgbClr val="FFD500"/>
      </a:accent6>
      <a:hlink>
        <a:srgbClr val="00BEFF"/>
      </a:hlink>
      <a:folHlink>
        <a:srgbClr val="524D4D"/>
      </a:folHlink>
    </a:clrScheme>
    <a:fontScheme name="Universität Stuttgar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Universität Stuttgart Version 2">
      <a:dk1>
        <a:srgbClr val="323232"/>
      </a:dk1>
      <a:lt1>
        <a:sysClr val="window" lastClr="FFFFFF"/>
      </a:lt1>
      <a:dk2>
        <a:srgbClr val="000000"/>
      </a:dk2>
      <a:lt2>
        <a:srgbClr val="9F9998"/>
      </a:lt2>
      <a:accent1>
        <a:srgbClr val="00BEFF"/>
      </a:accent1>
      <a:accent2>
        <a:srgbClr val="004191"/>
      </a:accent2>
      <a:accent3>
        <a:srgbClr val="323232"/>
      </a:accent3>
      <a:accent4>
        <a:srgbClr val="7DC6EA"/>
      </a:accent4>
      <a:accent5>
        <a:srgbClr val="9F9998"/>
      </a:accent5>
      <a:accent6>
        <a:srgbClr val="FFD500"/>
      </a:accent6>
      <a:hlink>
        <a:srgbClr val="00BEFF"/>
      </a:hlink>
      <a:folHlink>
        <a:srgbClr val="524D4D"/>
      </a:folHlink>
    </a:clrScheme>
    <a:fontScheme name="Universität Stuttgar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1750</Words>
  <Application>Microsoft Office PowerPoint</Application>
  <PresentationFormat>On-screen Show (16:10)</PresentationFormat>
  <Paragraphs>370</Paragraphs>
  <Slides>16</Slides>
  <Notes>13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Abadi</vt:lpstr>
      <vt:lpstr>Arial</vt:lpstr>
      <vt:lpstr>Linux Libertine</vt:lpstr>
      <vt:lpstr>Open Sans</vt:lpstr>
      <vt:lpstr>TeXGyreTermesX-Regular</vt:lpstr>
      <vt:lpstr>Univers LT W01 45 Light</vt:lpstr>
      <vt:lpstr>Univers LT W01 65 Bold</vt:lpstr>
      <vt:lpstr>Uni_Stuttgart</vt:lpstr>
      <vt:lpstr>PowerPoint Presentation</vt:lpstr>
      <vt:lpstr>Overview</vt:lpstr>
      <vt:lpstr>Motivation</vt:lpstr>
      <vt:lpstr>Motivation</vt:lpstr>
      <vt:lpstr>Motivation</vt:lpstr>
      <vt:lpstr>Goals</vt:lpstr>
      <vt:lpstr>Research Questions</vt:lpstr>
      <vt:lpstr>Study Execution</vt:lpstr>
      <vt:lpstr>Results</vt:lpstr>
      <vt:lpstr>Results</vt:lpstr>
      <vt:lpstr>PowerPoint Presentation</vt:lpstr>
      <vt:lpstr>PowerPoint Presentation</vt:lpstr>
      <vt:lpstr>PowerPoint Presentation</vt:lpstr>
      <vt:lpstr>Threats to Validity</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Heil, Yvonne</dc:creator>
  <cp:lastModifiedBy>Gamze Uysal</cp:lastModifiedBy>
  <cp:revision>193</cp:revision>
  <dcterms:created xsi:type="dcterms:W3CDTF">2020-08-24T09:18:47Z</dcterms:created>
  <dcterms:modified xsi:type="dcterms:W3CDTF">2022-07-07T22:13:59Z</dcterms:modified>
</cp:coreProperties>
</file>