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1" r:id="rId2"/>
    <p:sldId id="322" r:id="rId3"/>
    <p:sldId id="323" r:id="rId4"/>
    <p:sldId id="324" r:id="rId5"/>
    <p:sldId id="320" r:id="rId6"/>
    <p:sldId id="301" r:id="rId7"/>
    <p:sldId id="293" r:id="rId8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>
          <p15:clr>
            <a:srgbClr val="A4A3A4"/>
          </p15:clr>
        </p15:guide>
        <p15:guide id="4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126" d="100"/>
          <a:sy n="126" d="100"/>
        </p:scale>
        <p:origin x="426" y="126"/>
      </p:cViewPr>
      <p:guideLst>
        <p:guide pos="29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15.03.2017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15.03.2017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4853" y="1021051"/>
            <a:ext cx="6155322" cy="38210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15.03.2017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15.03.2017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400"/>
            <a:ext cx="1415910" cy="3672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8" name="Titel 14"/>
          <p:cNvSpPr>
            <a:spLocks noGrp="1" noChangeAspect="1"/>
          </p:cNvSpPr>
          <p:nvPr>
            <p:ph type="ctrTitle"/>
          </p:nvPr>
        </p:nvSpPr>
        <p:spPr>
          <a:xfrm>
            <a:off x="3905371" y="0"/>
            <a:ext cx="5238629" cy="5079601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14041" y="4185236"/>
            <a:ext cx="4090003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3" y="1112473"/>
            <a:ext cx="4102223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3960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057275"/>
            <a:ext cx="3996512" cy="417671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57275"/>
            <a:ext cx="404371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361074"/>
            <a:ext cx="4043710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057275"/>
            <a:ext cx="3996512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361074"/>
            <a:ext cx="3996512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181987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43887" cy="27829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86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41767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057275"/>
            <a:ext cx="3239999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057275"/>
            <a:ext cx="2664000" cy="46577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057275"/>
            <a:ext cx="3240000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063661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063661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57322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4146708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46708"/>
            <a:ext cx="6894200" cy="108728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06513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15787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065133"/>
            <a:ext cx="6568090" cy="107999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57631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57879"/>
            <a:ext cx="6568090" cy="107610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5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918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14850" y="1616529"/>
            <a:ext cx="4160838" cy="3204106"/>
          </a:xfrm>
        </p:spPr>
        <p:txBody>
          <a:bodyPr anchor="b"/>
          <a:lstStyle>
            <a:lvl1pPr marL="0" indent="0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Headline eingeben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4514364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itel 14"/>
          <p:cNvSpPr>
            <a:spLocks noGrp="1" noChangeAspect="1"/>
          </p:cNvSpPr>
          <p:nvPr>
            <p:ph type="ctrTitle"/>
          </p:nvPr>
        </p:nvSpPr>
        <p:spPr>
          <a:xfrm>
            <a:off x="3606692" y="342727"/>
            <a:ext cx="5540464" cy="5372273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589447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14364" y="4820635"/>
            <a:ext cx="4197836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4" y="1747872"/>
            <a:ext cx="4210378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7661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E-Mail 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Telefon 	+49 (0) 711 685-	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Universität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407600"/>
            <a:ext cx="9144000" cy="4307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0" y="4050000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618406"/>
            <a:ext cx="4536000" cy="2929317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625216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407601"/>
            <a:ext cx="9144000" cy="3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941"/>
            <a:ext cx="1422400" cy="368348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618407"/>
            <a:ext cx="4534828" cy="2712640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425551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057275"/>
            <a:ext cx="8243887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3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9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11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1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Bildschirmpräsentation (16:10)</PresentationFormat>
  <Paragraphs>8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2017-03-15T12:16:34Z</dcterms:modified>
</cp:coreProperties>
</file>