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10" r:id="rId2"/>
    <p:sldId id="319" r:id="rId3"/>
    <p:sldId id="317" r:id="rId4"/>
    <p:sldId id="318" r:id="rId5"/>
    <p:sldId id="320" r:id="rId6"/>
    <p:sldId id="321" r:id="rId7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3" pos="294">
          <p15:clr>
            <a:srgbClr val="A4A3A4"/>
          </p15:clr>
        </p15:guide>
        <p15:guide id="4" orient="horz" pos="18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42" autoAdjust="0"/>
    <p:restoredTop sz="94764" autoAdjust="0"/>
  </p:normalViewPr>
  <p:slideViewPr>
    <p:cSldViewPr snapToGrid="0">
      <p:cViewPr varScale="1">
        <p:scale>
          <a:sx n="98" d="100"/>
          <a:sy n="98" d="100"/>
        </p:scale>
        <p:origin x="-197" y="-72"/>
      </p:cViewPr>
      <p:guideLst>
        <p:guide orient="horz" pos="1800"/>
        <p:guide pos="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70DC3B59-BCDF-4256-A168-012A2AA16E32}" type="datetime1">
              <a:rPr lang="de-DE" sz="800" smtClean="0"/>
              <a:t>14.06.2017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 mod="1">
    <p:ext uri="{56416CCD-93CA-4268-BC5B-53C4BB910035}">
      <p15:sldGuideLst xmlns:p15="http://schemas.microsoft.com/office/powerpoint/2012/main" xmlns="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65612E96-A133-4402-AE1A-771A66978883}" type="datetime1">
              <a:rPr lang="de-DE" smtClean="0"/>
              <a:t>14.06.2017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4853" y="1021051"/>
            <a:ext cx="6155322" cy="38210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 xmlns="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6075" y="1020763"/>
            <a:ext cx="6113463" cy="38211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14.06.2017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85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6075" y="1020763"/>
            <a:ext cx="6113463" cy="38211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14.06.2017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8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53288" y="5216400"/>
            <a:ext cx="1415910" cy="36720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1"/>
            <a:ext cx="9144000" cy="36720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8" name="Titel 14"/>
          <p:cNvSpPr>
            <a:spLocks noGrp="1" noChangeAspect="1"/>
          </p:cNvSpPr>
          <p:nvPr>
            <p:ph type="ctrTitle"/>
          </p:nvPr>
        </p:nvSpPr>
        <p:spPr>
          <a:xfrm>
            <a:off x="3905371" y="0"/>
            <a:ext cx="5238629" cy="5079601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514041" y="4185236"/>
            <a:ext cx="4090003" cy="4284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4514363" y="1112473"/>
            <a:ext cx="4102223" cy="2974440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3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62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5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57274"/>
            <a:ext cx="3960000" cy="4176713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1057275"/>
            <a:ext cx="3996512" cy="417671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57275"/>
            <a:ext cx="404371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361074"/>
            <a:ext cx="4043710" cy="387291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1057275"/>
            <a:ext cx="3996512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361074"/>
            <a:ext cx="3996512" cy="387291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57274"/>
            <a:ext cx="4176000" cy="4176713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57274"/>
            <a:ext cx="3816512" cy="2052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3181987"/>
            <a:ext cx="3816512" cy="2052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396000"/>
            <a:ext cx="8243887" cy="27829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57274"/>
            <a:ext cx="4176860" cy="4176713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57274"/>
            <a:ext cx="3816512" cy="417671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0" y="1057275"/>
            <a:ext cx="3239999" cy="2304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376246"/>
            <a:ext cx="3240000" cy="233875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1057275"/>
            <a:ext cx="2664000" cy="465772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057275"/>
            <a:ext cx="3240000" cy="2304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376246"/>
            <a:ext cx="3240000" cy="233875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1063661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1063661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57322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57322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4146708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4146708"/>
            <a:ext cx="6894200" cy="108728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1065133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57631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4157879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1065133"/>
            <a:ext cx="6568090" cy="1079999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57631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4157879"/>
            <a:ext cx="6568090" cy="1076109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5" y="2315783"/>
            <a:ext cx="2814039" cy="29182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9244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340290" cy="12564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6" y="2315783"/>
            <a:ext cx="2814039" cy="29182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5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600000"/>
            <a:ext cx="2340290" cy="12564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6" y="2315783"/>
            <a:ext cx="2520000" cy="29182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022226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160000" cy="12564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18957" y="2315783"/>
            <a:ext cx="2520000" cy="29182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3858957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56731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56731" y="3600000"/>
            <a:ext cx="2160000" cy="12564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55688" y="2315784"/>
            <a:ext cx="2520000" cy="29182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6695688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93462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393462" y="3600000"/>
            <a:ext cx="2160000" cy="12564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5" y="2315783"/>
            <a:ext cx="2031501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840865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45454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2904093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79437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79437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08682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4967321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4456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4456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671909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Bildplatzhalter 7"/>
          <p:cNvSpPr>
            <a:spLocks noGrp="1" noChangeAspect="1"/>
          </p:cNvSpPr>
          <p:nvPr>
            <p:ph type="pic" sz="quarter" idx="23"/>
          </p:nvPr>
        </p:nvSpPr>
        <p:spPr>
          <a:xfrm>
            <a:off x="7030548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9683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9683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514850" y="1616529"/>
            <a:ext cx="4160838" cy="3204106"/>
          </a:xfrm>
        </p:spPr>
        <p:txBody>
          <a:bodyPr anchor="b"/>
          <a:lstStyle>
            <a:lvl1pPr marL="0" indent="0">
              <a:buFontTx/>
              <a:buNone/>
              <a:defRPr sz="2800" b="1" baseline="0">
                <a:solidFill>
                  <a:schemeClr val="bg1"/>
                </a:solidFill>
              </a:defRPr>
            </a:lvl1pPr>
            <a:lvl2pPr marL="176213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62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5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Headline eingeben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4514364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itel 14"/>
          <p:cNvSpPr>
            <a:spLocks noGrp="1" noChangeAspect="1"/>
          </p:cNvSpPr>
          <p:nvPr>
            <p:ph type="ctrTitle"/>
          </p:nvPr>
        </p:nvSpPr>
        <p:spPr>
          <a:xfrm>
            <a:off x="3606692" y="342727"/>
            <a:ext cx="5540464" cy="5372273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589447" y="2096930"/>
            <a:ext cx="1606735" cy="1557959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14364" y="4820635"/>
            <a:ext cx="4197836" cy="4284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4514364" y="1747872"/>
            <a:ext cx="4210378" cy="2974440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3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62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5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17661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>
                <a:solidFill>
                  <a:schemeClr val="tx1"/>
                </a:solidFill>
              </a:rPr>
              <a:t>Vielen Dank!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174400" y="2757599"/>
            <a:ext cx="2211862" cy="978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 err="1">
                <a:solidFill>
                  <a:schemeClr val="tx1"/>
                </a:solidFill>
              </a:rPr>
              <a:t>e-mail</a:t>
            </a:r>
            <a:endParaRPr lang="de-DE" dirty="0">
              <a:solidFill>
                <a:schemeClr val="tx1"/>
              </a:solidFill>
            </a:endParaRP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tx1"/>
                </a:solidFill>
              </a:rPr>
              <a:t>www.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7604"/>
            <a:ext cx="649267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0" y="3249157"/>
            <a:ext cx="1926181" cy="177337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tx1"/>
                </a:solidFill>
              </a:rPr>
              <a:t>University</a:t>
            </a:r>
            <a:r>
              <a:rPr lang="de-DE" baseline="0" dirty="0">
                <a:solidFill>
                  <a:schemeClr val="tx1"/>
                </a:solidFill>
              </a:rPr>
              <a:t> </a:t>
            </a:r>
            <a:r>
              <a:rPr lang="de-DE" baseline="0" dirty="0" err="1">
                <a:solidFill>
                  <a:schemeClr val="tx1"/>
                </a:solidFill>
              </a:rPr>
              <a:t>of</a:t>
            </a:r>
            <a:r>
              <a:rPr lang="de-DE" baseline="0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Stuttgart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0" y="275760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baseline="0" dirty="0">
                <a:solidFill>
                  <a:schemeClr val="bg1"/>
                </a:solidFill>
              </a:rPr>
              <a:t> </a:t>
            </a:r>
            <a:r>
              <a:rPr lang="de-DE" sz="2000" b="1" baseline="0" dirty="0" err="1">
                <a:solidFill>
                  <a:schemeClr val="bg1"/>
                </a:solidFill>
              </a:rPr>
              <a:t>you</a:t>
            </a:r>
            <a:r>
              <a:rPr lang="de-DE" sz="2000" b="1" baseline="0" dirty="0">
                <a:solidFill>
                  <a:schemeClr val="bg1"/>
                </a:solidFill>
              </a:rPr>
              <a:t>!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 err="1">
                <a:solidFill>
                  <a:schemeClr val="bg1"/>
                </a:solidFill>
              </a:rPr>
              <a:t>e-mail</a:t>
            </a:r>
            <a:endParaRPr lang="de-DE" dirty="0">
              <a:solidFill>
                <a:schemeClr val="bg1"/>
              </a:solidFill>
            </a:endParaRP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 err="1">
                <a:solidFill>
                  <a:schemeClr val="bg1"/>
                </a:solidFill>
              </a:rPr>
              <a:t>phone</a:t>
            </a:r>
            <a:r>
              <a:rPr lang="de-DE" dirty="0">
                <a:solidFill>
                  <a:schemeClr val="bg1"/>
                </a:solidFill>
              </a:rPr>
              <a:t>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www.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0220"/>
            <a:ext cx="649267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0" y="3249157"/>
            <a:ext cx="1926181" cy="177337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University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Stuttgart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0" y="275760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1407600"/>
            <a:ext cx="9144000" cy="43073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4970584" y="1004398"/>
            <a:ext cx="3913200" cy="3912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437800" y="4050000"/>
            <a:ext cx="1329711" cy="13297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88205" y="1618406"/>
            <a:ext cx="4536000" cy="2929317"/>
          </a:xfrm>
        </p:spPr>
        <p:txBody>
          <a:bodyPr anchor="t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3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62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5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38" y="4625216"/>
            <a:ext cx="4535487" cy="65405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1407601"/>
            <a:ext cx="9144000" cy="36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4970584" y="1004398"/>
            <a:ext cx="3913200" cy="3912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53288" y="5216941"/>
            <a:ext cx="1422400" cy="368348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8207" y="1618407"/>
            <a:ext cx="4534828" cy="2712640"/>
          </a:xfrm>
        </p:spPr>
        <p:txBody>
          <a:bodyPr anchor="t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3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62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5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38" y="4425551"/>
            <a:ext cx="4535487" cy="65405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651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8" name="bk object 17"/>
          <p:cNvSpPr/>
          <p:nvPr userDrawn="1"/>
        </p:nvSpPr>
        <p:spPr>
          <a:xfrm>
            <a:off x="1279949" y="0"/>
            <a:ext cx="6544309" cy="3926204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0" y="900000"/>
            <a:ext cx="4118110" cy="13608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629826"/>
            <a:ext cx="4118110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99" y="2250000"/>
            <a:ext cx="5526581" cy="90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1944000"/>
            <a:ext cx="3026729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object 2"/>
          <p:cNvSpPr/>
          <p:nvPr userDrawn="1"/>
        </p:nvSpPr>
        <p:spPr>
          <a:xfrm>
            <a:off x="410148" y="-91410"/>
            <a:ext cx="7198359" cy="4796155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6" name="object 3"/>
          <p:cNvSpPr/>
          <p:nvPr userDrawn="1"/>
        </p:nvSpPr>
        <p:spPr>
          <a:xfrm>
            <a:off x="5559362" y="3040401"/>
            <a:ext cx="2049145" cy="2049145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5907214" y="1625721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936000"/>
            <a:ext cx="4834626" cy="1852276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0" y="3024000"/>
            <a:ext cx="3805721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1057275"/>
            <a:ext cx="8243887" cy="41767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5418000"/>
            <a:ext cx="5328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/>
              <a:t>20.01.2016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5418000"/>
            <a:ext cx="6063501" cy="12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Universität</a:t>
            </a:r>
            <a:r>
              <a:rPr lang="en-US" dirty="0"/>
              <a:t> Stuttgart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9000" y="5418000"/>
            <a:ext cx="2232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4" y="396000"/>
            <a:ext cx="8245475" cy="57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3" r:id="rId2"/>
    <p:sldLayoutId id="2147483695" r:id="rId3"/>
    <p:sldLayoutId id="2147483694" r:id="rId4"/>
    <p:sldLayoutId id="2147483662" r:id="rId5"/>
    <p:sldLayoutId id="2147483692" r:id="rId6"/>
    <p:sldLayoutId id="2147483663" r:id="rId7"/>
    <p:sldLayoutId id="2147483676" r:id="rId8"/>
    <p:sldLayoutId id="2147483680" r:id="rId9"/>
    <p:sldLayoutId id="2147483664" r:id="rId10"/>
    <p:sldLayoutId id="2147483665" r:id="rId11"/>
    <p:sldLayoutId id="2147483677" r:id="rId12"/>
    <p:sldLayoutId id="2147483678" r:id="rId13"/>
    <p:sldLayoutId id="2147483679" r:id="rId14"/>
    <p:sldLayoutId id="2147483684" r:id="rId15"/>
    <p:sldLayoutId id="2147483685" r:id="rId16"/>
    <p:sldLayoutId id="2147483682" r:id="rId17"/>
    <p:sldLayoutId id="2147483681" r:id="rId18"/>
    <p:sldLayoutId id="2147483683" r:id="rId19"/>
    <p:sldLayoutId id="2147483666" r:id="rId20"/>
    <p:sldLayoutId id="2147483667" r:id="rId21"/>
    <p:sldLayoutId id="2147483689" r:id="rId22"/>
    <p:sldLayoutId id="2147483690" r:id="rId2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666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329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Untersuchung </a:t>
            </a:r>
            <a:r>
              <a:rPr lang="de-CH"/>
              <a:t>der Prozessgrenzen und Wärmeakkumulation</a:t>
            </a:r>
            <a:br>
              <a:rPr lang="de-CH"/>
            </a:br>
            <a:r>
              <a:rPr lang="de-CH"/>
              <a:t>bei der Präzisionsbear-beitung von Metall mit ultrakurz gepulster Laserstrahlung</a:t>
            </a:r>
            <a:endParaRPr lang="de-DE" dirty="0"/>
          </a:p>
        </p:txBody>
      </p:sp>
      <p:sp>
        <p:nvSpPr>
          <p:cNvPr id="26" name="Untertitel 2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3059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407600"/>
            <a:ext cx="4514364" cy="4309200"/>
          </a:xfr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Untersuchung </a:t>
            </a:r>
            <a:r>
              <a:rPr lang="de-CH"/>
              <a:t>der Prozessgrenzen und Wärmeakkumulation</a:t>
            </a:r>
            <a:br>
              <a:rPr lang="de-CH"/>
            </a:br>
            <a:r>
              <a:rPr lang="de-CH"/>
              <a:t>bei der Präzisionsbear-beitung von Metall mit ultrakurz gepulster Laserstrahlung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6" name="Untertitel 2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78921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Bildplatzhalter 5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5" name="Textplatzhalter 3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44338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dplatzhalter 5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1" name="Textplatzhalt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7521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80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Textplatzhalter 1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321727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UNI Vorlage D_16zu10_2016 FINAL.pptx" id="{8DB6FAF9-6A4F-4D75-A683-D48AEF9AAE50}" vid="{57EAAEE8-FD76-4127-9847-2D51CF0FFF07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Vorlage D_16zu10</Template>
  <TotalTime>0</TotalTime>
  <Words>24</Words>
  <Application>Microsoft Office PowerPoint</Application>
  <PresentationFormat>Bildschirmpräsentation (16:10)</PresentationFormat>
  <Paragraphs>10</Paragraphs>
  <Slides>6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Uni_Stuttgart</vt:lpstr>
      <vt:lpstr>Untersuchung der Prozessgrenzen und Wärmeakkumulation bei der Präzisionsbear-beitung von Metall mit ultrakurz gepulster Laserstrahlung</vt:lpstr>
      <vt:lpstr>Untersuchung der Prozessgrenzen und Wärmeakkumulation bei der Präzisionsbear-beitung von Metall mit ultrakurz gepulster Laserstrahlung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2017-06-14T06:52:31Z</dcterms:modified>
</cp:coreProperties>
</file>