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23" r:id="rId2"/>
    <p:sldId id="348" r:id="rId3"/>
    <p:sldId id="344" r:id="rId4"/>
    <p:sldId id="343" r:id="rId5"/>
    <p:sldId id="336" r:id="rId6"/>
    <p:sldId id="334" r:id="rId7"/>
    <p:sldId id="347" r:id="rId8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764" autoAdjust="0"/>
  </p:normalViewPr>
  <p:slideViewPr>
    <p:cSldViewPr snapToGrid="0">
      <p:cViewPr varScale="1">
        <p:scale>
          <a:sx n="150" d="100"/>
          <a:sy n="150" d="100"/>
        </p:scale>
        <p:origin x="384" y="126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13.06.2022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13.06.2022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of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of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13/06/2022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13/06/2022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te.uni-stuttgart.de/ese/colloquium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/>
              <a:t>How are different </a:t>
            </a:r>
            <a:r>
              <a:rPr lang="en-GB" sz="1800" dirty="0"/>
              <a:t>Asynchronous</a:t>
            </a:r>
            <a:r>
              <a:rPr lang="de-DE" sz="1800" dirty="0"/>
              <a:t> </a:t>
            </a:r>
            <a:r>
              <a:rPr lang="de-DE" sz="1800" dirty="0" err="1"/>
              <a:t>Programming</a:t>
            </a:r>
            <a:r>
              <a:rPr lang="de-DE" sz="1800" dirty="0"/>
              <a:t> </a:t>
            </a:r>
            <a:r>
              <a:rPr lang="en-US" sz="1800" dirty="0"/>
              <a:t>Constructs</a:t>
            </a:r>
            <a:r>
              <a:rPr lang="de-DE" sz="1800" dirty="0"/>
              <a:t> in JavaScript related to Software Quality?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de-DE" sz="1200" dirty="0"/>
              <a:t>Bachelor Thesis, 1st meeting on June 08, 2022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r>
              <a:rPr lang="de-DE" dirty="0"/>
              <a:t> and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asynchronous programming in single-threaded JavaScript?</a:t>
            </a:r>
          </a:p>
          <a:p>
            <a:r>
              <a:rPr lang="en-US" dirty="0"/>
              <a:t>What are the possibilities of asynchronous programming</a:t>
            </a:r>
          </a:p>
          <a:p>
            <a:r>
              <a:rPr lang="en-GB" dirty="0"/>
              <a:t>Identification</a:t>
            </a:r>
            <a:r>
              <a:rPr lang="en-US" dirty="0"/>
              <a:t> of asynchronous programming constructs in ES6/7/8/9/10</a:t>
            </a:r>
          </a:p>
          <a:p>
            <a:r>
              <a:rPr lang="en-US" dirty="0"/>
              <a:t>What are the advantages and disadvantages of using asynchronous programming constructs</a:t>
            </a:r>
          </a:p>
          <a:p>
            <a:r>
              <a:rPr lang="en-US" dirty="0"/>
              <a:t>Popular bug patterns in asynchronous programming in JS</a:t>
            </a:r>
          </a:p>
          <a:p>
            <a:r>
              <a:rPr lang="en-US" dirty="0"/>
              <a:t>Benchmark of asynchronous programming constructs bug detection tools </a:t>
            </a:r>
          </a:p>
          <a:p>
            <a:r>
              <a:rPr lang="en-US" dirty="0"/>
              <a:t>Benchmark sites for tools of software quality metrics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08/06/2022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927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986BD-7D5E-41F3-BE72-C2BD4030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r>
              <a:rPr lang="de-DE" dirty="0"/>
              <a:t> and Tasks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DA056-5FDB-4643-9165-E525A0E1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version of table of contents</a:t>
            </a:r>
          </a:p>
          <a:p>
            <a:r>
              <a:rPr lang="en-US" dirty="0"/>
              <a:t>Which AP constructs for analysis and most popular usage? (callback, async/await, promises, generator functions) e.g. 60% callback and 5% promises</a:t>
            </a:r>
          </a:p>
          <a:p>
            <a:r>
              <a:rPr lang="en-US" dirty="0"/>
              <a:t>Which Software Quality (SQ) metrics for analysis?</a:t>
            </a:r>
          </a:p>
          <a:p>
            <a:r>
              <a:rPr lang="en-US" dirty="0"/>
              <a:t>Which SQ detection tool? </a:t>
            </a:r>
          </a:p>
          <a:p>
            <a:r>
              <a:rPr lang="en-US" dirty="0"/>
              <a:t>Which bug detection tool? (SonarQube, JSNOSE, WAVE, </a:t>
            </a:r>
            <a:r>
              <a:rPr lang="en-US" dirty="0" err="1"/>
              <a:t>EventRacer</a:t>
            </a:r>
            <a:r>
              <a:rPr lang="en-US" dirty="0"/>
              <a:t>)</a:t>
            </a:r>
          </a:p>
          <a:p>
            <a:r>
              <a:rPr lang="en-US" dirty="0"/>
              <a:t>GitHub how to collect asynchronous JS code? </a:t>
            </a:r>
          </a:p>
          <a:p>
            <a:pPr lvl="1"/>
            <a:r>
              <a:rPr lang="en-US" dirty="0"/>
              <a:t>distinction between client-side / server-side code ?</a:t>
            </a:r>
          </a:p>
          <a:p>
            <a:r>
              <a:rPr lang="en-US" dirty="0"/>
              <a:t>Research Questions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FD207F-8E74-42C5-95A4-CFA1E0B5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5BBD80-1AE6-42D3-B0C3-D8AFADD1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673B19-E9E1-4E83-B815-C78D43CAD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12EA2C9-459D-65B0-D183-62E582E1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08/06/2022</a:t>
            </a:r>
          </a:p>
        </p:txBody>
      </p:sp>
    </p:spTree>
    <p:extLst>
      <p:ext uri="{BB962C8B-B14F-4D97-AF65-F5344CB8AC3E}">
        <p14:creationId xmlns:p14="http://schemas.microsoft.com/office/powerpoint/2010/main" val="16949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C55D008-73FA-B9AA-BBA9-786091B8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</p:spPr>
        <p:txBody>
          <a:bodyPr/>
          <a:lstStyle/>
          <a:p>
            <a:r>
              <a:rPr lang="de-DE" dirty="0"/>
              <a:t>Intermediate presentation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40CDECC-4004-1820-82EF-0AC39845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951549"/>
            <a:ext cx="8243887" cy="375904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https://www.iste.uni-stuttgart.de/ese/colloquium</a:t>
            </a:r>
            <a:r>
              <a:rPr lang="en-US" dirty="0"/>
              <a:t> </a:t>
            </a:r>
          </a:p>
          <a:p>
            <a:r>
              <a:rPr lang="en-US" dirty="0"/>
              <a:t>Date: 07.07.2022</a:t>
            </a:r>
          </a:p>
          <a:p>
            <a:r>
              <a:rPr lang="en-US" dirty="0"/>
              <a:t>Time: 14:00 – 15:30</a:t>
            </a:r>
          </a:p>
          <a:p>
            <a:r>
              <a:rPr lang="en-US" dirty="0"/>
              <a:t>Room: 1.212 </a:t>
            </a:r>
            <a:r>
              <a:rPr lang="en-US"/>
              <a:t>(Webex)</a:t>
            </a:r>
            <a:endParaRPr lang="en-US" dirty="0"/>
          </a:p>
          <a:p>
            <a:r>
              <a:rPr lang="en-US" dirty="0"/>
              <a:t>10 min presentation + 10 min discussion</a:t>
            </a:r>
          </a:p>
          <a:p>
            <a:r>
              <a:rPr lang="en-US" dirty="0"/>
              <a:t>Contents of presentation</a:t>
            </a:r>
          </a:p>
          <a:p>
            <a:pPr lvl="1"/>
            <a:r>
              <a:rPr lang="en-US" dirty="0"/>
              <a:t>Context &amp; Motivation</a:t>
            </a:r>
          </a:p>
          <a:p>
            <a:pPr lvl="1"/>
            <a:r>
              <a:rPr lang="en-US" dirty="0"/>
              <a:t>Objectives &amp; Tasks (RQ)</a:t>
            </a:r>
          </a:p>
          <a:p>
            <a:pPr lvl="1"/>
            <a:r>
              <a:rPr lang="en-US" dirty="0"/>
              <a:t>Study Design </a:t>
            </a:r>
          </a:p>
          <a:p>
            <a:pPr lvl="1"/>
            <a:r>
              <a:rPr lang="en-US" dirty="0"/>
              <a:t>(Schedule)</a:t>
            </a:r>
          </a:p>
          <a:p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1CB586-2E88-4E71-9FA3-C293036F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C8118D-F1D3-431B-A994-2C9C7E7F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9E82CC3C-1DC0-4FDA-9590-6CC506AB67F8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BB815EC-4D5E-3754-EDD3-6102C7E3D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546519"/>
            <a:ext cx="8244200" cy="2486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434CDF-7391-6A2A-7DEE-98C68337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08/06/2022</a:t>
            </a:r>
          </a:p>
        </p:txBody>
      </p:sp>
    </p:spTree>
    <p:extLst>
      <p:ext uri="{BB962C8B-B14F-4D97-AF65-F5344CB8AC3E}">
        <p14:creationId xmlns:p14="http://schemas.microsoft.com/office/powerpoint/2010/main" val="47873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F0"/>
                </a:solidFill>
              </a:rPr>
              <a:t>Contract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00B0F0"/>
                </a:solidFill>
              </a:rPr>
              <a:t>Meeting</a:t>
            </a:r>
          </a:p>
          <a:p>
            <a:pPr marL="628647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B0F0"/>
                </a:solidFill>
              </a:rPr>
              <a:t>Tuesdays</a:t>
            </a:r>
            <a:r>
              <a:rPr lang="de-DE" sz="1900" b="1" dirty="0">
                <a:solidFill>
                  <a:srgbClr val="00B0F0"/>
                </a:solidFill>
              </a:rPr>
              <a:t> 10:00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718E079-496D-906F-21AD-2070C3A6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08/06/2022</a:t>
            </a:r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fld id="{8B30BE60-6866-43BE-A977-FE272E3FEB5A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04386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317</Words>
  <Application>Microsoft Office PowerPoint</Application>
  <PresentationFormat>On-screen Show (16:9)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Uni_Stuttgart</vt:lpstr>
      <vt:lpstr>PowerPoint Presentation</vt:lpstr>
      <vt:lpstr>Objectives and Tasks</vt:lpstr>
      <vt:lpstr>Objectives and Tasks</vt:lpstr>
      <vt:lpstr>Intermediate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2022-06-13T10:22:13Z</dcterms:modified>
</cp:coreProperties>
</file>