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6" r:id="rId1"/>
  </p:sldMasterIdLst>
  <p:sldIdLst>
    <p:sldId id="257" r:id="rId2"/>
  </p:sldIdLst>
  <p:sldSz cx="30275213" cy="4280376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3A384"/>
    <a:srgbClr val="FF09CA"/>
    <a:srgbClr val="EFF9FF"/>
    <a:srgbClr val="D0ECFE"/>
    <a:srgbClr val="15DBA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Helle Formatvorlage 3 - Akz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2DE63D5-997A-4646-A377-4702673A728D}" styleName="Helle Formatvorlage 2 - Akz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068" autoAdjust="0"/>
    <p:restoredTop sz="96357" autoAdjust="0"/>
  </p:normalViewPr>
  <p:slideViewPr>
    <p:cSldViewPr snapToGrid="0">
      <p:cViewPr>
        <p:scale>
          <a:sx n="66" d="100"/>
          <a:sy n="66" d="100"/>
        </p:scale>
        <p:origin x="-54" y="-64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A364520-19A3-4CE4-B9C4-81F2D6E5AB88}"/>
              </a:ext>
            </a:extLst>
          </p:cNvPr>
          <p:cNvSpPr>
            <a:spLocks noGrp="1"/>
          </p:cNvSpPr>
          <p:nvPr>
            <p:ph type="ctrTitle"/>
          </p:nvPr>
        </p:nvSpPr>
        <p:spPr>
          <a:xfrm>
            <a:off x="3784402" y="7005156"/>
            <a:ext cx="22706410" cy="14902051"/>
          </a:xfrm>
        </p:spPr>
        <p:txBody>
          <a:bodyPr anchor="b"/>
          <a:lstStyle>
            <a:lvl1pPr algn="ctr">
              <a:defRPr sz="14899"/>
            </a:lvl1pPr>
          </a:lstStyle>
          <a:p>
            <a:r>
              <a:rPr lang="de-DE"/>
              <a:t>Mastertitelformat bearbeiten</a:t>
            </a:r>
          </a:p>
        </p:txBody>
      </p:sp>
      <p:sp>
        <p:nvSpPr>
          <p:cNvPr id="3" name="Untertitel 2">
            <a:extLst>
              <a:ext uri="{FF2B5EF4-FFF2-40B4-BE49-F238E27FC236}">
                <a16:creationId xmlns:a16="http://schemas.microsoft.com/office/drawing/2014/main" id="{9CCAF5FB-55CB-4EA0-A015-3083D6584146}"/>
              </a:ext>
            </a:extLst>
          </p:cNvPr>
          <p:cNvSpPr>
            <a:spLocks noGrp="1"/>
          </p:cNvSpPr>
          <p:nvPr>
            <p:ph type="subTitle" idx="1"/>
          </p:nvPr>
        </p:nvSpPr>
        <p:spPr>
          <a:xfrm>
            <a:off x="3784402" y="22481887"/>
            <a:ext cx="22706410" cy="10334331"/>
          </a:xfrm>
        </p:spPr>
        <p:txBody>
          <a:bodyPr/>
          <a:lstStyle>
            <a:lvl1pPr marL="0" indent="0" algn="ctr">
              <a:buNone/>
              <a:defRPr sz="5960"/>
            </a:lvl1pPr>
            <a:lvl2pPr marL="1135319" indent="0" algn="ctr">
              <a:buNone/>
              <a:defRPr sz="4966"/>
            </a:lvl2pPr>
            <a:lvl3pPr marL="2270638" indent="0" algn="ctr">
              <a:buNone/>
              <a:defRPr sz="4470"/>
            </a:lvl3pPr>
            <a:lvl4pPr marL="3405957" indent="0" algn="ctr">
              <a:buNone/>
              <a:defRPr sz="3973"/>
            </a:lvl4pPr>
            <a:lvl5pPr marL="4541276" indent="0" algn="ctr">
              <a:buNone/>
              <a:defRPr sz="3973"/>
            </a:lvl5pPr>
            <a:lvl6pPr marL="5676595" indent="0" algn="ctr">
              <a:buNone/>
              <a:defRPr sz="3973"/>
            </a:lvl6pPr>
            <a:lvl7pPr marL="6811914" indent="0" algn="ctr">
              <a:buNone/>
              <a:defRPr sz="3973"/>
            </a:lvl7pPr>
            <a:lvl8pPr marL="7947233" indent="0" algn="ctr">
              <a:buNone/>
              <a:defRPr sz="3973"/>
            </a:lvl8pPr>
            <a:lvl9pPr marL="9082552" indent="0" algn="ctr">
              <a:buNone/>
              <a:defRPr sz="3973"/>
            </a:lvl9pPr>
          </a:lstStyle>
          <a:p>
            <a:r>
              <a:rPr lang="de-DE"/>
              <a:t>Master-Untertitelformat bearbeiten</a:t>
            </a:r>
          </a:p>
        </p:txBody>
      </p:sp>
      <p:sp>
        <p:nvSpPr>
          <p:cNvPr id="4" name="Datumsplatzhalter 3">
            <a:extLst>
              <a:ext uri="{FF2B5EF4-FFF2-40B4-BE49-F238E27FC236}">
                <a16:creationId xmlns:a16="http://schemas.microsoft.com/office/drawing/2014/main" id="{2BE8B530-2FEF-4DF1-9C53-582FD4EFACD6}"/>
              </a:ext>
            </a:extLst>
          </p:cNvPr>
          <p:cNvSpPr>
            <a:spLocks noGrp="1"/>
          </p:cNvSpPr>
          <p:nvPr>
            <p:ph type="dt" sz="half" idx="10"/>
          </p:nvPr>
        </p:nvSpPr>
        <p:spPr/>
        <p:txBody>
          <a:bodyPr/>
          <a:lstStyle/>
          <a:p>
            <a:fld id="{9069AC7C-394E-4B44-B760-A70D5A85B181}" type="datetimeFigureOut">
              <a:rPr lang="de-DE" smtClean="0"/>
              <a:t>28.10.2019</a:t>
            </a:fld>
            <a:endParaRPr lang="de-DE"/>
          </a:p>
        </p:txBody>
      </p:sp>
      <p:sp>
        <p:nvSpPr>
          <p:cNvPr id="5" name="Fußzeilenplatzhalter 4">
            <a:extLst>
              <a:ext uri="{FF2B5EF4-FFF2-40B4-BE49-F238E27FC236}">
                <a16:creationId xmlns:a16="http://schemas.microsoft.com/office/drawing/2014/main" id="{ADE6B2DD-4845-4654-BA5C-986D28586E65}"/>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3DC124C2-4A8E-4C60-A916-358BDF9F5343}"/>
              </a:ext>
            </a:extLst>
          </p:cNvPr>
          <p:cNvSpPr>
            <a:spLocks noGrp="1"/>
          </p:cNvSpPr>
          <p:nvPr>
            <p:ph type="sldNum" sz="quarter" idx="12"/>
          </p:nvPr>
        </p:nvSpPr>
        <p:spPr/>
        <p:txBody>
          <a:bodyPr/>
          <a:lstStyle/>
          <a:p>
            <a:fld id="{4D2CFD71-D0A7-4544-9793-8BBDABB8E0C2}" type="slidenum">
              <a:rPr lang="de-DE" smtClean="0"/>
              <a:t>‹Nr.›</a:t>
            </a:fld>
            <a:endParaRPr lang="de-DE"/>
          </a:p>
        </p:txBody>
      </p:sp>
    </p:spTree>
    <p:extLst>
      <p:ext uri="{BB962C8B-B14F-4D97-AF65-F5344CB8AC3E}">
        <p14:creationId xmlns:p14="http://schemas.microsoft.com/office/powerpoint/2010/main" val="35635564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71627B4-F62F-4C11-B1A3-891A0196D368}"/>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0FB4DB6F-85E5-4D8A-973D-1007C469B21C}"/>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88ADF4D9-2782-404E-A2D9-CD306CCE5CA3}"/>
              </a:ext>
            </a:extLst>
          </p:cNvPr>
          <p:cNvSpPr>
            <a:spLocks noGrp="1"/>
          </p:cNvSpPr>
          <p:nvPr>
            <p:ph type="dt" sz="half" idx="10"/>
          </p:nvPr>
        </p:nvSpPr>
        <p:spPr/>
        <p:txBody>
          <a:bodyPr/>
          <a:lstStyle/>
          <a:p>
            <a:fld id="{9069AC7C-394E-4B44-B760-A70D5A85B181}" type="datetimeFigureOut">
              <a:rPr lang="de-DE" smtClean="0"/>
              <a:t>28.10.2019</a:t>
            </a:fld>
            <a:endParaRPr lang="de-DE"/>
          </a:p>
        </p:txBody>
      </p:sp>
      <p:sp>
        <p:nvSpPr>
          <p:cNvPr id="5" name="Fußzeilenplatzhalter 4">
            <a:extLst>
              <a:ext uri="{FF2B5EF4-FFF2-40B4-BE49-F238E27FC236}">
                <a16:creationId xmlns:a16="http://schemas.microsoft.com/office/drawing/2014/main" id="{4A2A32A0-6524-46E8-985F-C1A4131D9D7C}"/>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7BC65BEA-69F1-46E2-B5CE-56695166D2FA}"/>
              </a:ext>
            </a:extLst>
          </p:cNvPr>
          <p:cNvSpPr>
            <a:spLocks noGrp="1"/>
          </p:cNvSpPr>
          <p:nvPr>
            <p:ph type="sldNum" sz="quarter" idx="12"/>
          </p:nvPr>
        </p:nvSpPr>
        <p:spPr/>
        <p:txBody>
          <a:bodyPr/>
          <a:lstStyle/>
          <a:p>
            <a:fld id="{4D2CFD71-D0A7-4544-9793-8BBDABB8E0C2}" type="slidenum">
              <a:rPr lang="de-DE" smtClean="0"/>
              <a:t>‹Nr.›</a:t>
            </a:fld>
            <a:endParaRPr lang="de-DE"/>
          </a:p>
        </p:txBody>
      </p:sp>
    </p:spTree>
    <p:extLst>
      <p:ext uri="{BB962C8B-B14F-4D97-AF65-F5344CB8AC3E}">
        <p14:creationId xmlns:p14="http://schemas.microsoft.com/office/powerpoint/2010/main" val="5563130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4F5E8C5F-BECC-4C4F-9ACC-0F45BA4078E5}"/>
              </a:ext>
            </a:extLst>
          </p:cNvPr>
          <p:cNvSpPr>
            <a:spLocks noGrp="1"/>
          </p:cNvSpPr>
          <p:nvPr>
            <p:ph type="title" orient="vert"/>
          </p:nvPr>
        </p:nvSpPr>
        <p:spPr>
          <a:xfrm>
            <a:off x="21665699" y="2278904"/>
            <a:ext cx="6528093" cy="36274211"/>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12F14385-0183-46A9-ACE8-026F9EB3EE83}"/>
              </a:ext>
            </a:extLst>
          </p:cNvPr>
          <p:cNvSpPr>
            <a:spLocks noGrp="1"/>
          </p:cNvSpPr>
          <p:nvPr>
            <p:ph type="body" orient="vert" idx="1"/>
          </p:nvPr>
        </p:nvSpPr>
        <p:spPr>
          <a:xfrm>
            <a:off x="2081421" y="2278904"/>
            <a:ext cx="19205838" cy="36274211"/>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00675D7F-09D8-40AA-A939-5FD76E46DD3C}"/>
              </a:ext>
            </a:extLst>
          </p:cNvPr>
          <p:cNvSpPr>
            <a:spLocks noGrp="1"/>
          </p:cNvSpPr>
          <p:nvPr>
            <p:ph type="dt" sz="half" idx="10"/>
          </p:nvPr>
        </p:nvSpPr>
        <p:spPr/>
        <p:txBody>
          <a:bodyPr/>
          <a:lstStyle/>
          <a:p>
            <a:fld id="{9069AC7C-394E-4B44-B760-A70D5A85B181}" type="datetimeFigureOut">
              <a:rPr lang="de-DE" smtClean="0"/>
              <a:t>28.10.2019</a:t>
            </a:fld>
            <a:endParaRPr lang="de-DE"/>
          </a:p>
        </p:txBody>
      </p:sp>
      <p:sp>
        <p:nvSpPr>
          <p:cNvPr id="5" name="Fußzeilenplatzhalter 4">
            <a:extLst>
              <a:ext uri="{FF2B5EF4-FFF2-40B4-BE49-F238E27FC236}">
                <a16:creationId xmlns:a16="http://schemas.microsoft.com/office/drawing/2014/main" id="{FCB62C08-3769-4193-AE83-57A94D169C1C}"/>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0767951E-5EF2-46DA-A5B9-F428D955CD3D}"/>
              </a:ext>
            </a:extLst>
          </p:cNvPr>
          <p:cNvSpPr>
            <a:spLocks noGrp="1"/>
          </p:cNvSpPr>
          <p:nvPr>
            <p:ph type="sldNum" sz="quarter" idx="12"/>
          </p:nvPr>
        </p:nvSpPr>
        <p:spPr/>
        <p:txBody>
          <a:bodyPr/>
          <a:lstStyle/>
          <a:p>
            <a:fld id="{4D2CFD71-D0A7-4544-9793-8BBDABB8E0C2}" type="slidenum">
              <a:rPr lang="de-DE" smtClean="0"/>
              <a:t>‹Nr.›</a:t>
            </a:fld>
            <a:endParaRPr lang="de-DE"/>
          </a:p>
        </p:txBody>
      </p:sp>
    </p:spTree>
    <p:extLst>
      <p:ext uri="{BB962C8B-B14F-4D97-AF65-F5344CB8AC3E}">
        <p14:creationId xmlns:p14="http://schemas.microsoft.com/office/powerpoint/2010/main" val="33166572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B76F5E7-7E3E-4B12-A4E0-17072518DCA4}"/>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EF8B1115-786B-497A-9086-F2FA273F9905}"/>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C29ED653-6AC6-4E8B-AE15-05AAFCA03475}"/>
              </a:ext>
            </a:extLst>
          </p:cNvPr>
          <p:cNvSpPr>
            <a:spLocks noGrp="1"/>
          </p:cNvSpPr>
          <p:nvPr>
            <p:ph type="dt" sz="half" idx="10"/>
          </p:nvPr>
        </p:nvSpPr>
        <p:spPr/>
        <p:txBody>
          <a:bodyPr/>
          <a:lstStyle/>
          <a:p>
            <a:fld id="{9069AC7C-394E-4B44-B760-A70D5A85B181}" type="datetimeFigureOut">
              <a:rPr lang="de-DE" smtClean="0"/>
              <a:t>28.10.2019</a:t>
            </a:fld>
            <a:endParaRPr lang="de-DE"/>
          </a:p>
        </p:txBody>
      </p:sp>
      <p:sp>
        <p:nvSpPr>
          <p:cNvPr id="5" name="Fußzeilenplatzhalter 4">
            <a:extLst>
              <a:ext uri="{FF2B5EF4-FFF2-40B4-BE49-F238E27FC236}">
                <a16:creationId xmlns:a16="http://schemas.microsoft.com/office/drawing/2014/main" id="{2E2F5030-598B-40B0-8C58-CBFFEFEB0CED}"/>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4E80B8EF-7DE0-44C1-851B-5ED942A4A434}"/>
              </a:ext>
            </a:extLst>
          </p:cNvPr>
          <p:cNvSpPr>
            <a:spLocks noGrp="1"/>
          </p:cNvSpPr>
          <p:nvPr>
            <p:ph type="sldNum" sz="quarter" idx="12"/>
          </p:nvPr>
        </p:nvSpPr>
        <p:spPr/>
        <p:txBody>
          <a:bodyPr/>
          <a:lstStyle/>
          <a:p>
            <a:fld id="{4D2CFD71-D0A7-4544-9793-8BBDABB8E0C2}" type="slidenum">
              <a:rPr lang="de-DE" smtClean="0"/>
              <a:t>‹Nr.›</a:t>
            </a:fld>
            <a:endParaRPr lang="de-DE"/>
          </a:p>
        </p:txBody>
      </p:sp>
    </p:spTree>
    <p:extLst>
      <p:ext uri="{BB962C8B-B14F-4D97-AF65-F5344CB8AC3E}">
        <p14:creationId xmlns:p14="http://schemas.microsoft.com/office/powerpoint/2010/main" val="37847018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77CBFE2-14A4-4FEA-90E0-AE9112DC5AAE}"/>
              </a:ext>
            </a:extLst>
          </p:cNvPr>
          <p:cNvSpPr>
            <a:spLocks noGrp="1"/>
          </p:cNvSpPr>
          <p:nvPr>
            <p:ph type="title"/>
          </p:nvPr>
        </p:nvSpPr>
        <p:spPr>
          <a:xfrm>
            <a:off x="2065653" y="10671222"/>
            <a:ext cx="26112371" cy="17805173"/>
          </a:xfrm>
        </p:spPr>
        <p:txBody>
          <a:bodyPr anchor="b"/>
          <a:lstStyle>
            <a:lvl1pPr>
              <a:defRPr sz="14899"/>
            </a:lvl1pPr>
          </a:lstStyle>
          <a:p>
            <a:r>
              <a:rPr lang="de-DE"/>
              <a:t>Mastertitelformat bearbeiten</a:t>
            </a:r>
          </a:p>
        </p:txBody>
      </p:sp>
      <p:sp>
        <p:nvSpPr>
          <p:cNvPr id="3" name="Textplatzhalter 2">
            <a:extLst>
              <a:ext uri="{FF2B5EF4-FFF2-40B4-BE49-F238E27FC236}">
                <a16:creationId xmlns:a16="http://schemas.microsoft.com/office/drawing/2014/main" id="{56446447-7D52-4332-B550-9BBA68855B02}"/>
              </a:ext>
            </a:extLst>
          </p:cNvPr>
          <p:cNvSpPr>
            <a:spLocks noGrp="1"/>
          </p:cNvSpPr>
          <p:nvPr>
            <p:ph type="body" idx="1"/>
          </p:nvPr>
        </p:nvSpPr>
        <p:spPr>
          <a:xfrm>
            <a:off x="2065653" y="28644839"/>
            <a:ext cx="26112371" cy="9363320"/>
          </a:xfrm>
        </p:spPr>
        <p:txBody>
          <a:bodyPr/>
          <a:lstStyle>
            <a:lvl1pPr marL="0" indent="0">
              <a:buNone/>
              <a:defRPr sz="5960">
                <a:solidFill>
                  <a:schemeClr val="tx1">
                    <a:tint val="75000"/>
                  </a:schemeClr>
                </a:solidFill>
              </a:defRPr>
            </a:lvl1pPr>
            <a:lvl2pPr marL="1135319" indent="0">
              <a:buNone/>
              <a:defRPr sz="4966">
                <a:solidFill>
                  <a:schemeClr val="tx1">
                    <a:tint val="75000"/>
                  </a:schemeClr>
                </a:solidFill>
              </a:defRPr>
            </a:lvl2pPr>
            <a:lvl3pPr marL="2270638" indent="0">
              <a:buNone/>
              <a:defRPr sz="4470">
                <a:solidFill>
                  <a:schemeClr val="tx1">
                    <a:tint val="75000"/>
                  </a:schemeClr>
                </a:solidFill>
              </a:defRPr>
            </a:lvl3pPr>
            <a:lvl4pPr marL="3405957" indent="0">
              <a:buNone/>
              <a:defRPr sz="3973">
                <a:solidFill>
                  <a:schemeClr val="tx1">
                    <a:tint val="75000"/>
                  </a:schemeClr>
                </a:solidFill>
              </a:defRPr>
            </a:lvl4pPr>
            <a:lvl5pPr marL="4541276" indent="0">
              <a:buNone/>
              <a:defRPr sz="3973">
                <a:solidFill>
                  <a:schemeClr val="tx1">
                    <a:tint val="75000"/>
                  </a:schemeClr>
                </a:solidFill>
              </a:defRPr>
            </a:lvl5pPr>
            <a:lvl6pPr marL="5676595" indent="0">
              <a:buNone/>
              <a:defRPr sz="3973">
                <a:solidFill>
                  <a:schemeClr val="tx1">
                    <a:tint val="75000"/>
                  </a:schemeClr>
                </a:solidFill>
              </a:defRPr>
            </a:lvl6pPr>
            <a:lvl7pPr marL="6811914" indent="0">
              <a:buNone/>
              <a:defRPr sz="3973">
                <a:solidFill>
                  <a:schemeClr val="tx1">
                    <a:tint val="75000"/>
                  </a:schemeClr>
                </a:solidFill>
              </a:defRPr>
            </a:lvl7pPr>
            <a:lvl8pPr marL="7947233" indent="0">
              <a:buNone/>
              <a:defRPr sz="3973">
                <a:solidFill>
                  <a:schemeClr val="tx1">
                    <a:tint val="75000"/>
                  </a:schemeClr>
                </a:solidFill>
              </a:defRPr>
            </a:lvl8pPr>
            <a:lvl9pPr marL="9082552" indent="0">
              <a:buNone/>
              <a:defRPr sz="3973">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F81BA2F9-057A-4014-AE0A-BA91908A9C92}"/>
              </a:ext>
            </a:extLst>
          </p:cNvPr>
          <p:cNvSpPr>
            <a:spLocks noGrp="1"/>
          </p:cNvSpPr>
          <p:nvPr>
            <p:ph type="dt" sz="half" idx="10"/>
          </p:nvPr>
        </p:nvSpPr>
        <p:spPr/>
        <p:txBody>
          <a:bodyPr/>
          <a:lstStyle/>
          <a:p>
            <a:fld id="{9069AC7C-394E-4B44-B760-A70D5A85B181}" type="datetimeFigureOut">
              <a:rPr lang="de-DE" smtClean="0"/>
              <a:t>28.10.2019</a:t>
            </a:fld>
            <a:endParaRPr lang="de-DE"/>
          </a:p>
        </p:txBody>
      </p:sp>
      <p:sp>
        <p:nvSpPr>
          <p:cNvPr id="5" name="Fußzeilenplatzhalter 4">
            <a:extLst>
              <a:ext uri="{FF2B5EF4-FFF2-40B4-BE49-F238E27FC236}">
                <a16:creationId xmlns:a16="http://schemas.microsoft.com/office/drawing/2014/main" id="{4139F07D-7025-4566-81AD-352C792039AA}"/>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C97FCB4F-F13D-4379-9068-87AF48289D42}"/>
              </a:ext>
            </a:extLst>
          </p:cNvPr>
          <p:cNvSpPr>
            <a:spLocks noGrp="1"/>
          </p:cNvSpPr>
          <p:nvPr>
            <p:ph type="sldNum" sz="quarter" idx="12"/>
          </p:nvPr>
        </p:nvSpPr>
        <p:spPr/>
        <p:txBody>
          <a:bodyPr/>
          <a:lstStyle/>
          <a:p>
            <a:fld id="{4D2CFD71-D0A7-4544-9793-8BBDABB8E0C2}" type="slidenum">
              <a:rPr lang="de-DE" smtClean="0"/>
              <a:t>‹Nr.›</a:t>
            </a:fld>
            <a:endParaRPr lang="de-DE"/>
          </a:p>
        </p:txBody>
      </p:sp>
    </p:spTree>
    <p:extLst>
      <p:ext uri="{BB962C8B-B14F-4D97-AF65-F5344CB8AC3E}">
        <p14:creationId xmlns:p14="http://schemas.microsoft.com/office/powerpoint/2010/main" val="4988167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A3328A-8510-41BE-881F-8EB47118743D}"/>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E91D187D-4608-473E-ADF3-7AEFB9A9C337}"/>
              </a:ext>
            </a:extLst>
          </p:cNvPr>
          <p:cNvSpPr>
            <a:spLocks noGrp="1"/>
          </p:cNvSpPr>
          <p:nvPr>
            <p:ph sz="half" idx="1"/>
          </p:nvPr>
        </p:nvSpPr>
        <p:spPr>
          <a:xfrm>
            <a:off x="2081421" y="11394520"/>
            <a:ext cx="12866966" cy="27158594"/>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B5BC8048-D408-4A6E-9FA6-25B10C0EB512}"/>
              </a:ext>
            </a:extLst>
          </p:cNvPr>
          <p:cNvSpPr>
            <a:spLocks noGrp="1"/>
          </p:cNvSpPr>
          <p:nvPr>
            <p:ph sz="half" idx="2"/>
          </p:nvPr>
        </p:nvSpPr>
        <p:spPr>
          <a:xfrm>
            <a:off x="15326826" y="11394520"/>
            <a:ext cx="12866966" cy="27158594"/>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2E94A373-D9AC-4A12-BD09-A16F65EAF6FF}"/>
              </a:ext>
            </a:extLst>
          </p:cNvPr>
          <p:cNvSpPr>
            <a:spLocks noGrp="1"/>
          </p:cNvSpPr>
          <p:nvPr>
            <p:ph type="dt" sz="half" idx="10"/>
          </p:nvPr>
        </p:nvSpPr>
        <p:spPr/>
        <p:txBody>
          <a:bodyPr/>
          <a:lstStyle/>
          <a:p>
            <a:fld id="{9069AC7C-394E-4B44-B760-A70D5A85B181}" type="datetimeFigureOut">
              <a:rPr lang="de-DE" smtClean="0"/>
              <a:t>28.10.2019</a:t>
            </a:fld>
            <a:endParaRPr lang="de-DE"/>
          </a:p>
        </p:txBody>
      </p:sp>
      <p:sp>
        <p:nvSpPr>
          <p:cNvPr id="6" name="Fußzeilenplatzhalter 5">
            <a:extLst>
              <a:ext uri="{FF2B5EF4-FFF2-40B4-BE49-F238E27FC236}">
                <a16:creationId xmlns:a16="http://schemas.microsoft.com/office/drawing/2014/main" id="{B0017A5E-3C19-4A04-853E-125BDCB7405C}"/>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49D5E856-FD3A-4D01-AEAF-21B1D1626135}"/>
              </a:ext>
            </a:extLst>
          </p:cNvPr>
          <p:cNvSpPr>
            <a:spLocks noGrp="1"/>
          </p:cNvSpPr>
          <p:nvPr>
            <p:ph type="sldNum" sz="quarter" idx="12"/>
          </p:nvPr>
        </p:nvSpPr>
        <p:spPr/>
        <p:txBody>
          <a:bodyPr/>
          <a:lstStyle/>
          <a:p>
            <a:fld id="{4D2CFD71-D0A7-4544-9793-8BBDABB8E0C2}" type="slidenum">
              <a:rPr lang="de-DE" smtClean="0"/>
              <a:t>‹Nr.›</a:t>
            </a:fld>
            <a:endParaRPr lang="de-DE"/>
          </a:p>
        </p:txBody>
      </p:sp>
    </p:spTree>
    <p:extLst>
      <p:ext uri="{BB962C8B-B14F-4D97-AF65-F5344CB8AC3E}">
        <p14:creationId xmlns:p14="http://schemas.microsoft.com/office/powerpoint/2010/main" val="33217761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38BB0C1-C6CB-4CEF-A2B5-959A16ACC6E0}"/>
              </a:ext>
            </a:extLst>
          </p:cNvPr>
          <p:cNvSpPr>
            <a:spLocks noGrp="1"/>
          </p:cNvSpPr>
          <p:nvPr>
            <p:ph type="title"/>
          </p:nvPr>
        </p:nvSpPr>
        <p:spPr>
          <a:xfrm>
            <a:off x="2085364" y="2278907"/>
            <a:ext cx="26112371" cy="8273416"/>
          </a:xfrm>
        </p:spPr>
        <p:txBody>
          <a:bodyPr/>
          <a:lstStyle/>
          <a:p>
            <a:r>
              <a:rPr lang="de-DE"/>
              <a:t>Mastertitelformat bearbeiten</a:t>
            </a:r>
          </a:p>
        </p:txBody>
      </p:sp>
      <p:sp>
        <p:nvSpPr>
          <p:cNvPr id="3" name="Textplatzhalter 2">
            <a:extLst>
              <a:ext uri="{FF2B5EF4-FFF2-40B4-BE49-F238E27FC236}">
                <a16:creationId xmlns:a16="http://schemas.microsoft.com/office/drawing/2014/main" id="{3ADB736F-8A6A-4544-8146-E1D9EE64545C}"/>
              </a:ext>
            </a:extLst>
          </p:cNvPr>
          <p:cNvSpPr>
            <a:spLocks noGrp="1"/>
          </p:cNvSpPr>
          <p:nvPr>
            <p:ph type="body" idx="1"/>
          </p:nvPr>
        </p:nvSpPr>
        <p:spPr>
          <a:xfrm>
            <a:off x="2085365" y="10492870"/>
            <a:ext cx="12807833" cy="5142393"/>
          </a:xfrm>
        </p:spPr>
        <p:txBody>
          <a:bodyPr anchor="b"/>
          <a:lstStyle>
            <a:lvl1pPr marL="0" indent="0">
              <a:buNone/>
              <a:defRPr sz="5960" b="1"/>
            </a:lvl1pPr>
            <a:lvl2pPr marL="1135319" indent="0">
              <a:buNone/>
              <a:defRPr sz="4966" b="1"/>
            </a:lvl2pPr>
            <a:lvl3pPr marL="2270638" indent="0">
              <a:buNone/>
              <a:defRPr sz="4470" b="1"/>
            </a:lvl3pPr>
            <a:lvl4pPr marL="3405957" indent="0">
              <a:buNone/>
              <a:defRPr sz="3973" b="1"/>
            </a:lvl4pPr>
            <a:lvl5pPr marL="4541276" indent="0">
              <a:buNone/>
              <a:defRPr sz="3973" b="1"/>
            </a:lvl5pPr>
            <a:lvl6pPr marL="5676595" indent="0">
              <a:buNone/>
              <a:defRPr sz="3973" b="1"/>
            </a:lvl6pPr>
            <a:lvl7pPr marL="6811914" indent="0">
              <a:buNone/>
              <a:defRPr sz="3973" b="1"/>
            </a:lvl7pPr>
            <a:lvl8pPr marL="7947233" indent="0">
              <a:buNone/>
              <a:defRPr sz="3973" b="1"/>
            </a:lvl8pPr>
            <a:lvl9pPr marL="9082552" indent="0">
              <a:buNone/>
              <a:defRPr sz="3973" b="1"/>
            </a:lvl9pPr>
          </a:lstStyle>
          <a:p>
            <a:pPr lvl="0"/>
            <a:r>
              <a:rPr lang="de-DE"/>
              <a:t>Mastertextformat bearbeiten</a:t>
            </a:r>
          </a:p>
        </p:txBody>
      </p:sp>
      <p:sp>
        <p:nvSpPr>
          <p:cNvPr id="4" name="Inhaltsplatzhalter 3">
            <a:extLst>
              <a:ext uri="{FF2B5EF4-FFF2-40B4-BE49-F238E27FC236}">
                <a16:creationId xmlns:a16="http://schemas.microsoft.com/office/drawing/2014/main" id="{62630518-5AEB-4199-BFA2-743F83282ADC}"/>
              </a:ext>
            </a:extLst>
          </p:cNvPr>
          <p:cNvSpPr>
            <a:spLocks noGrp="1"/>
          </p:cNvSpPr>
          <p:nvPr>
            <p:ph sz="half" idx="2"/>
          </p:nvPr>
        </p:nvSpPr>
        <p:spPr>
          <a:xfrm>
            <a:off x="2085365" y="15635264"/>
            <a:ext cx="12807833" cy="22997117"/>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15E38D46-44E0-4BAA-9989-93C1554C7951}"/>
              </a:ext>
            </a:extLst>
          </p:cNvPr>
          <p:cNvSpPr>
            <a:spLocks noGrp="1"/>
          </p:cNvSpPr>
          <p:nvPr>
            <p:ph type="body" sz="quarter" idx="3"/>
          </p:nvPr>
        </p:nvSpPr>
        <p:spPr>
          <a:xfrm>
            <a:off x="15326827" y="10492870"/>
            <a:ext cx="12870909" cy="5142393"/>
          </a:xfrm>
        </p:spPr>
        <p:txBody>
          <a:bodyPr anchor="b"/>
          <a:lstStyle>
            <a:lvl1pPr marL="0" indent="0">
              <a:buNone/>
              <a:defRPr sz="5960" b="1"/>
            </a:lvl1pPr>
            <a:lvl2pPr marL="1135319" indent="0">
              <a:buNone/>
              <a:defRPr sz="4966" b="1"/>
            </a:lvl2pPr>
            <a:lvl3pPr marL="2270638" indent="0">
              <a:buNone/>
              <a:defRPr sz="4470" b="1"/>
            </a:lvl3pPr>
            <a:lvl4pPr marL="3405957" indent="0">
              <a:buNone/>
              <a:defRPr sz="3973" b="1"/>
            </a:lvl4pPr>
            <a:lvl5pPr marL="4541276" indent="0">
              <a:buNone/>
              <a:defRPr sz="3973" b="1"/>
            </a:lvl5pPr>
            <a:lvl6pPr marL="5676595" indent="0">
              <a:buNone/>
              <a:defRPr sz="3973" b="1"/>
            </a:lvl6pPr>
            <a:lvl7pPr marL="6811914" indent="0">
              <a:buNone/>
              <a:defRPr sz="3973" b="1"/>
            </a:lvl7pPr>
            <a:lvl8pPr marL="7947233" indent="0">
              <a:buNone/>
              <a:defRPr sz="3973" b="1"/>
            </a:lvl8pPr>
            <a:lvl9pPr marL="9082552" indent="0">
              <a:buNone/>
              <a:defRPr sz="3973" b="1"/>
            </a:lvl9pPr>
          </a:lstStyle>
          <a:p>
            <a:pPr lvl="0"/>
            <a:r>
              <a:rPr lang="de-DE"/>
              <a:t>Mastertextformat bearbeiten</a:t>
            </a:r>
          </a:p>
        </p:txBody>
      </p:sp>
      <p:sp>
        <p:nvSpPr>
          <p:cNvPr id="6" name="Inhaltsplatzhalter 5">
            <a:extLst>
              <a:ext uri="{FF2B5EF4-FFF2-40B4-BE49-F238E27FC236}">
                <a16:creationId xmlns:a16="http://schemas.microsoft.com/office/drawing/2014/main" id="{D1EA1322-8E4C-41DB-83B8-9071BD684CE9}"/>
              </a:ext>
            </a:extLst>
          </p:cNvPr>
          <p:cNvSpPr>
            <a:spLocks noGrp="1"/>
          </p:cNvSpPr>
          <p:nvPr>
            <p:ph sz="quarter" idx="4"/>
          </p:nvPr>
        </p:nvSpPr>
        <p:spPr>
          <a:xfrm>
            <a:off x="15326827" y="15635264"/>
            <a:ext cx="12870909" cy="22997117"/>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9DC12E08-0206-4215-8B0E-403FFA1F49D1}"/>
              </a:ext>
            </a:extLst>
          </p:cNvPr>
          <p:cNvSpPr>
            <a:spLocks noGrp="1"/>
          </p:cNvSpPr>
          <p:nvPr>
            <p:ph type="dt" sz="half" idx="10"/>
          </p:nvPr>
        </p:nvSpPr>
        <p:spPr/>
        <p:txBody>
          <a:bodyPr/>
          <a:lstStyle/>
          <a:p>
            <a:fld id="{9069AC7C-394E-4B44-B760-A70D5A85B181}" type="datetimeFigureOut">
              <a:rPr lang="de-DE" smtClean="0"/>
              <a:t>28.10.2019</a:t>
            </a:fld>
            <a:endParaRPr lang="de-DE"/>
          </a:p>
        </p:txBody>
      </p:sp>
      <p:sp>
        <p:nvSpPr>
          <p:cNvPr id="8" name="Fußzeilenplatzhalter 7">
            <a:extLst>
              <a:ext uri="{FF2B5EF4-FFF2-40B4-BE49-F238E27FC236}">
                <a16:creationId xmlns:a16="http://schemas.microsoft.com/office/drawing/2014/main" id="{4E6FEA95-D8E1-446A-BDD4-5548DC58BC83}"/>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6ADE644D-6B19-42FE-914F-AC15A2C5C5C9}"/>
              </a:ext>
            </a:extLst>
          </p:cNvPr>
          <p:cNvSpPr>
            <a:spLocks noGrp="1"/>
          </p:cNvSpPr>
          <p:nvPr>
            <p:ph type="sldNum" sz="quarter" idx="12"/>
          </p:nvPr>
        </p:nvSpPr>
        <p:spPr/>
        <p:txBody>
          <a:bodyPr/>
          <a:lstStyle/>
          <a:p>
            <a:fld id="{4D2CFD71-D0A7-4544-9793-8BBDABB8E0C2}" type="slidenum">
              <a:rPr lang="de-DE" smtClean="0"/>
              <a:t>‹Nr.›</a:t>
            </a:fld>
            <a:endParaRPr lang="de-DE"/>
          </a:p>
        </p:txBody>
      </p:sp>
    </p:spTree>
    <p:extLst>
      <p:ext uri="{BB962C8B-B14F-4D97-AF65-F5344CB8AC3E}">
        <p14:creationId xmlns:p14="http://schemas.microsoft.com/office/powerpoint/2010/main" val="18859764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98345AE-A0D9-43EE-B085-B66E60D160EF}"/>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415952C5-3C4F-4BA3-A1F9-5047CC0962A9}"/>
              </a:ext>
            </a:extLst>
          </p:cNvPr>
          <p:cNvSpPr>
            <a:spLocks noGrp="1"/>
          </p:cNvSpPr>
          <p:nvPr>
            <p:ph type="dt" sz="half" idx="10"/>
          </p:nvPr>
        </p:nvSpPr>
        <p:spPr/>
        <p:txBody>
          <a:bodyPr/>
          <a:lstStyle/>
          <a:p>
            <a:fld id="{9069AC7C-394E-4B44-B760-A70D5A85B181}" type="datetimeFigureOut">
              <a:rPr lang="de-DE" smtClean="0"/>
              <a:t>28.10.2019</a:t>
            </a:fld>
            <a:endParaRPr lang="de-DE"/>
          </a:p>
        </p:txBody>
      </p:sp>
      <p:sp>
        <p:nvSpPr>
          <p:cNvPr id="4" name="Fußzeilenplatzhalter 3">
            <a:extLst>
              <a:ext uri="{FF2B5EF4-FFF2-40B4-BE49-F238E27FC236}">
                <a16:creationId xmlns:a16="http://schemas.microsoft.com/office/drawing/2014/main" id="{FF20DDE3-044B-4BEB-9959-4B468B7C0561}"/>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50087E0B-91C0-4B96-9680-F8BC4A2534C2}"/>
              </a:ext>
            </a:extLst>
          </p:cNvPr>
          <p:cNvSpPr>
            <a:spLocks noGrp="1"/>
          </p:cNvSpPr>
          <p:nvPr>
            <p:ph type="sldNum" sz="quarter" idx="12"/>
          </p:nvPr>
        </p:nvSpPr>
        <p:spPr/>
        <p:txBody>
          <a:bodyPr/>
          <a:lstStyle/>
          <a:p>
            <a:fld id="{4D2CFD71-D0A7-4544-9793-8BBDABB8E0C2}" type="slidenum">
              <a:rPr lang="de-DE" smtClean="0"/>
              <a:t>‹Nr.›</a:t>
            </a:fld>
            <a:endParaRPr lang="de-DE"/>
          </a:p>
        </p:txBody>
      </p:sp>
    </p:spTree>
    <p:extLst>
      <p:ext uri="{BB962C8B-B14F-4D97-AF65-F5344CB8AC3E}">
        <p14:creationId xmlns:p14="http://schemas.microsoft.com/office/powerpoint/2010/main" val="32334199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EE888073-1724-4D7E-8663-F7A85EE75643}"/>
              </a:ext>
            </a:extLst>
          </p:cNvPr>
          <p:cNvSpPr>
            <a:spLocks noGrp="1"/>
          </p:cNvSpPr>
          <p:nvPr>
            <p:ph type="dt" sz="half" idx="10"/>
          </p:nvPr>
        </p:nvSpPr>
        <p:spPr/>
        <p:txBody>
          <a:bodyPr/>
          <a:lstStyle/>
          <a:p>
            <a:fld id="{9069AC7C-394E-4B44-B760-A70D5A85B181}" type="datetimeFigureOut">
              <a:rPr lang="de-DE" smtClean="0"/>
              <a:t>28.10.2019</a:t>
            </a:fld>
            <a:endParaRPr lang="de-DE"/>
          </a:p>
        </p:txBody>
      </p:sp>
      <p:sp>
        <p:nvSpPr>
          <p:cNvPr id="3" name="Fußzeilenplatzhalter 2">
            <a:extLst>
              <a:ext uri="{FF2B5EF4-FFF2-40B4-BE49-F238E27FC236}">
                <a16:creationId xmlns:a16="http://schemas.microsoft.com/office/drawing/2014/main" id="{3697872F-DF90-4A6A-8C26-8571E803E4B8}"/>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1910DE39-BE15-4A9C-A75F-744CC3011B37}"/>
              </a:ext>
            </a:extLst>
          </p:cNvPr>
          <p:cNvSpPr>
            <a:spLocks noGrp="1"/>
          </p:cNvSpPr>
          <p:nvPr>
            <p:ph type="sldNum" sz="quarter" idx="12"/>
          </p:nvPr>
        </p:nvSpPr>
        <p:spPr/>
        <p:txBody>
          <a:bodyPr/>
          <a:lstStyle/>
          <a:p>
            <a:fld id="{4D2CFD71-D0A7-4544-9793-8BBDABB8E0C2}" type="slidenum">
              <a:rPr lang="de-DE" smtClean="0"/>
              <a:t>‹Nr.›</a:t>
            </a:fld>
            <a:endParaRPr lang="de-DE"/>
          </a:p>
        </p:txBody>
      </p:sp>
    </p:spTree>
    <p:extLst>
      <p:ext uri="{BB962C8B-B14F-4D97-AF65-F5344CB8AC3E}">
        <p14:creationId xmlns:p14="http://schemas.microsoft.com/office/powerpoint/2010/main" val="28533080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A6FA401-885A-431E-89E0-B5C8BF3484DA}"/>
              </a:ext>
            </a:extLst>
          </p:cNvPr>
          <p:cNvSpPr>
            <a:spLocks noGrp="1"/>
          </p:cNvSpPr>
          <p:nvPr>
            <p:ph type="title"/>
          </p:nvPr>
        </p:nvSpPr>
        <p:spPr>
          <a:xfrm>
            <a:off x="2085366" y="2853584"/>
            <a:ext cx="9764543" cy="9987545"/>
          </a:xfrm>
        </p:spPr>
        <p:txBody>
          <a:bodyPr anchor="b"/>
          <a:lstStyle>
            <a:lvl1pPr>
              <a:defRPr sz="7946"/>
            </a:lvl1pPr>
          </a:lstStyle>
          <a:p>
            <a:r>
              <a:rPr lang="de-DE"/>
              <a:t>Mastertitelformat bearbeiten</a:t>
            </a:r>
          </a:p>
        </p:txBody>
      </p:sp>
      <p:sp>
        <p:nvSpPr>
          <p:cNvPr id="3" name="Inhaltsplatzhalter 2">
            <a:extLst>
              <a:ext uri="{FF2B5EF4-FFF2-40B4-BE49-F238E27FC236}">
                <a16:creationId xmlns:a16="http://schemas.microsoft.com/office/drawing/2014/main" id="{036EDF23-9892-40B3-BBEA-0FDB01A41225}"/>
              </a:ext>
            </a:extLst>
          </p:cNvPr>
          <p:cNvSpPr>
            <a:spLocks noGrp="1"/>
          </p:cNvSpPr>
          <p:nvPr>
            <p:ph idx="1"/>
          </p:nvPr>
        </p:nvSpPr>
        <p:spPr>
          <a:xfrm>
            <a:off x="12870909" y="6162952"/>
            <a:ext cx="15326827" cy="30418415"/>
          </a:xfrm>
        </p:spPr>
        <p:txBody>
          <a:bodyPr/>
          <a:lstStyle>
            <a:lvl1pPr>
              <a:defRPr sz="7946"/>
            </a:lvl1pPr>
            <a:lvl2pPr>
              <a:defRPr sz="6953"/>
            </a:lvl2pPr>
            <a:lvl3pPr>
              <a:defRPr sz="5960"/>
            </a:lvl3pPr>
            <a:lvl4pPr>
              <a:defRPr sz="4966"/>
            </a:lvl4pPr>
            <a:lvl5pPr>
              <a:defRPr sz="4966"/>
            </a:lvl5pPr>
            <a:lvl6pPr>
              <a:defRPr sz="4966"/>
            </a:lvl6pPr>
            <a:lvl7pPr>
              <a:defRPr sz="4966"/>
            </a:lvl7pPr>
            <a:lvl8pPr>
              <a:defRPr sz="4966"/>
            </a:lvl8pPr>
            <a:lvl9pPr>
              <a:defRPr sz="4966"/>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7137B7DD-CBC6-48B0-8538-B131CE7E9052}"/>
              </a:ext>
            </a:extLst>
          </p:cNvPr>
          <p:cNvSpPr>
            <a:spLocks noGrp="1"/>
          </p:cNvSpPr>
          <p:nvPr>
            <p:ph type="body" sz="half" idx="2"/>
          </p:nvPr>
        </p:nvSpPr>
        <p:spPr>
          <a:xfrm>
            <a:off x="2085366" y="12841129"/>
            <a:ext cx="9764543" cy="23789780"/>
          </a:xfrm>
        </p:spPr>
        <p:txBody>
          <a:bodyPr/>
          <a:lstStyle>
            <a:lvl1pPr marL="0" indent="0">
              <a:buNone/>
              <a:defRPr sz="3973"/>
            </a:lvl1pPr>
            <a:lvl2pPr marL="1135319" indent="0">
              <a:buNone/>
              <a:defRPr sz="3476"/>
            </a:lvl2pPr>
            <a:lvl3pPr marL="2270638" indent="0">
              <a:buNone/>
              <a:defRPr sz="2980"/>
            </a:lvl3pPr>
            <a:lvl4pPr marL="3405957" indent="0">
              <a:buNone/>
              <a:defRPr sz="2483"/>
            </a:lvl4pPr>
            <a:lvl5pPr marL="4541276" indent="0">
              <a:buNone/>
              <a:defRPr sz="2483"/>
            </a:lvl5pPr>
            <a:lvl6pPr marL="5676595" indent="0">
              <a:buNone/>
              <a:defRPr sz="2483"/>
            </a:lvl6pPr>
            <a:lvl7pPr marL="6811914" indent="0">
              <a:buNone/>
              <a:defRPr sz="2483"/>
            </a:lvl7pPr>
            <a:lvl8pPr marL="7947233" indent="0">
              <a:buNone/>
              <a:defRPr sz="2483"/>
            </a:lvl8pPr>
            <a:lvl9pPr marL="9082552" indent="0">
              <a:buNone/>
              <a:defRPr sz="2483"/>
            </a:lvl9pPr>
          </a:lstStyle>
          <a:p>
            <a:pPr lvl="0"/>
            <a:r>
              <a:rPr lang="de-DE"/>
              <a:t>Mastertextformat bearbeiten</a:t>
            </a:r>
          </a:p>
        </p:txBody>
      </p:sp>
      <p:sp>
        <p:nvSpPr>
          <p:cNvPr id="5" name="Datumsplatzhalter 4">
            <a:extLst>
              <a:ext uri="{FF2B5EF4-FFF2-40B4-BE49-F238E27FC236}">
                <a16:creationId xmlns:a16="http://schemas.microsoft.com/office/drawing/2014/main" id="{5FCC83FC-06D7-4EF9-B6C2-3109CCA0E4D4}"/>
              </a:ext>
            </a:extLst>
          </p:cNvPr>
          <p:cNvSpPr>
            <a:spLocks noGrp="1"/>
          </p:cNvSpPr>
          <p:nvPr>
            <p:ph type="dt" sz="half" idx="10"/>
          </p:nvPr>
        </p:nvSpPr>
        <p:spPr/>
        <p:txBody>
          <a:bodyPr/>
          <a:lstStyle/>
          <a:p>
            <a:fld id="{9069AC7C-394E-4B44-B760-A70D5A85B181}" type="datetimeFigureOut">
              <a:rPr lang="de-DE" smtClean="0"/>
              <a:t>28.10.2019</a:t>
            </a:fld>
            <a:endParaRPr lang="de-DE"/>
          </a:p>
        </p:txBody>
      </p:sp>
      <p:sp>
        <p:nvSpPr>
          <p:cNvPr id="6" name="Fußzeilenplatzhalter 5">
            <a:extLst>
              <a:ext uri="{FF2B5EF4-FFF2-40B4-BE49-F238E27FC236}">
                <a16:creationId xmlns:a16="http://schemas.microsoft.com/office/drawing/2014/main" id="{1E617668-C8C0-4E03-B644-F6B21689533C}"/>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98BBB2BD-1DC8-4620-80F7-4B6ED30BD696}"/>
              </a:ext>
            </a:extLst>
          </p:cNvPr>
          <p:cNvSpPr>
            <a:spLocks noGrp="1"/>
          </p:cNvSpPr>
          <p:nvPr>
            <p:ph type="sldNum" sz="quarter" idx="12"/>
          </p:nvPr>
        </p:nvSpPr>
        <p:spPr/>
        <p:txBody>
          <a:bodyPr/>
          <a:lstStyle/>
          <a:p>
            <a:fld id="{4D2CFD71-D0A7-4544-9793-8BBDABB8E0C2}" type="slidenum">
              <a:rPr lang="de-DE" smtClean="0"/>
              <a:t>‹Nr.›</a:t>
            </a:fld>
            <a:endParaRPr lang="de-DE"/>
          </a:p>
        </p:txBody>
      </p:sp>
    </p:spTree>
    <p:extLst>
      <p:ext uri="{BB962C8B-B14F-4D97-AF65-F5344CB8AC3E}">
        <p14:creationId xmlns:p14="http://schemas.microsoft.com/office/powerpoint/2010/main" val="24153325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71B02E1-D7B2-4793-A5DC-3F8FDC68B8A3}"/>
              </a:ext>
            </a:extLst>
          </p:cNvPr>
          <p:cNvSpPr>
            <a:spLocks noGrp="1"/>
          </p:cNvSpPr>
          <p:nvPr>
            <p:ph type="title"/>
          </p:nvPr>
        </p:nvSpPr>
        <p:spPr>
          <a:xfrm>
            <a:off x="2085366" y="2853584"/>
            <a:ext cx="9764543" cy="9987545"/>
          </a:xfrm>
        </p:spPr>
        <p:txBody>
          <a:bodyPr anchor="b"/>
          <a:lstStyle>
            <a:lvl1pPr>
              <a:defRPr sz="7946"/>
            </a:lvl1pPr>
          </a:lstStyle>
          <a:p>
            <a:r>
              <a:rPr lang="de-DE"/>
              <a:t>Mastertitelformat bearbeiten</a:t>
            </a:r>
          </a:p>
        </p:txBody>
      </p:sp>
      <p:sp>
        <p:nvSpPr>
          <p:cNvPr id="3" name="Bildplatzhalter 2">
            <a:extLst>
              <a:ext uri="{FF2B5EF4-FFF2-40B4-BE49-F238E27FC236}">
                <a16:creationId xmlns:a16="http://schemas.microsoft.com/office/drawing/2014/main" id="{76C773BF-31AD-4912-8093-0540F35904F2}"/>
              </a:ext>
            </a:extLst>
          </p:cNvPr>
          <p:cNvSpPr>
            <a:spLocks noGrp="1"/>
          </p:cNvSpPr>
          <p:nvPr>
            <p:ph type="pic" idx="1"/>
          </p:nvPr>
        </p:nvSpPr>
        <p:spPr>
          <a:xfrm>
            <a:off x="12870909" y="6162952"/>
            <a:ext cx="15326827" cy="30418415"/>
          </a:xfrm>
        </p:spPr>
        <p:txBody>
          <a:bodyPr/>
          <a:lstStyle>
            <a:lvl1pPr marL="0" indent="0">
              <a:buNone/>
              <a:defRPr sz="7946"/>
            </a:lvl1pPr>
            <a:lvl2pPr marL="1135319" indent="0">
              <a:buNone/>
              <a:defRPr sz="6953"/>
            </a:lvl2pPr>
            <a:lvl3pPr marL="2270638" indent="0">
              <a:buNone/>
              <a:defRPr sz="5960"/>
            </a:lvl3pPr>
            <a:lvl4pPr marL="3405957" indent="0">
              <a:buNone/>
              <a:defRPr sz="4966"/>
            </a:lvl4pPr>
            <a:lvl5pPr marL="4541276" indent="0">
              <a:buNone/>
              <a:defRPr sz="4966"/>
            </a:lvl5pPr>
            <a:lvl6pPr marL="5676595" indent="0">
              <a:buNone/>
              <a:defRPr sz="4966"/>
            </a:lvl6pPr>
            <a:lvl7pPr marL="6811914" indent="0">
              <a:buNone/>
              <a:defRPr sz="4966"/>
            </a:lvl7pPr>
            <a:lvl8pPr marL="7947233" indent="0">
              <a:buNone/>
              <a:defRPr sz="4966"/>
            </a:lvl8pPr>
            <a:lvl9pPr marL="9082552" indent="0">
              <a:buNone/>
              <a:defRPr sz="4966"/>
            </a:lvl9pPr>
          </a:lstStyle>
          <a:p>
            <a:endParaRPr lang="de-DE"/>
          </a:p>
        </p:txBody>
      </p:sp>
      <p:sp>
        <p:nvSpPr>
          <p:cNvPr id="4" name="Textplatzhalter 3">
            <a:extLst>
              <a:ext uri="{FF2B5EF4-FFF2-40B4-BE49-F238E27FC236}">
                <a16:creationId xmlns:a16="http://schemas.microsoft.com/office/drawing/2014/main" id="{5692ADFF-D871-4A52-8C04-C646A0A81952}"/>
              </a:ext>
            </a:extLst>
          </p:cNvPr>
          <p:cNvSpPr>
            <a:spLocks noGrp="1"/>
          </p:cNvSpPr>
          <p:nvPr>
            <p:ph type="body" sz="half" idx="2"/>
          </p:nvPr>
        </p:nvSpPr>
        <p:spPr>
          <a:xfrm>
            <a:off x="2085366" y="12841129"/>
            <a:ext cx="9764543" cy="23789780"/>
          </a:xfrm>
        </p:spPr>
        <p:txBody>
          <a:bodyPr/>
          <a:lstStyle>
            <a:lvl1pPr marL="0" indent="0">
              <a:buNone/>
              <a:defRPr sz="3973"/>
            </a:lvl1pPr>
            <a:lvl2pPr marL="1135319" indent="0">
              <a:buNone/>
              <a:defRPr sz="3476"/>
            </a:lvl2pPr>
            <a:lvl3pPr marL="2270638" indent="0">
              <a:buNone/>
              <a:defRPr sz="2980"/>
            </a:lvl3pPr>
            <a:lvl4pPr marL="3405957" indent="0">
              <a:buNone/>
              <a:defRPr sz="2483"/>
            </a:lvl4pPr>
            <a:lvl5pPr marL="4541276" indent="0">
              <a:buNone/>
              <a:defRPr sz="2483"/>
            </a:lvl5pPr>
            <a:lvl6pPr marL="5676595" indent="0">
              <a:buNone/>
              <a:defRPr sz="2483"/>
            </a:lvl6pPr>
            <a:lvl7pPr marL="6811914" indent="0">
              <a:buNone/>
              <a:defRPr sz="2483"/>
            </a:lvl7pPr>
            <a:lvl8pPr marL="7947233" indent="0">
              <a:buNone/>
              <a:defRPr sz="2483"/>
            </a:lvl8pPr>
            <a:lvl9pPr marL="9082552" indent="0">
              <a:buNone/>
              <a:defRPr sz="2483"/>
            </a:lvl9pPr>
          </a:lstStyle>
          <a:p>
            <a:pPr lvl="0"/>
            <a:r>
              <a:rPr lang="de-DE"/>
              <a:t>Mastertextformat bearbeiten</a:t>
            </a:r>
          </a:p>
        </p:txBody>
      </p:sp>
      <p:sp>
        <p:nvSpPr>
          <p:cNvPr id="5" name="Datumsplatzhalter 4">
            <a:extLst>
              <a:ext uri="{FF2B5EF4-FFF2-40B4-BE49-F238E27FC236}">
                <a16:creationId xmlns:a16="http://schemas.microsoft.com/office/drawing/2014/main" id="{59B042E1-956A-47F9-ADE1-59B6B7788906}"/>
              </a:ext>
            </a:extLst>
          </p:cNvPr>
          <p:cNvSpPr>
            <a:spLocks noGrp="1"/>
          </p:cNvSpPr>
          <p:nvPr>
            <p:ph type="dt" sz="half" idx="10"/>
          </p:nvPr>
        </p:nvSpPr>
        <p:spPr/>
        <p:txBody>
          <a:bodyPr/>
          <a:lstStyle/>
          <a:p>
            <a:fld id="{9069AC7C-394E-4B44-B760-A70D5A85B181}" type="datetimeFigureOut">
              <a:rPr lang="de-DE" smtClean="0"/>
              <a:t>28.10.2019</a:t>
            </a:fld>
            <a:endParaRPr lang="de-DE"/>
          </a:p>
        </p:txBody>
      </p:sp>
      <p:sp>
        <p:nvSpPr>
          <p:cNvPr id="6" name="Fußzeilenplatzhalter 5">
            <a:extLst>
              <a:ext uri="{FF2B5EF4-FFF2-40B4-BE49-F238E27FC236}">
                <a16:creationId xmlns:a16="http://schemas.microsoft.com/office/drawing/2014/main" id="{6DC22DDD-E979-4596-821A-9A27378B14B0}"/>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0556DEAC-54F3-4A3F-95F1-8FEEEC9386A8}"/>
              </a:ext>
            </a:extLst>
          </p:cNvPr>
          <p:cNvSpPr>
            <a:spLocks noGrp="1"/>
          </p:cNvSpPr>
          <p:nvPr>
            <p:ph type="sldNum" sz="quarter" idx="12"/>
          </p:nvPr>
        </p:nvSpPr>
        <p:spPr/>
        <p:txBody>
          <a:bodyPr/>
          <a:lstStyle/>
          <a:p>
            <a:fld id="{4D2CFD71-D0A7-4544-9793-8BBDABB8E0C2}" type="slidenum">
              <a:rPr lang="de-DE" smtClean="0"/>
              <a:t>‹Nr.›</a:t>
            </a:fld>
            <a:endParaRPr lang="de-DE"/>
          </a:p>
        </p:txBody>
      </p:sp>
    </p:spTree>
    <p:extLst>
      <p:ext uri="{BB962C8B-B14F-4D97-AF65-F5344CB8AC3E}">
        <p14:creationId xmlns:p14="http://schemas.microsoft.com/office/powerpoint/2010/main" val="15187228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B8B84492-7C31-482B-B264-11B3D8AC0CBC}"/>
              </a:ext>
            </a:extLst>
          </p:cNvPr>
          <p:cNvSpPr>
            <a:spLocks noGrp="1"/>
          </p:cNvSpPr>
          <p:nvPr>
            <p:ph type="title"/>
          </p:nvPr>
        </p:nvSpPr>
        <p:spPr>
          <a:xfrm>
            <a:off x="2081421" y="2278907"/>
            <a:ext cx="26112371" cy="8273416"/>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452664FD-F1B5-4145-A3D6-40BAF0969872}"/>
              </a:ext>
            </a:extLst>
          </p:cNvPr>
          <p:cNvSpPr>
            <a:spLocks noGrp="1"/>
          </p:cNvSpPr>
          <p:nvPr>
            <p:ph type="body" idx="1"/>
          </p:nvPr>
        </p:nvSpPr>
        <p:spPr>
          <a:xfrm>
            <a:off x="2081421" y="11394520"/>
            <a:ext cx="26112371" cy="27158594"/>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5B7185D3-D688-436D-B039-C46A93FA2162}"/>
              </a:ext>
            </a:extLst>
          </p:cNvPr>
          <p:cNvSpPr>
            <a:spLocks noGrp="1"/>
          </p:cNvSpPr>
          <p:nvPr>
            <p:ph type="dt" sz="half" idx="2"/>
          </p:nvPr>
        </p:nvSpPr>
        <p:spPr>
          <a:xfrm>
            <a:off x="2081421" y="39672750"/>
            <a:ext cx="6811923" cy="2278904"/>
          </a:xfrm>
          <a:prstGeom prst="rect">
            <a:avLst/>
          </a:prstGeom>
        </p:spPr>
        <p:txBody>
          <a:bodyPr vert="horz" lIns="91440" tIns="45720" rIns="91440" bIns="45720" rtlCol="0" anchor="ctr"/>
          <a:lstStyle>
            <a:lvl1pPr algn="l">
              <a:defRPr sz="2980">
                <a:solidFill>
                  <a:schemeClr val="tx1">
                    <a:tint val="75000"/>
                  </a:schemeClr>
                </a:solidFill>
              </a:defRPr>
            </a:lvl1pPr>
          </a:lstStyle>
          <a:p>
            <a:fld id="{9069AC7C-394E-4B44-B760-A70D5A85B181}" type="datetimeFigureOut">
              <a:rPr lang="de-DE" smtClean="0"/>
              <a:t>28.10.2019</a:t>
            </a:fld>
            <a:endParaRPr lang="de-DE"/>
          </a:p>
        </p:txBody>
      </p:sp>
      <p:sp>
        <p:nvSpPr>
          <p:cNvPr id="5" name="Fußzeilenplatzhalter 4">
            <a:extLst>
              <a:ext uri="{FF2B5EF4-FFF2-40B4-BE49-F238E27FC236}">
                <a16:creationId xmlns:a16="http://schemas.microsoft.com/office/drawing/2014/main" id="{55B9B918-BE24-4696-A936-6F62C8E1F6D0}"/>
              </a:ext>
            </a:extLst>
          </p:cNvPr>
          <p:cNvSpPr>
            <a:spLocks noGrp="1"/>
          </p:cNvSpPr>
          <p:nvPr>
            <p:ph type="ftr" sz="quarter" idx="3"/>
          </p:nvPr>
        </p:nvSpPr>
        <p:spPr>
          <a:xfrm>
            <a:off x="10028665" y="39672750"/>
            <a:ext cx="10217884" cy="2278904"/>
          </a:xfrm>
          <a:prstGeom prst="rect">
            <a:avLst/>
          </a:prstGeom>
        </p:spPr>
        <p:txBody>
          <a:bodyPr vert="horz" lIns="91440" tIns="45720" rIns="91440" bIns="45720" rtlCol="0" anchor="ctr"/>
          <a:lstStyle>
            <a:lvl1pPr algn="ctr">
              <a:defRPr sz="298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9E503F46-5790-439F-8B90-5AACDBCFCC6F}"/>
              </a:ext>
            </a:extLst>
          </p:cNvPr>
          <p:cNvSpPr>
            <a:spLocks noGrp="1"/>
          </p:cNvSpPr>
          <p:nvPr>
            <p:ph type="sldNum" sz="quarter" idx="4"/>
          </p:nvPr>
        </p:nvSpPr>
        <p:spPr>
          <a:xfrm>
            <a:off x="21381869" y="39672750"/>
            <a:ext cx="6811923" cy="2278904"/>
          </a:xfrm>
          <a:prstGeom prst="rect">
            <a:avLst/>
          </a:prstGeom>
        </p:spPr>
        <p:txBody>
          <a:bodyPr vert="horz" lIns="91440" tIns="45720" rIns="91440" bIns="45720" rtlCol="0" anchor="ctr"/>
          <a:lstStyle>
            <a:lvl1pPr algn="r">
              <a:defRPr sz="2980">
                <a:solidFill>
                  <a:schemeClr val="tx1">
                    <a:tint val="75000"/>
                  </a:schemeClr>
                </a:solidFill>
              </a:defRPr>
            </a:lvl1pPr>
          </a:lstStyle>
          <a:p>
            <a:fld id="{4D2CFD71-D0A7-4544-9793-8BBDABB8E0C2}" type="slidenum">
              <a:rPr lang="de-DE" smtClean="0"/>
              <a:t>‹Nr.›</a:t>
            </a:fld>
            <a:endParaRPr lang="de-DE"/>
          </a:p>
        </p:txBody>
      </p:sp>
    </p:spTree>
    <p:extLst>
      <p:ext uri="{BB962C8B-B14F-4D97-AF65-F5344CB8AC3E}">
        <p14:creationId xmlns:p14="http://schemas.microsoft.com/office/powerpoint/2010/main" val="2715147571"/>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Lst>
  <p:txStyles>
    <p:titleStyle>
      <a:lvl1pPr algn="l" defTabSz="2270638" rtl="0" eaLnBrk="1" latinLnBrk="0" hangingPunct="1">
        <a:lnSpc>
          <a:spcPct val="90000"/>
        </a:lnSpc>
        <a:spcBef>
          <a:spcPct val="0"/>
        </a:spcBef>
        <a:buNone/>
        <a:defRPr sz="10926" kern="1200">
          <a:solidFill>
            <a:schemeClr val="tx1"/>
          </a:solidFill>
          <a:latin typeface="+mj-lt"/>
          <a:ea typeface="+mj-ea"/>
          <a:cs typeface="+mj-cs"/>
        </a:defRPr>
      </a:lvl1pPr>
    </p:titleStyle>
    <p:bodyStyle>
      <a:lvl1pPr marL="567660" indent="-567660" algn="l" defTabSz="2270638" rtl="0" eaLnBrk="1" latinLnBrk="0" hangingPunct="1">
        <a:lnSpc>
          <a:spcPct val="90000"/>
        </a:lnSpc>
        <a:spcBef>
          <a:spcPts val="2483"/>
        </a:spcBef>
        <a:buFont typeface="Arial" panose="020B0604020202020204" pitchFamily="34" charset="0"/>
        <a:buChar char="•"/>
        <a:defRPr sz="6953" kern="1200">
          <a:solidFill>
            <a:schemeClr val="tx1"/>
          </a:solidFill>
          <a:latin typeface="+mn-lt"/>
          <a:ea typeface="+mn-ea"/>
          <a:cs typeface="+mn-cs"/>
        </a:defRPr>
      </a:lvl1pPr>
      <a:lvl2pPr marL="1702979" indent="-567660" algn="l" defTabSz="2270638" rtl="0" eaLnBrk="1" latinLnBrk="0" hangingPunct="1">
        <a:lnSpc>
          <a:spcPct val="90000"/>
        </a:lnSpc>
        <a:spcBef>
          <a:spcPts val="1242"/>
        </a:spcBef>
        <a:buFont typeface="Arial" panose="020B0604020202020204" pitchFamily="34" charset="0"/>
        <a:buChar char="•"/>
        <a:defRPr sz="5960" kern="1200">
          <a:solidFill>
            <a:schemeClr val="tx1"/>
          </a:solidFill>
          <a:latin typeface="+mn-lt"/>
          <a:ea typeface="+mn-ea"/>
          <a:cs typeface="+mn-cs"/>
        </a:defRPr>
      </a:lvl2pPr>
      <a:lvl3pPr marL="2838298" indent="-567660" algn="l" defTabSz="2270638" rtl="0" eaLnBrk="1" latinLnBrk="0" hangingPunct="1">
        <a:lnSpc>
          <a:spcPct val="90000"/>
        </a:lnSpc>
        <a:spcBef>
          <a:spcPts val="1242"/>
        </a:spcBef>
        <a:buFont typeface="Arial" panose="020B0604020202020204" pitchFamily="34" charset="0"/>
        <a:buChar char="•"/>
        <a:defRPr sz="4966" kern="1200">
          <a:solidFill>
            <a:schemeClr val="tx1"/>
          </a:solidFill>
          <a:latin typeface="+mn-lt"/>
          <a:ea typeface="+mn-ea"/>
          <a:cs typeface="+mn-cs"/>
        </a:defRPr>
      </a:lvl3pPr>
      <a:lvl4pPr marL="3973617" indent="-567660" algn="l" defTabSz="2270638" rtl="0" eaLnBrk="1" latinLnBrk="0" hangingPunct="1">
        <a:lnSpc>
          <a:spcPct val="90000"/>
        </a:lnSpc>
        <a:spcBef>
          <a:spcPts val="1242"/>
        </a:spcBef>
        <a:buFont typeface="Arial" panose="020B0604020202020204" pitchFamily="34" charset="0"/>
        <a:buChar char="•"/>
        <a:defRPr sz="4470" kern="1200">
          <a:solidFill>
            <a:schemeClr val="tx1"/>
          </a:solidFill>
          <a:latin typeface="+mn-lt"/>
          <a:ea typeface="+mn-ea"/>
          <a:cs typeface="+mn-cs"/>
        </a:defRPr>
      </a:lvl4pPr>
      <a:lvl5pPr marL="5108936" indent="-567660" algn="l" defTabSz="2270638" rtl="0" eaLnBrk="1" latinLnBrk="0" hangingPunct="1">
        <a:lnSpc>
          <a:spcPct val="90000"/>
        </a:lnSpc>
        <a:spcBef>
          <a:spcPts val="1242"/>
        </a:spcBef>
        <a:buFont typeface="Arial" panose="020B0604020202020204" pitchFamily="34" charset="0"/>
        <a:buChar char="•"/>
        <a:defRPr sz="4470" kern="1200">
          <a:solidFill>
            <a:schemeClr val="tx1"/>
          </a:solidFill>
          <a:latin typeface="+mn-lt"/>
          <a:ea typeface="+mn-ea"/>
          <a:cs typeface="+mn-cs"/>
        </a:defRPr>
      </a:lvl5pPr>
      <a:lvl6pPr marL="6244255" indent="-567660" algn="l" defTabSz="2270638" rtl="0" eaLnBrk="1" latinLnBrk="0" hangingPunct="1">
        <a:lnSpc>
          <a:spcPct val="90000"/>
        </a:lnSpc>
        <a:spcBef>
          <a:spcPts val="1242"/>
        </a:spcBef>
        <a:buFont typeface="Arial" panose="020B0604020202020204" pitchFamily="34" charset="0"/>
        <a:buChar char="•"/>
        <a:defRPr sz="4470" kern="1200">
          <a:solidFill>
            <a:schemeClr val="tx1"/>
          </a:solidFill>
          <a:latin typeface="+mn-lt"/>
          <a:ea typeface="+mn-ea"/>
          <a:cs typeface="+mn-cs"/>
        </a:defRPr>
      </a:lvl6pPr>
      <a:lvl7pPr marL="7379574" indent="-567660" algn="l" defTabSz="2270638" rtl="0" eaLnBrk="1" latinLnBrk="0" hangingPunct="1">
        <a:lnSpc>
          <a:spcPct val="90000"/>
        </a:lnSpc>
        <a:spcBef>
          <a:spcPts val="1242"/>
        </a:spcBef>
        <a:buFont typeface="Arial" panose="020B0604020202020204" pitchFamily="34" charset="0"/>
        <a:buChar char="•"/>
        <a:defRPr sz="4470" kern="1200">
          <a:solidFill>
            <a:schemeClr val="tx1"/>
          </a:solidFill>
          <a:latin typeface="+mn-lt"/>
          <a:ea typeface="+mn-ea"/>
          <a:cs typeface="+mn-cs"/>
        </a:defRPr>
      </a:lvl7pPr>
      <a:lvl8pPr marL="8514893" indent="-567660" algn="l" defTabSz="2270638" rtl="0" eaLnBrk="1" latinLnBrk="0" hangingPunct="1">
        <a:lnSpc>
          <a:spcPct val="90000"/>
        </a:lnSpc>
        <a:spcBef>
          <a:spcPts val="1242"/>
        </a:spcBef>
        <a:buFont typeface="Arial" panose="020B0604020202020204" pitchFamily="34" charset="0"/>
        <a:buChar char="•"/>
        <a:defRPr sz="4470" kern="1200">
          <a:solidFill>
            <a:schemeClr val="tx1"/>
          </a:solidFill>
          <a:latin typeface="+mn-lt"/>
          <a:ea typeface="+mn-ea"/>
          <a:cs typeface="+mn-cs"/>
        </a:defRPr>
      </a:lvl8pPr>
      <a:lvl9pPr marL="9650212" indent="-567660" algn="l" defTabSz="2270638" rtl="0" eaLnBrk="1" latinLnBrk="0" hangingPunct="1">
        <a:lnSpc>
          <a:spcPct val="90000"/>
        </a:lnSpc>
        <a:spcBef>
          <a:spcPts val="1242"/>
        </a:spcBef>
        <a:buFont typeface="Arial" panose="020B0604020202020204" pitchFamily="34" charset="0"/>
        <a:buChar char="•"/>
        <a:defRPr sz="4470" kern="1200">
          <a:solidFill>
            <a:schemeClr val="tx1"/>
          </a:solidFill>
          <a:latin typeface="+mn-lt"/>
          <a:ea typeface="+mn-ea"/>
          <a:cs typeface="+mn-cs"/>
        </a:defRPr>
      </a:lvl9pPr>
    </p:bodyStyle>
    <p:otherStyle>
      <a:defPPr>
        <a:defRPr lang="de-DE"/>
      </a:defPPr>
      <a:lvl1pPr marL="0" algn="l" defTabSz="2270638" rtl="0" eaLnBrk="1" latinLnBrk="0" hangingPunct="1">
        <a:defRPr sz="4470" kern="1200">
          <a:solidFill>
            <a:schemeClr val="tx1"/>
          </a:solidFill>
          <a:latin typeface="+mn-lt"/>
          <a:ea typeface="+mn-ea"/>
          <a:cs typeface="+mn-cs"/>
        </a:defRPr>
      </a:lvl1pPr>
      <a:lvl2pPr marL="1135319" algn="l" defTabSz="2270638" rtl="0" eaLnBrk="1" latinLnBrk="0" hangingPunct="1">
        <a:defRPr sz="4470" kern="1200">
          <a:solidFill>
            <a:schemeClr val="tx1"/>
          </a:solidFill>
          <a:latin typeface="+mn-lt"/>
          <a:ea typeface="+mn-ea"/>
          <a:cs typeface="+mn-cs"/>
        </a:defRPr>
      </a:lvl2pPr>
      <a:lvl3pPr marL="2270638" algn="l" defTabSz="2270638" rtl="0" eaLnBrk="1" latinLnBrk="0" hangingPunct="1">
        <a:defRPr sz="4470" kern="1200">
          <a:solidFill>
            <a:schemeClr val="tx1"/>
          </a:solidFill>
          <a:latin typeface="+mn-lt"/>
          <a:ea typeface="+mn-ea"/>
          <a:cs typeface="+mn-cs"/>
        </a:defRPr>
      </a:lvl3pPr>
      <a:lvl4pPr marL="3405957" algn="l" defTabSz="2270638" rtl="0" eaLnBrk="1" latinLnBrk="0" hangingPunct="1">
        <a:defRPr sz="4470" kern="1200">
          <a:solidFill>
            <a:schemeClr val="tx1"/>
          </a:solidFill>
          <a:latin typeface="+mn-lt"/>
          <a:ea typeface="+mn-ea"/>
          <a:cs typeface="+mn-cs"/>
        </a:defRPr>
      </a:lvl4pPr>
      <a:lvl5pPr marL="4541276" algn="l" defTabSz="2270638" rtl="0" eaLnBrk="1" latinLnBrk="0" hangingPunct="1">
        <a:defRPr sz="4470" kern="1200">
          <a:solidFill>
            <a:schemeClr val="tx1"/>
          </a:solidFill>
          <a:latin typeface="+mn-lt"/>
          <a:ea typeface="+mn-ea"/>
          <a:cs typeface="+mn-cs"/>
        </a:defRPr>
      </a:lvl5pPr>
      <a:lvl6pPr marL="5676595" algn="l" defTabSz="2270638" rtl="0" eaLnBrk="1" latinLnBrk="0" hangingPunct="1">
        <a:defRPr sz="4470" kern="1200">
          <a:solidFill>
            <a:schemeClr val="tx1"/>
          </a:solidFill>
          <a:latin typeface="+mn-lt"/>
          <a:ea typeface="+mn-ea"/>
          <a:cs typeface="+mn-cs"/>
        </a:defRPr>
      </a:lvl6pPr>
      <a:lvl7pPr marL="6811914" algn="l" defTabSz="2270638" rtl="0" eaLnBrk="1" latinLnBrk="0" hangingPunct="1">
        <a:defRPr sz="4470" kern="1200">
          <a:solidFill>
            <a:schemeClr val="tx1"/>
          </a:solidFill>
          <a:latin typeface="+mn-lt"/>
          <a:ea typeface="+mn-ea"/>
          <a:cs typeface="+mn-cs"/>
        </a:defRPr>
      </a:lvl7pPr>
      <a:lvl8pPr marL="7947233" algn="l" defTabSz="2270638" rtl="0" eaLnBrk="1" latinLnBrk="0" hangingPunct="1">
        <a:defRPr sz="4470" kern="1200">
          <a:solidFill>
            <a:schemeClr val="tx1"/>
          </a:solidFill>
          <a:latin typeface="+mn-lt"/>
          <a:ea typeface="+mn-ea"/>
          <a:cs typeface="+mn-cs"/>
        </a:defRPr>
      </a:lvl8pPr>
      <a:lvl9pPr marL="9082552" algn="l" defTabSz="2270638" rtl="0" eaLnBrk="1" latinLnBrk="0" hangingPunct="1">
        <a:defRPr sz="447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jpeg"/><Relationship Id="rId18" Type="http://schemas.openxmlformats.org/officeDocument/2006/relationships/image" Target="../media/image16.png"/><Relationship Id="rId26" Type="http://schemas.openxmlformats.org/officeDocument/2006/relationships/image" Target="../media/image20.png"/><Relationship Id="rId3" Type="http://schemas.openxmlformats.org/officeDocument/2006/relationships/image" Target="../media/image2.png"/><Relationship Id="rId21" Type="http://schemas.openxmlformats.org/officeDocument/2006/relationships/image" Target="../media/image19.sv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5.svg"/><Relationship Id="rId25" Type="http://schemas.openxmlformats.org/officeDocument/2006/relationships/image" Target="../media/image23.svg"/><Relationship Id="rId2" Type="http://schemas.openxmlformats.org/officeDocument/2006/relationships/image" Target="../media/image1.png"/><Relationship Id="rId16" Type="http://schemas.openxmlformats.org/officeDocument/2006/relationships/image" Target="../media/image15.png"/><Relationship Id="rId20" Type="http://schemas.openxmlformats.org/officeDocument/2006/relationships/image" Target="../media/image17.png"/><Relationship Id="rId1" Type="http://schemas.openxmlformats.org/officeDocument/2006/relationships/slideLayout" Target="../slideLayouts/slideLayout5.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19.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1.svg"/><Relationship Id="rId10" Type="http://schemas.openxmlformats.org/officeDocument/2006/relationships/image" Target="../media/image9.png"/><Relationship Id="rId19" Type="http://schemas.openxmlformats.org/officeDocument/2006/relationships/image" Target="../media/image17.sv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18.png"/><Relationship Id="rId27" Type="http://schemas.openxmlformats.org/officeDocument/2006/relationships/image" Target="../media/image25.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Rechteck: abgerundete Ecken 108">
            <a:extLst>
              <a:ext uri="{FF2B5EF4-FFF2-40B4-BE49-F238E27FC236}">
                <a16:creationId xmlns:a16="http://schemas.microsoft.com/office/drawing/2014/main" id="{6AA00CDB-09EF-4DE1-816F-C4E2E6CE592D}"/>
              </a:ext>
            </a:extLst>
          </p:cNvPr>
          <p:cNvSpPr/>
          <p:nvPr/>
        </p:nvSpPr>
        <p:spPr>
          <a:xfrm>
            <a:off x="-14030" y="3577514"/>
            <a:ext cx="30275213" cy="4856792"/>
          </a:xfrm>
          <a:prstGeom prst="roundRect">
            <a:avLst/>
          </a:prstGeom>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5400000" scaled="1"/>
            <a:tileRect/>
          </a:gra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grpSp>
        <p:nvGrpSpPr>
          <p:cNvPr id="10" name="Gruppieren 9">
            <a:extLst>
              <a:ext uri="{FF2B5EF4-FFF2-40B4-BE49-F238E27FC236}">
                <a16:creationId xmlns:a16="http://schemas.microsoft.com/office/drawing/2014/main" id="{0D53DE76-8555-48A0-9E44-EAD205B35573}"/>
              </a:ext>
            </a:extLst>
          </p:cNvPr>
          <p:cNvGrpSpPr/>
          <p:nvPr/>
        </p:nvGrpSpPr>
        <p:grpSpPr>
          <a:xfrm>
            <a:off x="0" y="8491843"/>
            <a:ext cx="30275213" cy="9356811"/>
            <a:chOff x="0" y="3633826"/>
            <a:chExt cx="30275213" cy="9356811"/>
          </a:xfrm>
        </p:grpSpPr>
        <p:sp>
          <p:nvSpPr>
            <p:cNvPr id="60" name="Rechteck: abgerundete Ecken 59">
              <a:extLst>
                <a:ext uri="{FF2B5EF4-FFF2-40B4-BE49-F238E27FC236}">
                  <a16:creationId xmlns:a16="http://schemas.microsoft.com/office/drawing/2014/main" id="{7F8773C0-6B2F-4F72-B65A-BD402B37D2FE}"/>
                </a:ext>
              </a:extLst>
            </p:cNvPr>
            <p:cNvSpPr/>
            <p:nvPr/>
          </p:nvSpPr>
          <p:spPr>
            <a:xfrm>
              <a:off x="0" y="3633826"/>
              <a:ext cx="30275213" cy="9356811"/>
            </a:xfrm>
            <a:prstGeom prst="roundRect">
              <a:avLst/>
            </a:prstGeom>
            <a:gradFill flip="none" rotWithShape="1">
              <a:gsLst>
                <a:gs pos="0">
                  <a:schemeClr val="accent3">
                    <a:lumMod val="60000"/>
                    <a:lumOff val="40000"/>
                    <a:tint val="66000"/>
                    <a:satMod val="160000"/>
                  </a:schemeClr>
                </a:gs>
                <a:gs pos="50000">
                  <a:schemeClr val="accent3">
                    <a:lumMod val="60000"/>
                    <a:lumOff val="40000"/>
                    <a:tint val="44500"/>
                    <a:satMod val="160000"/>
                  </a:schemeClr>
                </a:gs>
                <a:gs pos="100000">
                  <a:schemeClr val="accent3">
                    <a:lumMod val="60000"/>
                    <a:lumOff val="40000"/>
                    <a:tint val="23500"/>
                    <a:satMod val="160000"/>
                  </a:schemeClr>
                </a:gs>
              </a:gsLst>
              <a:path path="circle">
                <a:fillToRect l="50000" t="50000" r="50000" b="50000"/>
              </a:path>
              <a:tileRect/>
            </a:gradFill>
            <a:ln w="38100">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026" name="Picture 2">
              <a:extLst>
                <a:ext uri="{FF2B5EF4-FFF2-40B4-BE49-F238E27FC236}">
                  <a16:creationId xmlns:a16="http://schemas.microsoft.com/office/drawing/2014/main" id="{517292C9-B04D-4143-84BF-F9A2DE3578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02935" y="5411848"/>
              <a:ext cx="1974988" cy="197498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3E49BB8B-48E6-4092-AA15-74CCA1551F0C}"/>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23625230" y="9292388"/>
              <a:ext cx="2708047" cy="136982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BE0EEC2E-1B3D-4D01-BF74-7FF6A9ADD4B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197065" y="7155930"/>
              <a:ext cx="2185949" cy="218594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AF75FC7D-EBF3-498A-835E-FCF57434765A}"/>
                </a:ext>
              </a:extLst>
            </p:cNvPr>
            <p:cNvPicPr>
              <a:picLocks noChangeAspect="1" noChangeArrowheads="1"/>
            </p:cNvPicPr>
            <p:nvPr/>
          </p:nvPicPr>
          <p:blipFill>
            <a:blip r:embed="rId5" cstate="hqprint">
              <a:extLst>
                <a:ext uri="{28A0092B-C50C-407E-A947-70E740481C1C}">
                  <a14:useLocalDpi xmlns:a14="http://schemas.microsoft.com/office/drawing/2010/main" val="0"/>
                </a:ext>
              </a:extLst>
            </a:blip>
            <a:srcRect/>
            <a:stretch>
              <a:fillRect/>
            </a:stretch>
          </p:blipFill>
          <p:spPr bwMode="auto">
            <a:xfrm>
              <a:off x="4592247" y="5148076"/>
              <a:ext cx="2161032" cy="2161032"/>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a:extLst>
                <a:ext uri="{FF2B5EF4-FFF2-40B4-BE49-F238E27FC236}">
                  <a16:creationId xmlns:a16="http://schemas.microsoft.com/office/drawing/2014/main" id="{D0BC921E-6E5F-4D24-AFF3-3921B37CB87E}"/>
                </a:ext>
              </a:extLst>
            </p:cNvPr>
            <p:cNvPicPr>
              <a:picLocks noChangeAspect="1" noChangeArrowheads="1"/>
            </p:cNvPicPr>
            <p:nvPr/>
          </p:nvPicPr>
          <p:blipFill>
            <a:blip r:embed="rId5" cstate="hqprint">
              <a:extLst>
                <a:ext uri="{28A0092B-C50C-407E-A947-70E740481C1C}">
                  <a14:useLocalDpi xmlns:a14="http://schemas.microsoft.com/office/drawing/2010/main" val="0"/>
                </a:ext>
              </a:extLst>
            </a:blip>
            <a:srcRect/>
            <a:stretch>
              <a:fillRect/>
            </a:stretch>
          </p:blipFill>
          <p:spPr bwMode="auto">
            <a:xfrm>
              <a:off x="4670372" y="8763135"/>
              <a:ext cx="2161032" cy="2161032"/>
            </a:xfrm>
            <a:prstGeom prst="rect">
              <a:avLst/>
            </a:prstGeom>
            <a:noFill/>
            <a:extLst>
              <a:ext uri="{909E8E84-426E-40DD-AFC4-6F175D3DCCD1}">
                <a14:hiddenFill xmlns:a14="http://schemas.microsoft.com/office/drawing/2010/main">
                  <a:solidFill>
                    <a:srgbClr val="FFFFFF"/>
                  </a:solidFill>
                </a14:hiddenFill>
              </a:ext>
            </a:extLst>
          </p:spPr>
        </p:pic>
        <p:sp>
          <p:nvSpPr>
            <p:cNvPr id="7" name="Ellipse 6">
              <a:extLst>
                <a:ext uri="{FF2B5EF4-FFF2-40B4-BE49-F238E27FC236}">
                  <a16:creationId xmlns:a16="http://schemas.microsoft.com/office/drawing/2014/main" id="{2638F5C1-772E-4B8E-9DBD-6659F1FCD1EA}"/>
                </a:ext>
              </a:extLst>
            </p:cNvPr>
            <p:cNvSpPr/>
            <p:nvPr/>
          </p:nvSpPr>
          <p:spPr>
            <a:xfrm>
              <a:off x="4064282" y="4583491"/>
              <a:ext cx="3148624" cy="3122644"/>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Ellipse 13">
              <a:extLst>
                <a:ext uri="{FF2B5EF4-FFF2-40B4-BE49-F238E27FC236}">
                  <a16:creationId xmlns:a16="http://schemas.microsoft.com/office/drawing/2014/main" id="{FBDF9E1D-799D-41E6-858B-9B9ED49CC71B}"/>
                </a:ext>
              </a:extLst>
            </p:cNvPr>
            <p:cNvSpPr/>
            <p:nvPr/>
          </p:nvSpPr>
          <p:spPr>
            <a:xfrm>
              <a:off x="4103221" y="8248905"/>
              <a:ext cx="3148624" cy="3122644"/>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Ellipse 14">
              <a:extLst>
                <a:ext uri="{FF2B5EF4-FFF2-40B4-BE49-F238E27FC236}">
                  <a16:creationId xmlns:a16="http://schemas.microsoft.com/office/drawing/2014/main" id="{2242944F-1831-48AE-B323-8052D1D74C8C}"/>
                </a:ext>
              </a:extLst>
            </p:cNvPr>
            <p:cNvSpPr/>
            <p:nvPr/>
          </p:nvSpPr>
          <p:spPr>
            <a:xfrm>
              <a:off x="13597129" y="6494872"/>
              <a:ext cx="3148624" cy="3122644"/>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Ellipse 15">
              <a:extLst>
                <a:ext uri="{FF2B5EF4-FFF2-40B4-BE49-F238E27FC236}">
                  <a16:creationId xmlns:a16="http://schemas.microsoft.com/office/drawing/2014/main" id="{2F1E0A2E-00A2-473A-A49B-EA8051A950DB}"/>
                </a:ext>
              </a:extLst>
            </p:cNvPr>
            <p:cNvSpPr/>
            <p:nvPr/>
          </p:nvSpPr>
          <p:spPr>
            <a:xfrm>
              <a:off x="23202977" y="4741165"/>
              <a:ext cx="3148624" cy="3122644"/>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Ellipse 16">
              <a:extLst>
                <a:ext uri="{FF2B5EF4-FFF2-40B4-BE49-F238E27FC236}">
                  <a16:creationId xmlns:a16="http://schemas.microsoft.com/office/drawing/2014/main" id="{C2522EA6-403A-4E0F-B077-ABC539A46B98}"/>
                </a:ext>
              </a:extLst>
            </p:cNvPr>
            <p:cNvSpPr/>
            <p:nvPr/>
          </p:nvSpPr>
          <p:spPr>
            <a:xfrm>
              <a:off x="23298064" y="8390772"/>
              <a:ext cx="3148624" cy="290575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Textfeld 7">
              <a:extLst>
                <a:ext uri="{FF2B5EF4-FFF2-40B4-BE49-F238E27FC236}">
                  <a16:creationId xmlns:a16="http://schemas.microsoft.com/office/drawing/2014/main" id="{2CF35B66-588B-4A65-A21A-E9168618AD22}"/>
                </a:ext>
              </a:extLst>
            </p:cNvPr>
            <p:cNvSpPr txBox="1"/>
            <p:nvPr/>
          </p:nvSpPr>
          <p:spPr>
            <a:xfrm>
              <a:off x="3206280" y="11438218"/>
              <a:ext cx="5084083" cy="1077218"/>
            </a:xfrm>
            <a:prstGeom prst="rect">
              <a:avLst/>
            </a:prstGeom>
            <a:noFill/>
          </p:spPr>
          <p:txBody>
            <a:bodyPr wrap="square" rtlCol="0">
              <a:spAutoFit/>
            </a:bodyPr>
            <a:lstStyle/>
            <a:p>
              <a:pPr algn="ctr"/>
              <a:r>
                <a:rPr lang="de-DE" sz="3200" dirty="0"/>
                <a:t>Auflösung fachspezifischer Abkürzungen</a:t>
              </a:r>
            </a:p>
          </p:txBody>
        </p:sp>
        <p:sp>
          <p:nvSpPr>
            <p:cNvPr id="19" name="Textfeld 18">
              <a:extLst>
                <a:ext uri="{FF2B5EF4-FFF2-40B4-BE49-F238E27FC236}">
                  <a16:creationId xmlns:a16="http://schemas.microsoft.com/office/drawing/2014/main" id="{D53CEE8E-FE67-4406-A596-22DAEAEB21AB}"/>
                </a:ext>
              </a:extLst>
            </p:cNvPr>
            <p:cNvSpPr txBox="1"/>
            <p:nvPr/>
          </p:nvSpPr>
          <p:spPr>
            <a:xfrm>
              <a:off x="4288422" y="4041873"/>
              <a:ext cx="2692493" cy="584775"/>
            </a:xfrm>
            <a:prstGeom prst="rect">
              <a:avLst/>
            </a:prstGeom>
            <a:noFill/>
          </p:spPr>
          <p:txBody>
            <a:bodyPr wrap="square" rtlCol="0">
              <a:spAutoFit/>
            </a:bodyPr>
            <a:lstStyle/>
            <a:p>
              <a:pPr algn="ctr"/>
              <a:r>
                <a:rPr lang="de-DE" sz="3200" dirty="0"/>
                <a:t>pyspellchecker</a:t>
              </a:r>
            </a:p>
          </p:txBody>
        </p:sp>
        <p:sp>
          <p:nvSpPr>
            <p:cNvPr id="20" name="Textfeld 19">
              <a:extLst>
                <a:ext uri="{FF2B5EF4-FFF2-40B4-BE49-F238E27FC236}">
                  <a16:creationId xmlns:a16="http://schemas.microsoft.com/office/drawing/2014/main" id="{3A4845A8-07AB-4F40-B55C-C16F81C332A0}"/>
                </a:ext>
              </a:extLst>
            </p:cNvPr>
            <p:cNvSpPr txBox="1"/>
            <p:nvPr/>
          </p:nvSpPr>
          <p:spPr>
            <a:xfrm>
              <a:off x="22926229" y="4200053"/>
              <a:ext cx="3852713" cy="584775"/>
            </a:xfrm>
            <a:prstGeom prst="rect">
              <a:avLst/>
            </a:prstGeom>
            <a:noFill/>
          </p:spPr>
          <p:txBody>
            <a:bodyPr wrap="square" rtlCol="0">
              <a:spAutoFit/>
            </a:bodyPr>
            <a:lstStyle/>
            <a:p>
              <a:pPr algn="ctr"/>
              <a:r>
                <a:rPr lang="de-DE" sz="3200" dirty="0"/>
                <a:t>Openthesaurus API</a:t>
              </a:r>
            </a:p>
          </p:txBody>
        </p:sp>
        <p:sp>
          <p:nvSpPr>
            <p:cNvPr id="21" name="Textfeld 20">
              <a:extLst>
                <a:ext uri="{FF2B5EF4-FFF2-40B4-BE49-F238E27FC236}">
                  <a16:creationId xmlns:a16="http://schemas.microsoft.com/office/drawing/2014/main" id="{37A3B0E7-6D2C-413B-9EDD-86CE4A2412B7}"/>
                </a:ext>
              </a:extLst>
            </p:cNvPr>
            <p:cNvSpPr txBox="1"/>
            <p:nvPr/>
          </p:nvSpPr>
          <p:spPr>
            <a:xfrm>
              <a:off x="23506340" y="11496221"/>
              <a:ext cx="2692493" cy="584775"/>
            </a:xfrm>
            <a:prstGeom prst="rect">
              <a:avLst/>
            </a:prstGeom>
            <a:noFill/>
          </p:spPr>
          <p:txBody>
            <a:bodyPr wrap="square" rtlCol="0">
              <a:spAutoFit/>
            </a:bodyPr>
            <a:lstStyle/>
            <a:p>
              <a:pPr algn="ctr"/>
              <a:r>
                <a:rPr lang="de-DE" sz="3200" dirty="0"/>
                <a:t>SolR</a:t>
              </a:r>
            </a:p>
          </p:txBody>
        </p:sp>
        <p:sp>
          <p:nvSpPr>
            <p:cNvPr id="9" name="Rechteck 8">
              <a:extLst>
                <a:ext uri="{FF2B5EF4-FFF2-40B4-BE49-F238E27FC236}">
                  <a16:creationId xmlns:a16="http://schemas.microsoft.com/office/drawing/2014/main" id="{EDB5184F-9F56-4C82-B0A0-0F22EC6D54C4}"/>
                </a:ext>
              </a:extLst>
            </p:cNvPr>
            <p:cNvSpPr/>
            <p:nvPr/>
          </p:nvSpPr>
          <p:spPr>
            <a:xfrm>
              <a:off x="23048024" y="8248905"/>
              <a:ext cx="5239997" cy="3222542"/>
            </a:xfrm>
            <a:prstGeom prst="rect">
              <a:avLst/>
            </a:prstGeom>
            <a:noFill/>
            <a:ln w="38100">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036" name="Picture 12">
              <a:extLst>
                <a:ext uri="{FF2B5EF4-FFF2-40B4-BE49-F238E27FC236}">
                  <a16:creationId xmlns:a16="http://schemas.microsoft.com/office/drawing/2014/main" id="{372487D6-DFC3-4D0E-8ED3-0137F078A46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811360" y="8408557"/>
              <a:ext cx="1389413" cy="1149739"/>
            </a:xfrm>
            <a:prstGeom prst="rect">
              <a:avLst/>
            </a:prstGeom>
            <a:noFill/>
            <a:extLst>
              <a:ext uri="{909E8E84-426E-40DD-AFC4-6F175D3DCCD1}">
                <a14:hiddenFill xmlns:a14="http://schemas.microsoft.com/office/drawing/2010/main">
                  <a:solidFill>
                    <a:srgbClr val="FFFFFF"/>
                  </a:solidFill>
                </a14:hiddenFill>
              </a:ext>
            </a:extLst>
          </p:spPr>
        </p:pic>
        <p:sp>
          <p:nvSpPr>
            <p:cNvPr id="24" name="Textfeld 23">
              <a:extLst>
                <a:ext uri="{FF2B5EF4-FFF2-40B4-BE49-F238E27FC236}">
                  <a16:creationId xmlns:a16="http://schemas.microsoft.com/office/drawing/2014/main" id="{4AD94E62-97BA-4583-AB28-06CBD1A49577}"/>
                </a:ext>
              </a:extLst>
            </p:cNvPr>
            <p:cNvSpPr txBox="1"/>
            <p:nvPr/>
          </p:nvSpPr>
          <p:spPr>
            <a:xfrm>
              <a:off x="13916902" y="9670388"/>
              <a:ext cx="2692493" cy="584775"/>
            </a:xfrm>
            <a:prstGeom prst="rect">
              <a:avLst/>
            </a:prstGeom>
            <a:noFill/>
          </p:spPr>
          <p:txBody>
            <a:bodyPr wrap="square" rtlCol="0">
              <a:spAutoFit/>
            </a:bodyPr>
            <a:lstStyle/>
            <a:p>
              <a:pPr algn="ctr"/>
              <a:r>
                <a:rPr lang="de-DE" sz="3200" dirty="0"/>
                <a:t>Web-Client</a:t>
              </a:r>
            </a:p>
          </p:txBody>
        </p:sp>
        <p:cxnSp>
          <p:nvCxnSpPr>
            <p:cNvPr id="1024" name="Verbinder: gekrümmt 1023">
              <a:extLst>
                <a:ext uri="{FF2B5EF4-FFF2-40B4-BE49-F238E27FC236}">
                  <a16:creationId xmlns:a16="http://schemas.microsoft.com/office/drawing/2014/main" id="{92080D29-C470-4E82-A3A5-E635AD050BC1}"/>
                </a:ext>
              </a:extLst>
            </p:cNvPr>
            <p:cNvCxnSpPr>
              <a:stCxn id="7" idx="6"/>
              <a:endCxn id="15" idx="1"/>
            </p:cNvCxnSpPr>
            <p:nvPr/>
          </p:nvCxnSpPr>
          <p:spPr>
            <a:xfrm>
              <a:off x="7212906" y="6144813"/>
              <a:ext cx="6845328" cy="807360"/>
            </a:xfrm>
            <a:prstGeom prst="curvedConnector2">
              <a:avLst/>
            </a:prstGeom>
            <a:ln w="38100">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027" name="Verbinder: gekrümmt 1026">
              <a:extLst>
                <a:ext uri="{FF2B5EF4-FFF2-40B4-BE49-F238E27FC236}">
                  <a16:creationId xmlns:a16="http://schemas.microsoft.com/office/drawing/2014/main" id="{58612FF7-8AF8-4BC5-845B-E08B4E165F2F}"/>
                </a:ext>
              </a:extLst>
            </p:cNvPr>
            <p:cNvCxnSpPr>
              <a:stCxn id="14" idx="6"/>
              <a:endCxn id="15" idx="3"/>
            </p:cNvCxnSpPr>
            <p:nvPr/>
          </p:nvCxnSpPr>
          <p:spPr>
            <a:xfrm flipV="1">
              <a:off x="7251845" y="9160215"/>
              <a:ext cx="6806389" cy="650012"/>
            </a:xfrm>
            <a:prstGeom prst="curvedConnector2">
              <a:avLst/>
            </a:prstGeom>
            <a:ln w="38100">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031" name="Verbinder: gekrümmt 1030">
              <a:extLst>
                <a:ext uri="{FF2B5EF4-FFF2-40B4-BE49-F238E27FC236}">
                  <a16:creationId xmlns:a16="http://schemas.microsoft.com/office/drawing/2014/main" id="{59FF2DFC-1D9B-4720-B0D7-C05F7B691168}"/>
                </a:ext>
              </a:extLst>
            </p:cNvPr>
            <p:cNvCxnSpPr>
              <a:stCxn id="15" idx="7"/>
              <a:endCxn id="16" idx="2"/>
            </p:cNvCxnSpPr>
            <p:nvPr/>
          </p:nvCxnSpPr>
          <p:spPr>
            <a:xfrm rot="5400000" flipH="1" flipV="1">
              <a:off x="19418969" y="3168166"/>
              <a:ext cx="649686" cy="6918329"/>
            </a:xfrm>
            <a:prstGeom prst="curvedConnector2">
              <a:avLst/>
            </a:prstGeom>
            <a:ln w="38100">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038" name="Verbinder: gekrümmt 1037">
              <a:extLst>
                <a:ext uri="{FF2B5EF4-FFF2-40B4-BE49-F238E27FC236}">
                  <a16:creationId xmlns:a16="http://schemas.microsoft.com/office/drawing/2014/main" id="{34D6C45C-8756-48C3-AB58-6E7FD6D8FFBF}"/>
                </a:ext>
              </a:extLst>
            </p:cNvPr>
            <p:cNvCxnSpPr>
              <a:cxnSpLocks/>
              <a:stCxn id="15" idx="5"/>
              <a:endCxn id="9" idx="1"/>
            </p:cNvCxnSpPr>
            <p:nvPr/>
          </p:nvCxnSpPr>
          <p:spPr>
            <a:xfrm rot="16200000" flipH="1">
              <a:off x="19316356" y="6128507"/>
              <a:ext cx="699961" cy="6763376"/>
            </a:xfrm>
            <a:prstGeom prst="curvedConnector2">
              <a:avLst/>
            </a:prstGeom>
            <a:ln w="38100">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48" name="Textfeld 47">
              <a:extLst>
                <a:ext uri="{FF2B5EF4-FFF2-40B4-BE49-F238E27FC236}">
                  <a16:creationId xmlns:a16="http://schemas.microsoft.com/office/drawing/2014/main" id="{5DC61DC3-9216-424D-8482-B74897DA586A}"/>
                </a:ext>
              </a:extLst>
            </p:cNvPr>
            <p:cNvSpPr txBox="1"/>
            <p:nvPr/>
          </p:nvSpPr>
          <p:spPr>
            <a:xfrm>
              <a:off x="5398016" y="9217925"/>
              <a:ext cx="1461525" cy="1569660"/>
            </a:xfrm>
            <a:prstGeom prst="rect">
              <a:avLst/>
            </a:prstGeom>
            <a:noFill/>
          </p:spPr>
          <p:txBody>
            <a:bodyPr wrap="square" rtlCol="0">
              <a:spAutoFit/>
            </a:bodyPr>
            <a:lstStyle/>
            <a:p>
              <a:pPr algn="ctr"/>
              <a:r>
                <a:rPr lang="de-DE" sz="9600" dirty="0"/>
                <a:t>sc</a:t>
              </a:r>
            </a:p>
          </p:txBody>
        </p:sp>
      </p:grpSp>
      <p:sp>
        <p:nvSpPr>
          <p:cNvPr id="224" name="Rechteck: abgerundete Ecken 223">
            <a:extLst>
              <a:ext uri="{FF2B5EF4-FFF2-40B4-BE49-F238E27FC236}">
                <a16:creationId xmlns:a16="http://schemas.microsoft.com/office/drawing/2014/main" id="{C233AA57-DDAA-4A83-BA61-966ADB8F0BBC}"/>
              </a:ext>
            </a:extLst>
          </p:cNvPr>
          <p:cNvSpPr/>
          <p:nvPr/>
        </p:nvSpPr>
        <p:spPr>
          <a:xfrm>
            <a:off x="15171454" y="17868433"/>
            <a:ext cx="15099534" cy="22980759"/>
          </a:xfrm>
          <a:prstGeom prst="roundRect">
            <a:avLst/>
          </a:prstGeom>
          <a:gradFill flip="none" rotWithShape="1">
            <a:gsLst>
              <a:gs pos="0">
                <a:schemeClr val="accent4">
                  <a:lumMod val="60000"/>
                  <a:lumOff val="40000"/>
                  <a:tint val="66000"/>
                  <a:satMod val="160000"/>
                </a:schemeClr>
              </a:gs>
              <a:gs pos="50000">
                <a:schemeClr val="accent4">
                  <a:lumMod val="60000"/>
                  <a:lumOff val="40000"/>
                  <a:tint val="44500"/>
                  <a:satMod val="160000"/>
                </a:schemeClr>
              </a:gs>
              <a:gs pos="100000">
                <a:schemeClr val="accent4">
                  <a:lumMod val="60000"/>
                  <a:lumOff val="40000"/>
                  <a:tint val="23500"/>
                  <a:satMod val="160000"/>
                </a:schemeClr>
              </a:gs>
            </a:gsLst>
            <a:lin ang="10800000" scaled="1"/>
            <a:tileRect/>
          </a:gra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3" name="Rechteck: abgerundete Ecken 222">
            <a:extLst>
              <a:ext uri="{FF2B5EF4-FFF2-40B4-BE49-F238E27FC236}">
                <a16:creationId xmlns:a16="http://schemas.microsoft.com/office/drawing/2014/main" id="{DE94518B-4BE2-4DD9-A8E9-A9AE1FD1F17D}"/>
              </a:ext>
            </a:extLst>
          </p:cNvPr>
          <p:cNvSpPr/>
          <p:nvPr/>
        </p:nvSpPr>
        <p:spPr>
          <a:xfrm>
            <a:off x="-769" y="17863303"/>
            <a:ext cx="15134151" cy="23015691"/>
          </a:xfrm>
          <a:prstGeom prst="roundRect">
            <a:avLst/>
          </a:prstGeom>
          <a:gradFill flip="none" rotWithShape="1">
            <a:gsLst>
              <a:gs pos="0">
                <a:schemeClr val="accent6">
                  <a:lumMod val="40000"/>
                  <a:lumOff val="60000"/>
                  <a:tint val="66000"/>
                  <a:satMod val="160000"/>
                </a:schemeClr>
              </a:gs>
              <a:gs pos="50000">
                <a:schemeClr val="accent6">
                  <a:lumMod val="40000"/>
                  <a:lumOff val="60000"/>
                  <a:tint val="44500"/>
                  <a:satMod val="160000"/>
                </a:schemeClr>
              </a:gs>
              <a:gs pos="100000">
                <a:schemeClr val="accent6">
                  <a:lumMod val="40000"/>
                  <a:lumOff val="60000"/>
                  <a:tint val="23500"/>
                  <a:satMod val="160000"/>
                </a:schemeClr>
              </a:gs>
            </a:gsLst>
            <a:lin ang="0" scaled="1"/>
            <a:tileRect/>
          </a:gra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7" name="Rechteck: abgerundete Ecken 226">
            <a:extLst>
              <a:ext uri="{FF2B5EF4-FFF2-40B4-BE49-F238E27FC236}">
                <a16:creationId xmlns:a16="http://schemas.microsoft.com/office/drawing/2014/main" id="{376DF466-809F-406D-801F-432E1C4A10AA}"/>
              </a:ext>
            </a:extLst>
          </p:cNvPr>
          <p:cNvSpPr/>
          <p:nvPr/>
        </p:nvSpPr>
        <p:spPr>
          <a:xfrm rot="5400000">
            <a:off x="13262213" y="7174305"/>
            <a:ext cx="4801347" cy="28587841"/>
          </a:xfrm>
          <a:prstGeom prst="roundRect">
            <a:avLst/>
          </a:prstGeom>
          <a:solidFill>
            <a:srgbClr val="EFF9FF"/>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041" name="Gerader Verbinder 1040">
            <a:extLst>
              <a:ext uri="{FF2B5EF4-FFF2-40B4-BE49-F238E27FC236}">
                <a16:creationId xmlns:a16="http://schemas.microsoft.com/office/drawing/2014/main" id="{6ECB2B7B-612C-4A8E-9EA1-4C79D803405A}"/>
              </a:ext>
            </a:extLst>
          </p:cNvPr>
          <p:cNvCxnSpPr>
            <a:cxnSpLocks/>
          </p:cNvCxnSpPr>
          <p:nvPr/>
        </p:nvCxnSpPr>
        <p:spPr>
          <a:xfrm flipH="1">
            <a:off x="15137607" y="15520225"/>
            <a:ext cx="26666" cy="25665875"/>
          </a:xfrm>
          <a:prstGeom prst="line">
            <a:avLst/>
          </a:prstGeom>
          <a:ln w="76200">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2" name="Titel 1">
            <a:extLst>
              <a:ext uri="{FF2B5EF4-FFF2-40B4-BE49-F238E27FC236}">
                <a16:creationId xmlns:a16="http://schemas.microsoft.com/office/drawing/2014/main" id="{5646A25D-B720-4D32-B383-78784DCF7AA7}"/>
              </a:ext>
            </a:extLst>
          </p:cNvPr>
          <p:cNvSpPr>
            <a:spLocks noGrp="1"/>
          </p:cNvSpPr>
          <p:nvPr>
            <p:ph type="title"/>
          </p:nvPr>
        </p:nvSpPr>
        <p:spPr>
          <a:xfrm>
            <a:off x="4404129" y="534186"/>
            <a:ext cx="21522128" cy="2848264"/>
          </a:xfrm>
        </p:spPr>
        <p:txBody>
          <a:bodyPr/>
          <a:lstStyle/>
          <a:p>
            <a:pPr algn="ctr"/>
            <a:r>
              <a:rPr lang="de-DE" sz="9600" b="1" dirty="0">
                <a:solidFill>
                  <a:schemeClr val="tx1"/>
                </a:solidFill>
              </a:rPr>
              <a:t>Identifikation von ähnlichen Einträgen</a:t>
            </a:r>
            <a:br>
              <a:rPr lang="de-DE" sz="9600" b="1" dirty="0">
                <a:solidFill>
                  <a:schemeClr val="tx1"/>
                </a:solidFill>
              </a:rPr>
            </a:br>
            <a:r>
              <a:rPr lang="de-DE" sz="9600" b="1" dirty="0">
                <a:solidFill>
                  <a:schemeClr val="tx1"/>
                </a:solidFill>
              </a:rPr>
              <a:t>in digitalen Logbüchern der Instandhaltung </a:t>
            </a:r>
            <a:endParaRPr lang="de-DE" b="1" dirty="0"/>
          </a:p>
        </p:txBody>
      </p:sp>
      <p:sp>
        <p:nvSpPr>
          <p:cNvPr id="1048" name="Textfeld 1047">
            <a:extLst>
              <a:ext uri="{FF2B5EF4-FFF2-40B4-BE49-F238E27FC236}">
                <a16:creationId xmlns:a16="http://schemas.microsoft.com/office/drawing/2014/main" id="{9B56265E-F979-4CF5-ABD1-0255B200B9E6}"/>
              </a:ext>
            </a:extLst>
          </p:cNvPr>
          <p:cNvSpPr txBox="1"/>
          <p:nvPr/>
        </p:nvSpPr>
        <p:spPr>
          <a:xfrm>
            <a:off x="3433140" y="18052389"/>
            <a:ext cx="8124119" cy="830997"/>
          </a:xfrm>
          <a:prstGeom prst="rect">
            <a:avLst/>
          </a:prstGeom>
          <a:noFill/>
        </p:spPr>
        <p:txBody>
          <a:bodyPr wrap="square" rtlCol="0">
            <a:spAutoFit/>
          </a:bodyPr>
          <a:lstStyle/>
          <a:p>
            <a:pPr algn="ctr"/>
            <a:r>
              <a:rPr lang="de-DE" sz="4600" b="1" dirty="0">
                <a:latin typeface="+mj-lt"/>
              </a:rPr>
              <a:t>TEXTQUALITÄTSVERBESSERUNG</a:t>
            </a:r>
          </a:p>
        </p:txBody>
      </p:sp>
      <p:sp>
        <p:nvSpPr>
          <p:cNvPr id="59" name="Textfeld 58">
            <a:extLst>
              <a:ext uri="{FF2B5EF4-FFF2-40B4-BE49-F238E27FC236}">
                <a16:creationId xmlns:a16="http://schemas.microsoft.com/office/drawing/2014/main" id="{1F8E3027-A8D4-41FF-BD07-0986B8B83677}"/>
              </a:ext>
            </a:extLst>
          </p:cNvPr>
          <p:cNvSpPr txBox="1"/>
          <p:nvPr/>
        </p:nvSpPr>
        <p:spPr>
          <a:xfrm>
            <a:off x="16383014" y="18136082"/>
            <a:ext cx="12686754" cy="830997"/>
          </a:xfrm>
          <a:prstGeom prst="rect">
            <a:avLst/>
          </a:prstGeom>
          <a:noFill/>
        </p:spPr>
        <p:txBody>
          <a:bodyPr wrap="square" rtlCol="0">
            <a:spAutoFit/>
          </a:bodyPr>
          <a:lstStyle/>
          <a:p>
            <a:pPr algn="ctr"/>
            <a:r>
              <a:rPr lang="de-DE" sz="4600" b="1" dirty="0">
                <a:latin typeface="+mj-lt"/>
              </a:rPr>
              <a:t>SUCHE NACH SEMANTISCH GLEICHEN EINTRÄGEN</a:t>
            </a:r>
          </a:p>
        </p:txBody>
      </p:sp>
      <p:sp>
        <p:nvSpPr>
          <p:cNvPr id="124" name="Textfeld 123">
            <a:extLst>
              <a:ext uri="{FF2B5EF4-FFF2-40B4-BE49-F238E27FC236}">
                <a16:creationId xmlns:a16="http://schemas.microsoft.com/office/drawing/2014/main" id="{0DE94D9C-D190-4E56-93C0-731A54AED39F}"/>
              </a:ext>
            </a:extLst>
          </p:cNvPr>
          <p:cNvSpPr txBox="1"/>
          <p:nvPr/>
        </p:nvSpPr>
        <p:spPr>
          <a:xfrm>
            <a:off x="941727" y="25242745"/>
            <a:ext cx="7457290" cy="523220"/>
          </a:xfrm>
          <a:prstGeom prst="rect">
            <a:avLst/>
          </a:prstGeom>
          <a:noFill/>
        </p:spPr>
        <p:txBody>
          <a:bodyPr wrap="square" rtlCol="0">
            <a:spAutoFit/>
          </a:bodyPr>
          <a:lstStyle/>
          <a:p>
            <a:r>
              <a:rPr lang="de-DE" sz="2800" b="1" dirty="0">
                <a:latin typeface="+mj-lt"/>
              </a:rPr>
              <a:t>Existierende Tools</a:t>
            </a:r>
          </a:p>
        </p:txBody>
      </p:sp>
      <p:graphicFrame>
        <p:nvGraphicFramePr>
          <p:cNvPr id="125" name="Tabelle 125">
            <a:extLst>
              <a:ext uri="{FF2B5EF4-FFF2-40B4-BE49-F238E27FC236}">
                <a16:creationId xmlns:a16="http://schemas.microsoft.com/office/drawing/2014/main" id="{C6B0FD53-E302-49B5-9DB0-996331B55747}"/>
              </a:ext>
            </a:extLst>
          </p:cNvPr>
          <p:cNvGraphicFramePr>
            <a:graphicFrameLocks noGrp="1"/>
          </p:cNvGraphicFramePr>
          <p:nvPr>
            <p:extLst>
              <p:ext uri="{D42A27DB-BD31-4B8C-83A1-F6EECF244321}">
                <p14:modId xmlns:p14="http://schemas.microsoft.com/office/powerpoint/2010/main" val="2921831529"/>
              </p:ext>
            </p:extLst>
          </p:nvPr>
        </p:nvGraphicFramePr>
        <p:xfrm>
          <a:off x="941727" y="25868012"/>
          <a:ext cx="13756416" cy="5021520"/>
        </p:xfrm>
        <a:graphic>
          <a:graphicData uri="http://schemas.openxmlformats.org/drawingml/2006/table">
            <a:tbl>
              <a:tblPr firstRow="1" bandRow="1">
                <a:tableStyleId>{2D5ABB26-0587-4C30-8999-92F81FD0307C}</a:tableStyleId>
              </a:tblPr>
              <a:tblGrid>
                <a:gridCol w="2763854">
                  <a:extLst>
                    <a:ext uri="{9D8B030D-6E8A-4147-A177-3AD203B41FA5}">
                      <a16:colId xmlns:a16="http://schemas.microsoft.com/office/drawing/2014/main" val="3750955894"/>
                    </a:ext>
                  </a:extLst>
                </a:gridCol>
                <a:gridCol w="7972927">
                  <a:extLst>
                    <a:ext uri="{9D8B030D-6E8A-4147-A177-3AD203B41FA5}">
                      <a16:colId xmlns:a16="http://schemas.microsoft.com/office/drawing/2014/main" val="4154464615"/>
                    </a:ext>
                  </a:extLst>
                </a:gridCol>
                <a:gridCol w="3019635">
                  <a:extLst>
                    <a:ext uri="{9D8B030D-6E8A-4147-A177-3AD203B41FA5}">
                      <a16:colId xmlns:a16="http://schemas.microsoft.com/office/drawing/2014/main" val="4017408383"/>
                    </a:ext>
                  </a:extLst>
                </a:gridCol>
              </a:tblGrid>
              <a:tr h="480000">
                <a:tc>
                  <a:txBody>
                    <a:bodyPr/>
                    <a:lstStyle/>
                    <a:p>
                      <a:pPr algn="ctr"/>
                      <a:r>
                        <a:rPr lang="de-DE" sz="2000" b="1" dirty="0"/>
                        <a:t>Fehlerart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de-DE" sz="2000" b="1" dirty="0"/>
                        <a:t>Beschreibung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de-DE" sz="2000" b="1" dirty="0"/>
                        <a:t>Bibliotheken / API‘s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96652351"/>
                  </a:ext>
                </a:extLst>
              </a:tr>
              <a:tr h="1132169">
                <a:tc>
                  <a:txBody>
                    <a:bodyPr/>
                    <a:lstStyle/>
                    <a:p>
                      <a:r>
                        <a:rPr lang="de-DE" sz="2000" b="1" dirty="0"/>
                        <a:t>Orthografische Fehler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7800" indent="-177800">
                        <a:buFont typeface="Arial" panose="020B0604020202020204" pitchFamily="34" charset="0"/>
                        <a:buChar char="•"/>
                      </a:pPr>
                      <a:r>
                        <a:rPr lang="de-DE" sz="2000" dirty="0"/>
                        <a:t>Buchstabenfolgen, die nicht zum Wortbestand der aktuellen Sprache gehören</a:t>
                      </a:r>
                    </a:p>
                    <a:p>
                      <a:pPr marL="177800" indent="-177800">
                        <a:buFont typeface="Arial" panose="020B0604020202020204" pitchFamily="34" charset="0"/>
                        <a:buChar char="•"/>
                      </a:pPr>
                      <a:r>
                        <a:rPr lang="de-DE" sz="2000" dirty="0"/>
                        <a:t>Beispiele für das Wort Fehler:</a:t>
                      </a:r>
                    </a:p>
                    <a:p>
                      <a:pPr marL="1313119" lvl="2" indent="-177800"/>
                      <a:r>
                        <a:rPr lang="de-DE" sz="2000" dirty="0">
                          <a:solidFill>
                            <a:srgbClr val="FF0000"/>
                          </a:solidFill>
                        </a:rPr>
                        <a:t>Feler (Auslassung), Fehlet (Ersetzung), </a:t>
                      </a:r>
                    </a:p>
                    <a:p>
                      <a:pPr marL="2270638" lvl="2" indent="-1135319"/>
                      <a:r>
                        <a:rPr lang="de-DE" sz="2000" dirty="0">
                          <a:solidFill>
                            <a:srgbClr val="FF0000"/>
                          </a:solidFill>
                        </a:rPr>
                        <a:t>Fehlwer (Einfügung), Fehelr (Vertauschung)</a:t>
                      </a:r>
                    </a:p>
                    <a:p>
                      <a:pPr marL="177800" indent="-177800">
                        <a:buFont typeface="Arial" panose="020B0604020202020204" pitchFamily="34" charset="0"/>
                        <a:buChar char="•"/>
                      </a:pPr>
                      <a:r>
                        <a:rPr lang="de-DE" sz="2000" dirty="0"/>
                        <a:t>Lösung: Levenshtein Distanz</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7800" marR="0" lvl="0" indent="-1778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de-DE" sz="2000" b="0" i="0" u="none" strike="noStrike" kern="1200" cap="none" spc="0" normalizeH="0" baseline="0" noProof="0" dirty="0">
                          <a:ln>
                            <a:noFill/>
                          </a:ln>
                          <a:solidFill>
                            <a:prstClr val="black"/>
                          </a:solidFill>
                          <a:effectLst/>
                          <a:uLnTx/>
                          <a:uFillTx/>
                          <a:latin typeface="+mn-lt"/>
                          <a:ea typeface="+mn-ea"/>
                          <a:cs typeface="+mn-cs"/>
                        </a:rPr>
                        <a:t>Abydos</a:t>
                      </a:r>
                    </a:p>
                    <a:p>
                      <a:pPr marL="177800" marR="0" lvl="0" indent="-1778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de-DE" sz="2000" b="0" i="0" u="none" strike="noStrike" kern="1200" cap="none" spc="0" normalizeH="0" baseline="0" noProof="0" dirty="0">
                          <a:ln>
                            <a:noFill/>
                          </a:ln>
                          <a:solidFill>
                            <a:prstClr val="black"/>
                          </a:solidFill>
                          <a:effectLst/>
                          <a:uLnTx/>
                          <a:uFillTx/>
                          <a:latin typeface="+mn-lt"/>
                          <a:ea typeface="+mn-ea"/>
                          <a:cs typeface="+mn-cs"/>
                        </a:rPr>
                        <a:t>pyspellchecker </a:t>
                      </a:r>
                    </a:p>
                    <a:p>
                      <a:endParaRPr lang="de-DE"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78983312"/>
                  </a:ext>
                </a:extLst>
              </a:tr>
              <a:tr h="480000">
                <a:tc>
                  <a:txBody>
                    <a:bodyPr/>
                    <a:lstStyle/>
                    <a:p>
                      <a:r>
                        <a:rPr lang="de-DE" sz="2000" b="1" dirty="0"/>
                        <a:t>Grammatikalische Fehler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7800" indent="-177800">
                        <a:lnSpc>
                          <a:spcPct val="100000"/>
                        </a:lnSpc>
                        <a:spcBef>
                          <a:spcPts val="0"/>
                        </a:spcBef>
                        <a:spcAft>
                          <a:spcPts val="600"/>
                        </a:spcAft>
                        <a:buClrTx/>
                        <a:buFont typeface="Arial" panose="020B0604020202020204" pitchFamily="34" charset="0"/>
                        <a:buChar char="•"/>
                        <a:tabLst>
                          <a:tab pos="0" algn="l"/>
                        </a:tabLst>
                      </a:pPr>
                      <a:r>
                        <a:rPr lang="de-DE" sz="2000" dirty="0"/>
                        <a:t>Existierende Wörter, aber in der Verwendung grammatikalischer Fehler</a:t>
                      </a:r>
                    </a:p>
                    <a:p>
                      <a:pPr marL="177800" indent="-177800">
                        <a:lnSpc>
                          <a:spcPct val="100000"/>
                        </a:lnSpc>
                        <a:spcBef>
                          <a:spcPts val="0"/>
                        </a:spcBef>
                        <a:spcAft>
                          <a:spcPts val="600"/>
                        </a:spcAft>
                        <a:buClrTx/>
                        <a:buFont typeface="Arial" panose="020B0604020202020204" pitchFamily="34" charset="0"/>
                        <a:buChar char="•"/>
                        <a:tabLst>
                          <a:tab pos="0" algn="l"/>
                        </a:tabLst>
                      </a:pPr>
                      <a:r>
                        <a:rPr lang="de-DE" sz="2000" dirty="0"/>
                        <a:t>Beispiel: Mach deine</a:t>
                      </a:r>
                      <a:r>
                        <a:rPr lang="de-DE" sz="2000" b="1" dirty="0">
                          <a:solidFill>
                            <a:srgbClr val="FF0000"/>
                          </a:solidFill>
                        </a:rPr>
                        <a:t>n</a:t>
                      </a:r>
                      <a:r>
                        <a:rPr lang="de-DE" sz="2000" dirty="0"/>
                        <a:t> Buch zu.</a:t>
                      </a:r>
                    </a:p>
                    <a:p>
                      <a:pPr marL="177800" indent="-177800">
                        <a:lnSpc>
                          <a:spcPct val="100000"/>
                        </a:lnSpc>
                        <a:spcBef>
                          <a:spcPts val="0"/>
                        </a:spcBef>
                        <a:spcAft>
                          <a:spcPts val="600"/>
                        </a:spcAft>
                        <a:buClrTx/>
                        <a:buFont typeface="Arial" panose="020B0604020202020204" pitchFamily="34" charset="0"/>
                        <a:buChar char="•"/>
                        <a:tabLst>
                          <a:tab pos="0" algn="l"/>
                        </a:tabLst>
                      </a:pPr>
                      <a:r>
                        <a:rPr lang="de-DE" sz="2000" dirty="0"/>
                        <a:t>Lösung: grammar-checker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7800" marR="0" lvl="0" indent="-1778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de-DE" sz="2000" b="0" i="0" u="none" strike="noStrike" kern="1200" cap="none" spc="0" normalizeH="0" baseline="0" noProof="0" dirty="0">
                          <a:ln>
                            <a:noFill/>
                          </a:ln>
                          <a:solidFill>
                            <a:prstClr val="black"/>
                          </a:solidFill>
                          <a:effectLst/>
                          <a:uLnTx/>
                          <a:uFillTx/>
                          <a:latin typeface="+mn-lt"/>
                          <a:ea typeface="+mn-ea"/>
                          <a:cs typeface="+mn-cs"/>
                        </a:rPr>
                        <a:t>pyLanguageTool</a:t>
                      </a:r>
                    </a:p>
                    <a:p>
                      <a:pPr marL="177800" marR="0" lvl="0" indent="-1778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de-DE" sz="2000" b="0" i="0" u="none" strike="noStrike" kern="1200" cap="none" spc="0" normalizeH="0" baseline="0" noProof="0" dirty="0">
                          <a:ln>
                            <a:noFill/>
                          </a:ln>
                          <a:solidFill>
                            <a:prstClr val="black"/>
                          </a:solidFill>
                          <a:effectLst/>
                          <a:uLnTx/>
                          <a:uFillTx/>
                          <a:latin typeface="+mn-lt"/>
                          <a:ea typeface="+mn-ea"/>
                          <a:cs typeface="+mn-cs"/>
                        </a:rPr>
                        <a:t>grammar-check</a:t>
                      </a:r>
                    </a:p>
                    <a:p>
                      <a:pPr marL="177800" marR="0" lvl="0" indent="-1778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de-DE" sz="2000" b="0" i="0" u="none" strike="noStrike" kern="1200" cap="none" spc="0" normalizeH="0" baseline="0" noProof="0" dirty="0">
                          <a:ln>
                            <a:noFill/>
                          </a:ln>
                          <a:solidFill>
                            <a:prstClr val="black"/>
                          </a:solidFill>
                          <a:effectLst/>
                          <a:uLnTx/>
                          <a:uFillTx/>
                          <a:latin typeface="+mn-lt"/>
                          <a:ea typeface="+mn-ea"/>
                          <a:cs typeface="+mn-cs"/>
                        </a:rPr>
                        <a:t>language-check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49454817"/>
                  </a:ext>
                </a:extLst>
              </a:tr>
              <a:tr h="480000">
                <a:tc>
                  <a:txBody>
                    <a:bodyPr/>
                    <a:lstStyle/>
                    <a:p>
                      <a:r>
                        <a:rPr lang="de-DE" sz="2000" b="1" dirty="0"/>
                        <a:t>Komposita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7800" lvl="0" indent="-177800">
                        <a:lnSpc>
                          <a:spcPct val="100000"/>
                        </a:lnSpc>
                        <a:spcBef>
                          <a:spcPts val="0"/>
                        </a:spcBef>
                        <a:spcAft>
                          <a:spcPts val="600"/>
                        </a:spcAft>
                        <a:buClrTx/>
                        <a:buFont typeface="Arial" panose="020B0604020202020204" pitchFamily="34" charset="0"/>
                        <a:buChar char="•"/>
                      </a:pPr>
                      <a:r>
                        <a:rPr lang="de-DE" sz="2000" dirty="0"/>
                        <a:t>Zusammensetzungen, die nicht in Standardwörterbüchern stehen</a:t>
                      </a:r>
                    </a:p>
                    <a:p>
                      <a:pPr marL="177800" lvl="0" indent="-177800">
                        <a:lnSpc>
                          <a:spcPct val="100000"/>
                        </a:lnSpc>
                        <a:spcBef>
                          <a:spcPts val="0"/>
                        </a:spcBef>
                        <a:spcAft>
                          <a:spcPts val="600"/>
                        </a:spcAft>
                        <a:buClrTx/>
                        <a:buFont typeface="Arial" panose="020B0604020202020204" pitchFamily="34" charset="0"/>
                        <a:buChar char="•"/>
                      </a:pPr>
                      <a:r>
                        <a:rPr lang="en-GB" sz="2000" dirty="0"/>
                        <a:t>Lösung: Wortaufteilungsalgorithmen (word-splitting)</a:t>
                      </a:r>
                    </a:p>
                    <a:p>
                      <a:pPr marL="177800" indent="-177800">
                        <a:lnSpc>
                          <a:spcPct val="100000"/>
                        </a:lnSpc>
                        <a:spcBef>
                          <a:spcPts val="0"/>
                        </a:spcBef>
                        <a:spcAft>
                          <a:spcPts val="600"/>
                        </a:spcAft>
                        <a:buClrTx/>
                        <a:buFont typeface="Arial" panose="020B0604020202020204" pitchFamily="34" charset="0"/>
                        <a:buChar char="•"/>
                      </a:pPr>
                      <a:r>
                        <a:rPr lang="de-DE" sz="2000" dirty="0"/>
                        <a:t>Nachteil: semantisch unsinnige Zusammensetzungen, wie „Fordergrund“ und „Hautnachrichten“ werde nicht als Fehler ausgewiesen.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7800" marR="0" lvl="0" indent="-1778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de-DE" sz="2000" b="0" i="0" u="none" strike="noStrike" kern="1200" cap="none" spc="0" normalizeH="0" baseline="0" noProof="0" dirty="0">
                          <a:ln>
                            <a:noFill/>
                          </a:ln>
                          <a:solidFill>
                            <a:prstClr val="black"/>
                          </a:solidFill>
                          <a:effectLst/>
                          <a:uLnTx/>
                          <a:uFillTx/>
                          <a:latin typeface="+mn-lt"/>
                          <a:ea typeface="+mn-ea"/>
                          <a:cs typeface="+mn-cs"/>
                        </a:rPr>
                        <a:t>Abydos</a:t>
                      </a:r>
                    </a:p>
                    <a:p>
                      <a:pPr marL="177800" marR="0" lvl="0" indent="-1778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de-DE" sz="2000" b="0" i="0" u="none" strike="noStrike" kern="1200" cap="none" spc="0" normalizeH="0" baseline="0" noProof="0" dirty="0">
                          <a:ln>
                            <a:noFill/>
                          </a:ln>
                          <a:solidFill>
                            <a:prstClr val="black"/>
                          </a:solidFill>
                          <a:effectLst/>
                          <a:uLnTx/>
                          <a:uFillTx/>
                          <a:latin typeface="+mn-lt"/>
                          <a:ea typeface="+mn-ea"/>
                          <a:cs typeface="+mn-cs"/>
                        </a:rPr>
                        <a:t>Cwsplit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8111089"/>
                  </a:ext>
                </a:extLst>
              </a:tr>
            </a:tbl>
          </a:graphicData>
        </a:graphic>
      </p:graphicFrame>
      <p:sp>
        <p:nvSpPr>
          <p:cNvPr id="192" name="Textfeld 191">
            <a:extLst>
              <a:ext uri="{FF2B5EF4-FFF2-40B4-BE49-F238E27FC236}">
                <a16:creationId xmlns:a16="http://schemas.microsoft.com/office/drawing/2014/main" id="{A98A7213-E407-4CAA-BC69-BF75F40E94AF}"/>
              </a:ext>
            </a:extLst>
          </p:cNvPr>
          <p:cNvSpPr txBox="1"/>
          <p:nvPr/>
        </p:nvSpPr>
        <p:spPr>
          <a:xfrm>
            <a:off x="806578" y="31221175"/>
            <a:ext cx="7457290" cy="523220"/>
          </a:xfrm>
          <a:prstGeom prst="rect">
            <a:avLst/>
          </a:prstGeom>
          <a:noFill/>
        </p:spPr>
        <p:txBody>
          <a:bodyPr wrap="square" rtlCol="0">
            <a:spAutoFit/>
          </a:bodyPr>
          <a:lstStyle/>
          <a:p>
            <a:r>
              <a:rPr lang="de-DE" sz="2800" b="1" dirty="0">
                <a:latin typeface="+mj-lt"/>
              </a:rPr>
              <a:t>Toolauswahl und Umsetzung</a:t>
            </a:r>
          </a:p>
        </p:txBody>
      </p:sp>
      <p:sp>
        <p:nvSpPr>
          <p:cNvPr id="193" name="Rechteck 192">
            <a:extLst>
              <a:ext uri="{FF2B5EF4-FFF2-40B4-BE49-F238E27FC236}">
                <a16:creationId xmlns:a16="http://schemas.microsoft.com/office/drawing/2014/main" id="{6BDC8192-5BCE-477C-BC42-BDB4E2E18A46}"/>
              </a:ext>
            </a:extLst>
          </p:cNvPr>
          <p:cNvSpPr/>
          <p:nvPr/>
        </p:nvSpPr>
        <p:spPr>
          <a:xfrm>
            <a:off x="2827234" y="36712311"/>
            <a:ext cx="8052620" cy="2810899"/>
          </a:xfrm>
          <a:prstGeom prst="rect">
            <a:avLst/>
          </a:prstGeom>
          <a:noFill/>
          <a:ln w="127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95" name="Ellipse 194">
            <a:extLst>
              <a:ext uri="{FF2B5EF4-FFF2-40B4-BE49-F238E27FC236}">
                <a16:creationId xmlns:a16="http://schemas.microsoft.com/office/drawing/2014/main" id="{D5235DCA-6C83-432D-9B98-5B55CD8AF91F}"/>
              </a:ext>
            </a:extLst>
          </p:cNvPr>
          <p:cNvSpPr/>
          <p:nvPr/>
        </p:nvSpPr>
        <p:spPr>
          <a:xfrm>
            <a:off x="1123276" y="38875321"/>
            <a:ext cx="1228077" cy="1167301"/>
          </a:xfrm>
          <a:prstGeom prst="ellipse">
            <a:avLst/>
          </a:prstGeom>
          <a:solidFill>
            <a:schemeClr val="bg1"/>
          </a:solidFill>
          <a:ln>
            <a:solidFill>
              <a:schemeClr val="tx1"/>
            </a:solidFill>
          </a:ln>
        </p:spPr>
        <p:style>
          <a:lnRef idx="2">
            <a:schemeClr val="accent2"/>
          </a:lnRef>
          <a:fillRef idx="1">
            <a:schemeClr val="lt1"/>
          </a:fillRef>
          <a:effectRef idx="0">
            <a:schemeClr val="accent2"/>
          </a:effectRef>
          <a:fontRef idx="minor">
            <a:schemeClr val="dk1"/>
          </a:fontRef>
        </p:style>
        <p:txBody>
          <a:bodyPr rtlCol="0" anchor="ctr"/>
          <a:lstStyle/>
          <a:p>
            <a:pPr algn="just"/>
            <a:endParaRPr lang="de-DE">
              <a:solidFill>
                <a:schemeClr val="tx1"/>
              </a:solidFill>
            </a:endParaRPr>
          </a:p>
        </p:txBody>
      </p:sp>
      <p:sp>
        <p:nvSpPr>
          <p:cNvPr id="196" name="Ellipse 195">
            <a:extLst>
              <a:ext uri="{FF2B5EF4-FFF2-40B4-BE49-F238E27FC236}">
                <a16:creationId xmlns:a16="http://schemas.microsoft.com/office/drawing/2014/main" id="{37ABB993-90BB-4909-AFEF-04AD6C78F747}"/>
              </a:ext>
            </a:extLst>
          </p:cNvPr>
          <p:cNvSpPr/>
          <p:nvPr/>
        </p:nvSpPr>
        <p:spPr>
          <a:xfrm>
            <a:off x="939540" y="39736836"/>
            <a:ext cx="676487" cy="670559"/>
          </a:xfrm>
          <a:prstGeom prst="ellipse">
            <a:avLst/>
          </a:prstGeom>
          <a:solidFill>
            <a:schemeClr val="bg1"/>
          </a:solidFill>
          <a:ln>
            <a:solidFill>
              <a:schemeClr val="tx1"/>
            </a:solidFill>
          </a:ln>
        </p:spPr>
        <p:style>
          <a:lnRef idx="2">
            <a:schemeClr val="accent2"/>
          </a:lnRef>
          <a:fillRef idx="1">
            <a:schemeClr val="lt1"/>
          </a:fillRef>
          <a:effectRef idx="0">
            <a:schemeClr val="accent2"/>
          </a:effectRef>
          <a:fontRef idx="minor">
            <a:schemeClr val="dk1"/>
          </a:fontRef>
        </p:style>
        <p:txBody>
          <a:bodyPr rtlCol="0" anchor="ctr"/>
          <a:lstStyle/>
          <a:p>
            <a:pPr algn="just"/>
            <a:endParaRPr lang="de-DE">
              <a:solidFill>
                <a:schemeClr val="tx1"/>
              </a:solidFill>
            </a:endParaRPr>
          </a:p>
        </p:txBody>
      </p:sp>
      <p:sp>
        <p:nvSpPr>
          <p:cNvPr id="197" name="Ellipse 196">
            <a:extLst>
              <a:ext uri="{FF2B5EF4-FFF2-40B4-BE49-F238E27FC236}">
                <a16:creationId xmlns:a16="http://schemas.microsoft.com/office/drawing/2014/main" id="{784A00DE-C796-4671-ACBC-F93F9350062A}"/>
              </a:ext>
            </a:extLst>
          </p:cNvPr>
          <p:cNvSpPr/>
          <p:nvPr/>
        </p:nvSpPr>
        <p:spPr>
          <a:xfrm>
            <a:off x="1878678" y="39736836"/>
            <a:ext cx="676487" cy="670559"/>
          </a:xfrm>
          <a:prstGeom prst="ellipse">
            <a:avLst/>
          </a:prstGeom>
          <a:solidFill>
            <a:schemeClr val="bg1"/>
          </a:solidFill>
          <a:ln>
            <a:solidFill>
              <a:schemeClr val="tx1"/>
            </a:solidFill>
          </a:ln>
        </p:spPr>
        <p:style>
          <a:lnRef idx="2">
            <a:schemeClr val="accent2"/>
          </a:lnRef>
          <a:fillRef idx="1">
            <a:schemeClr val="lt1"/>
          </a:fillRef>
          <a:effectRef idx="0">
            <a:schemeClr val="accent2"/>
          </a:effectRef>
          <a:fontRef idx="minor">
            <a:schemeClr val="dk1"/>
          </a:fontRef>
        </p:style>
        <p:txBody>
          <a:bodyPr rtlCol="0" anchor="ctr"/>
          <a:lstStyle/>
          <a:p>
            <a:pPr algn="just"/>
            <a:endParaRPr lang="de-DE">
              <a:solidFill>
                <a:schemeClr val="tx1"/>
              </a:solidFill>
            </a:endParaRPr>
          </a:p>
        </p:txBody>
      </p:sp>
      <p:sp>
        <p:nvSpPr>
          <p:cNvPr id="198" name="Rechteck 197">
            <a:extLst>
              <a:ext uri="{FF2B5EF4-FFF2-40B4-BE49-F238E27FC236}">
                <a16:creationId xmlns:a16="http://schemas.microsoft.com/office/drawing/2014/main" id="{46F9E427-A2B1-48CF-B486-C476EE363EC6}"/>
              </a:ext>
            </a:extLst>
          </p:cNvPr>
          <p:cNvSpPr/>
          <p:nvPr/>
        </p:nvSpPr>
        <p:spPr>
          <a:xfrm>
            <a:off x="1857402" y="39749964"/>
            <a:ext cx="779504" cy="644301"/>
          </a:xfrm>
          <a:prstGeom prst="rect">
            <a:avLst/>
          </a:prstGeom>
          <a:noFill/>
        </p:spPr>
        <p:txBody>
          <a:bodyPr wrap="square" lIns="91440" tIns="45720" rIns="91440" bIns="45720">
            <a:spAutoFit/>
          </a:bodyPr>
          <a:lstStyle/>
          <a:p>
            <a:pPr algn="ctr"/>
            <a:r>
              <a:rPr lang="de-DE" sz="3600" b="1" cap="none" spc="0" dirty="0">
                <a:ln w="0"/>
                <a:solidFill>
                  <a:schemeClr val="tx1"/>
                </a:solidFill>
                <a:effectLst>
                  <a:outerShdw blurRad="38100" dist="19050" dir="2700000" algn="tl" rotWithShape="0">
                    <a:schemeClr val="dk1">
                      <a:alpha val="40000"/>
                    </a:schemeClr>
                  </a:outerShdw>
                </a:effectLst>
              </a:rPr>
              <a:t>SC</a:t>
            </a:r>
          </a:p>
        </p:txBody>
      </p:sp>
      <p:pic>
        <p:nvPicPr>
          <p:cNvPr id="199" name="Grafik 198">
            <a:extLst>
              <a:ext uri="{FF2B5EF4-FFF2-40B4-BE49-F238E27FC236}">
                <a16:creationId xmlns:a16="http://schemas.microsoft.com/office/drawing/2014/main" id="{33CC69D7-314B-4528-A7AD-639F97B734CC}"/>
              </a:ext>
            </a:extLst>
          </p:cNvPr>
          <p:cNvPicPr>
            <a:picLocks noChangeAspect="1"/>
          </p:cNvPicPr>
          <p:nvPr/>
        </p:nvPicPr>
        <p:blipFill>
          <a:blip r:embed="rId7"/>
          <a:stretch>
            <a:fillRect/>
          </a:stretch>
        </p:blipFill>
        <p:spPr>
          <a:xfrm>
            <a:off x="1027110" y="39864384"/>
            <a:ext cx="501346" cy="431524"/>
          </a:xfrm>
          <a:prstGeom prst="rect">
            <a:avLst/>
          </a:prstGeom>
        </p:spPr>
      </p:pic>
      <p:cxnSp>
        <p:nvCxnSpPr>
          <p:cNvPr id="200" name="Verbinder: gekrümmt 199">
            <a:extLst>
              <a:ext uri="{FF2B5EF4-FFF2-40B4-BE49-F238E27FC236}">
                <a16:creationId xmlns:a16="http://schemas.microsoft.com/office/drawing/2014/main" id="{C5EB4C43-9F41-4D64-BE1B-D72C820DDA73}"/>
              </a:ext>
            </a:extLst>
          </p:cNvPr>
          <p:cNvCxnSpPr>
            <a:cxnSpLocks/>
            <a:stCxn id="195" idx="0"/>
            <a:endCxn id="193" idx="1"/>
          </p:cNvCxnSpPr>
          <p:nvPr/>
        </p:nvCxnSpPr>
        <p:spPr>
          <a:xfrm rot="5400000" flipH="1" flipV="1">
            <a:off x="1903494" y="37951582"/>
            <a:ext cx="757560" cy="1089919"/>
          </a:xfrm>
          <a:prstGeom prst="curved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5" name="Verbinder: gekrümmt 204">
            <a:extLst>
              <a:ext uri="{FF2B5EF4-FFF2-40B4-BE49-F238E27FC236}">
                <a16:creationId xmlns:a16="http://schemas.microsoft.com/office/drawing/2014/main" id="{3527DB32-ABAB-4D6E-AFB8-4FB56BF7E180}"/>
              </a:ext>
            </a:extLst>
          </p:cNvPr>
          <p:cNvCxnSpPr>
            <a:cxnSpLocks/>
            <a:stCxn id="206" idx="2"/>
            <a:endCxn id="207" idx="3"/>
          </p:cNvCxnSpPr>
          <p:nvPr/>
        </p:nvCxnSpPr>
        <p:spPr>
          <a:xfrm rot="10800000">
            <a:off x="8417607" y="37899493"/>
            <a:ext cx="750773" cy="755590"/>
          </a:xfrm>
          <a:prstGeom prst="curved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6" name="Ellipse 205">
            <a:extLst>
              <a:ext uri="{FF2B5EF4-FFF2-40B4-BE49-F238E27FC236}">
                <a16:creationId xmlns:a16="http://schemas.microsoft.com/office/drawing/2014/main" id="{755CF8F0-1D29-41CF-9D21-A1D0311796DF}"/>
              </a:ext>
            </a:extLst>
          </p:cNvPr>
          <p:cNvSpPr/>
          <p:nvPr/>
        </p:nvSpPr>
        <p:spPr>
          <a:xfrm>
            <a:off x="9168379" y="38019113"/>
            <a:ext cx="1278855" cy="1271939"/>
          </a:xfrm>
          <a:prstGeom prst="ellipse">
            <a:avLst/>
          </a:prstGeom>
          <a:solidFill>
            <a:schemeClr val="bg1"/>
          </a:solidFill>
          <a:ln>
            <a:solidFill>
              <a:schemeClr val="tx1"/>
            </a:solidFill>
          </a:ln>
        </p:spPr>
        <p:style>
          <a:lnRef idx="2">
            <a:schemeClr val="accent2"/>
          </a:lnRef>
          <a:fillRef idx="1">
            <a:schemeClr val="lt1"/>
          </a:fillRef>
          <a:effectRef idx="0">
            <a:schemeClr val="accent2"/>
          </a:effectRef>
          <a:fontRef idx="minor">
            <a:schemeClr val="dk1"/>
          </a:fontRef>
        </p:style>
        <p:txBody>
          <a:bodyPr rtlCol="0" anchor="ctr"/>
          <a:lstStyle/>
          <a:p>
            <a:pPr algn="just"/>
            <a:endParaRPr lang="de-DE">
              <a:solidFill>
                <a:schemeClr val="tx1"/>
              </a:solidFill>
            </a:endParaRPr>
          </a:p>
        </p:txBody>
      </p:sp>
      <p:sp>
        <p:nvSpPr>
          <p:cNvPr id="207" name="Rechteck 206">
            <a:extLst>
              <a:ext uri="{FF2B5EF4-FFF2-40B4-BE49-F238E27FC236}">
                <a16:creationId xmlns:a16="http://schemas.microsoft.com/office/drawing/2014/main" id="{A05E7CF6-744D-487B-B9A4-CA9F2315C333}"/>
              </a:ext>
            </a:extLst>
          </p:cNvPr>
          <p:cNvSpPr/>
          <p:nvPr/>
        </p:nvSpPr>
        <p:spPr>
          <a:xfrm>
            <a:off x="5999902" y="36894168"/>
            <a:ext cx="2417704" cy="2010649"/>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 </a:t>
            </a:r>
          </a:p>
        </p:txBody>
      </p:sp>
      <p:sp>
        <p:nvSpPr>
          <p:cNvPr id="208" name="Textfeld 207">
            <a:extLst>
              <a:ext uri="{FF2B5EF4-FFF2-40B4-BE49-F238E27FC236}">
                <a16:creationId xmlns:a16="http://schemas.microsoft.com/office/drawing/2014/main" id="{44B26135-E60E-4B3F-A091-4FE6CFDAF850}"/>
              </a:ext>
            </a:extLst>
          </p:cNvPr>
          <p:cNvSpPr txBox="1"/>
          <p:nvPr/>
        </p:nvSpPr>
        <p:spPr>
          <a:xfrm>
            <a:off x="6050495" y="38154692"/>
            <a:ext cx="2349395" cy="923330"/>
          </a:xfrm>
          <a:prstGeom prst="rect">
            <a:avLst/>
          </a:prstGeom>
          <a:noFill/>
          <a:ln>
            <a:noFill/>
          </a:ln>
        </p:spPr>
        <p:txBody>
          <a:bodyPr wrap="square" rtlCol="0">
            <a:spAutoFit/>
          </a:bodyPr>
          <a:lstStyle/>
          <a:p>
            <a:pPr algn="ctr"/>
            <a:r>
              <a:rPr lang="de-DE" dirty="0"/>
              <a:t>Calculation  Levenshtein distance</a:t>
            </a:r>
          </a:p>
          <a:p>
            <a:endParaRPr lang="de-DE" dirty="0"/>
          </a:p>
        </p:txBody>
      </p:sp>
      <p:sp>
        <p:nvSpPr>
          <p:cNvPr id="209" name="Rechteck 208">
            <a:extLst>
              <a:ext uri="{FF2B5EF4-FFF2-40B4-BE49-F238E27FC236}">
                <a16:creationId xmlns:a16="http://schemas.microsoft.com/office/drawing/2014/main" id="{FD95ED0B-E248-4623-AF0C-E2636D996486}"/>
              </a:ext>
            </a:extLst>
          </p:cNvPr>
          <p:cNvSpPr/>
          <p:nvPr/>
        </p:nvSpPr>
        <p:spPr>
          <a:xfrm>
            <a:off x="3349785" y="37309821"/>
            <a:ext cx="1792987" cy="1172809"/>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 </a:t>
            </a:r>
          </a:p>
        </p:txBody>
      </p:sp>
      <p:sp>
        <p:nvSpPr>
          <p:cNvPr id="210" name="Textfeld 209">
            <a:extLst>
              <a:ext uri="{FF2B5EF4-FFF2-40B4-BE49-F238E27FC236}">
                <a16:creationId xmlns:a16="http://schemas.microsoft.com/office/drawing/2014/main" id="{D15B3AE1-BBC4-456D-A0F5-A5F67548D2C0}"/>
              </a:ext>
            </a:extLst>
          </p:cNvPr>
          <p:cNvSpPr txBox="1"/>
          <p:nvPr/>
        </p:nvSpPr>
        <p:spPr>
          <a:xfrm>
            <a:off x="3887013" y="37850210"/>
            <a:ext cx="1296421" cy="646331"/>
          </a:xfrm>
          <a:prstGeom prst="rect">
            <a:avLst/>
          </a:prstGeom>
          <a:noFill/>
        </p:spPr>
        <p:txBody>
          <a:bodyPr wrap="square" rtlCol="0">
            <a:spAutoFit/>
          </a:bodyPr>
          <a:lstStyle/>
          <a:p>
            <a:pPr algn="ctr"/>
            <a:r>
              <a:rPr lang="de-DE" dirty="0"/>
              <a:t>Dissolution shortcuts</a:t>
            </a:r>
          </a:p>
        </p:txBody>
      </p:sp>
      <p:sp>
        <p:nvSpPr>
          <p:cNvPr id="211" name="Rechteck 210">
            <a:extLst>
              <a:ext uri="{FF2B5EF4-FFF2-40B4-BE49-F238E27FC236}">
                <a16:creationId xmlns:a16="http://schemas.microsoft.com/office/drawing/2014/main" id="{60B8C968-06AE-4042-AB5C-9269B503AD40}"/>
              </a:ext>
            </a:extLst>
          </p:cNvPr>
          <p:cNvSpPr/>
          <p:nvPr/>
        </p:nvSpPr>
        <p:spPr>
          <a:xfrm>
            <a:off x="3323552" y="37309821"/>
            <a:ext cx="910163" cy="646331"/>
          </a:xfrm>
          <a:prstGeom prst="rect">
            <a:avLst/>
          </a:prstGeom>
          <a:noFill/>
        </p:spPr>
        <p:txBody>
          <a:bodyPr wrap="square" lIns="91440" tIns="45720" rIns="91440" bIns="45720">
            <a:spAutoFit/>
          </a:bodyPr>
          <a:lstStyle/>
          <a:p>
            <a:pPr algn="ctr"/>
            <a:r>
              <a:rPr lang="de-DE" sz="3600" b="1" cap="none" spc="0" dirty="0">
                <a:ln w="0"/>
                <a:solidFill>
                  <a:schemeClr val="tx1"/>
                </a:solidFill>
                <a:effectLst>
                  <a:outerShdw blurRad="38100" dist="19050" dir="2700000" algn="tl" rotWithShape="0">
                    <a:schemeClr val="dk1">
                      <a:alpha val="40000"/>
                    </a:schemeClr>
                  </a:outerShdw>
                </a:effectLst>
              </a:rPr>
              <a:t>SC</a:t>
            </a:r>
          </a:p>
        </p:txBody>
      </p:sp>
      <p:cxnSp>
        <p:nvCxnSpPr>
          <p:cNvPr id="212" name="Verbinder: gekrümmt 211">
            <a:extLst>
              <a:ext uri="{FF2B5EF4-FFF2-40B4-BE49-F238E27FC236}">
                <a16:creationId xmlns:a16="http://schemas.microsoft.com/office/drawing/2014/main" id="{F9DDE759-7988-4086-B8B1-9D40C185D500}"/>
              </a:ext>
            </a:extLst>
          </p:cNvPr>
          <p:cNvCxnSpPr>
            <a:cxnSpLocks/>
            <a:stCxn id="209" idx="3"/>
            <a:endCxn id="207" idx="1"/>
          </p:cNvCxnSpPr>
          <p:nvPr/>
        </p:nvCxnSpPr>
        <p:spPr>
          <a:xfrm>
            <a:off x="5142772" y="37896226"/>
            <a:ext cx="857130" cy="3267"/>
          </a:xfrm>
          <a:prstGeom prst="curvedConnector3">
            <a:avLst>
              <a:gd name="adj1" fmla="val 50000"/>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3" name="Verbinder: gekrümmt 212">
            <a:extLst>
              <a:ext uri="{FF2B5EF4-FFF2-40B4-BE49-F238E27FC236}">
                <a16:creationId xmlns:a16="http://schemas.microsoft.com/office/drawing/2014/main" id="{9EE44737-9CF9-4A2B-9472-951E90BA074A}"/>
              </a:ext>
            </a:extLst>
          </p:cNvPr>
          <p:cNvCxnSpPr>
            <a:cxnSpLocks/>
            <a:stCxn id="193" idx="3"/>
            <a:endCxn id="214" idx="0"/>
          </p:cNvCxnSpPr>
          <p:nvPr/>
        </p:nvCxnSpPr>
        <p:spPr>
          <a:xfrm>
            <a:off x="10879854" y="38117761"/>
            <a:ext cx="1114222" cy="921827"/>
          </a:xfrm>
          <a:prstGeom prst="curved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4" name="Ellipse 213">
            <a:extLst>
              <a:ext uri="{FF2B5EF4-FFF2-40B4-BE49-F238E27FC236}">
                <a16:creationId xmlns:a16="http://schemas.microsoft.com/office/drawing/2014/main" id="{1CFB9509-2BCC-4DDE-8977-BD31C98E4704}"/>
              </a:ext>
            </a:extLst>
          </p:cNvPr>
          <p:cNvSpPr/>
          <p:nvPr/>
        </p:nvSpPr>
        <p:spPr>
          <a:xfrm>
            <a:off x="11380037" y="39039588"/>
            <a:ext cx="1228077" cy="1167301"/>
          </a:xfrm>
          <a:prstGeom prst="ellipse">
            <a:avLst/>
          </a:prstGeom>
          <a:solidFill>
            <a:schemeClr val="bg1"/>
          </a:solidFill>
          <a:ln>
            <a:solidFill>
              <a:schemeClr val="tx1"/>
            </a:solidFill>
          </a:ln>
        </p:spPr>
        <p:style>
          <a:lnRef idx="2">
            <a:schemeClr val="accent2"/>
          </a:lnRef>
          <a:fillRef idx="1">
            <a:schemeClr val="lt1"/>
          </a:fillRef>
          <a:effectRef idx="0">
            <a:schemeClr val="accent2"/>
          </a:effectRef>
          <a:fontRef idx="minor">
            <a:schemeClr val="dk1"/>
          </a:fontRef>
        </p:style>
        <p:txBody>
          <a:bodyPr rtlCol="0" anchor="ctr"/>
          <a:lstStyle/>
          <a:p>
            <a:pPr algn="just"/>
            <a:endParaRPr lang="de-DE">
              <a:solidFill>
                <a:schemeClr val="tx1"/>
              </a:solidFill>
            </a:endParaRPr>
          </a:p>
        </p:txBody>
      </p:sp>
      <p:sp>
        <p:nvSpPr>
          <p:cNvPr id="216" name="Ellipse 215">
            <a:extLst>
              <a:ext uri="{FF2B5EF4-FFF2-40B4-BE49-F238E27FC236}">
                <a16:creationId xmlns:a16="http://schemas.microsoft.com/office/drawing/2014/main" id="{D1BC855B-EF49-4053-8F5C-B48D96370C72}"/>
              </a:ext>
            </a:extLst>
          </p:cNvPr>
          <p:cNvSpPr/>
          <p:nvPr/>
        </p:nvSpPr>
        <p:spPr>
          <a:xfrm>
            <a:off x="12319175" y="38913385"/>
            <a:ext cx="676487" cy="670559"/>
          </a:xfrm>
          <a:prstGeom prst="ellipse">
            <a:avLst/>
          </a:prstGeom>
          <a:solidFill>
            <a:schemeClr val="bg1"/>
          </a:solidFill>
          <a:ln>
            <a:solidFill>
              <a:schemeClr val="tx1"/>
            </a:solidFill>
          </a:ln>
        </p:spPr>
        <p:style>
          <a:lnRef idx="2">
            <a:schemeClr val="accent2"/>
          </a:lnRef>
          <a:fillRef idx="1">
            <a:schemeClr val="lt1"/>
          </a:fillRef>
          <a:effectRef idx="0">
            <a:schemeClr val="accent2"/>
          </a:effectRef>
          <a:fontRef idx="minor">
            <a:schemeClr val="dk1"/>
          </a:fontRef>
        </p:style>
        <p:txBody>
          <a:bodyPr rtlCol="0" anchor="ctr"/>
          <a:lstStyle/>
          <a:p>
            <a:pPr algn="just"/>
            <a:endParaRPr lang="de-DE">
              <a:solidFill>
                <a:schemeClr val="tx1"/>
              </a:solidFill>
            </a:endParaRPr>
          </a:p>
        </p:txBody>
      </p:sp>
      <p:pic>
        <p:nvPicPr>
          <p:cNvPr id="217" name="Picture 2">
            <a:extLst>
              <a:ext uri="{FF2B5EF4-FFF2-40B4-BE49-F238E27FC236}">
                <a16:creationId xmlns:a16="http://schemas.microsoft.com/office/drawing/2014/main" id="{DC452076-9010-4624-B598-D280C5A99B5C}"/>
              </a:ext>
            </a:extLst>
          </p:cNvPr>
          <p:cNvPicPr>
            <a:picLocks noChangeAspect="1" noChangeArrowheads="1"/>
          </p:cNvPicPr>
          <p:nvPr/>
        </p:nvPicPr>
        <p:blipFill>
          <a:blip r:embed="rId8" cstate="hqprint">
            <a:extLst>
              <a:ext uri="{28A0092B-C50C-407E-A947-70E740481C1C}">
                <a14:useLocalDpi xmlns:a14="http://schemas.microsoft.com/office/drawing/2010/main" val="0"/>
              </a:ext>
            </a:extLst>
          </a:blip>
          <a:stretch>
            <a:fillRect/>
          </a:stretch>
        </p:blipFill>
        <p:spPr bwMode="auto">
          <a:xfrm>
            <a:off x="12346056" y="38982635"/>
            <a:ext cx="649606" cy="649606"/>
          </a:xfrm>
          <a:prstGeom prst="rect">
            <a:avLst/>
          </a:prstGeom>
          <a:noFill/>
          <a:extLst>
            <a:ext uri="{909E8E84-426E-40DD-AFC4-6F175D3DCCD1}">
              <a14:hiddenFill xmlns:a14="http://schemas.microsoft.com/office/drawing/2010/main">
                <a:solidFill>
                  <a:srgbClr val="FFFFFF"/>
                </a:solidFill>
              </a14:hiddenFill>
            </a:ext>
          </a:extLst>
        </p:spPr>
      </p:pic>
      <p:sp>
        <p:nvSpPr>
          <p:cNvPr id="218" name="Ellipse 217">
            <a:extLst>
              <a:ext uri="{FF2B5EF4-FFF2-40B4-BE49-F238E27FC236}">
                <a16:creationId xmlns:a16="http://schemas.microsoft.com/office/drawing/2014/main" id="{E29A3BE3-39FE-41E4-9AD0-4AE736E4A8ED}"/>
              </a:ext>
            </a:extLst>
          </p:cNvPr>
          <p:cNvSpPr/>
          <p:nvPr/>
        </p:nvSpPr>
        <p:spPr>
          <a:xfrm>
            <a:off x="12354391" y="39689194"/>
            <a:ext cx="740684" cy="688298"/>
          </a:xfrm>
          <a:prstGeom prst="ellipse">
            <a:avLst/>
          </a:prstGeom>
          <a:solidFill>
            <a:schemeClr val="bg1"/>
          </a:solidFill>
          <a:ln>
            <a:solidFill>
              <a:schemeClr val="tx1"/>
            </a:solidFill>
          </a:ln>
        </p:spPr>
        <p:style>
          <a:lnRef idx="2">
            <a:schemeClr val="accent2"/>
          </a:lnRef>
          <a:fillRef idx="1">
            <a:schemeClr val="lt1"/>
          </a:fillRef>
          <a:effectRef idx="0">
            <a:schemeClr val="accent2"/>
          </a:effectRef>
          <a:fontRef idx="minor">
            <a:schemeClr val="dk1"/>
          </a:fontRef>
        </p:style>
        <p:txBody>
          <a:bodyPr rtlCol="0" anchor="ctr"/>
          <a:lstStyle/>
          <a:p>
            <a:pPr algn="just"/>
            <a:endParaRPr lang="de-DE">
              <a:solidFill>
                <a:schemeClr val="tx1"/>
              </a:solidFill>
            </a:endParaRPr>
          </a:p>
        </p:txBody>
      </p:sp>
      <p:sp>
        <p:nvSpPr>
          <p:cNvPr id="219" name="Rechteck 218">
            <a:extLst>
              <a:ext uri="{FF2B5EF4-FFF2-40B4-BE49-F238E27FC236}">
                <a16:creationId xmlns:a16="http://schemas.microsoft.com/office/drawing/2014/main" id="{3EDFA619-B29B-4BCA-89EC-BB295D969220}"/>
              </a:ext>
            </a:extLst>
          </p:cNvPr>
          <p:cNvSpPr/>
          <p:nvPr/>
        </p:nvSpPr>
        <p:spPr>
          <a:xfrm>
            <a:off x="12334981" y="39720471"/>
            <a:ext cx="779504" cy="644301"/>
          </a:xfrm>
          <a:prstGeom prst="rect">
            <a:avLst/>
          </a:prstGeom>
          <a:noFill/>
        </p:spPr>
        <p:txBody>
          <a:bodyPr wrap="square" lIns="91440" tIns="45720" rIns="91440" bIns="45720">
            <a:spAutoFit/>
          </a:bodyPr>
          <a:lstStyle/>
          <a:p>
            <a:pPr algn="ctr"/>
            <a:r>
              <a:rPr lang="de-DE" sz="3600" b="1" cap="none" spc="0" dirty="0">
                <a:ln w="0"/>
                <a:solidFill>
                  <a:schemeClr val="tx1"/>
                </a:solidFill>
                <a:effectLst>
                  <a:outerShdw blurRad="38100" dist="19050" dir="2700000" algn="tl" rotWithShape="0">
                    <a:schemeClr val="dk1">
                      <a:alpha val="40000"/>
                    </a:schemeClr>
                  </a:outerShdw>
                </a:effectLst>
              </a:rPr>
              <a:t>SC</a:t>
            </a:r>
          </a:p>
        </p:txBody>
      </p:sp>
      <p:sp>
        <p:nvSpPr>
          <p:cNvPr id="220" name="Pfeil: nach oben 219">
            <a:extLst>
              <a:ext uri="{FF2B5EF4-FFF2-40B4-BE49-F238E27FC236}">
                <a16:creationId xmlns:a16="http://schemas.microsoft.com/office/drawing/2014/main" id="{FD2D27F1-C259-42E3-A44C-325AA352DFF7}"/>
              </a:ext>
            </a:extLst>
          </p:cNvPr>
          <p:cNvSpPr/>
          <p:nvPr/>
        </p:nvSpPr>
        <p:spPr>
          <a:xfrm rot="5400000">
            <a:off x="13105332" y="39343627"/>
            <a:ext cx="606484" cy="523906"/>
          </a:xfrm>
          <a:prstGeom prst="upArrow">
            <a:avLst/>
          </a:prstGeom>
          <a:solidFill>
            <a:schemeClr val="tx1"/>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solidFill>
                <a:schemeClr val="tx1"/>
              </a:solidFill>
            </a:endParaRPr>
          </a:p>
        </p:txBody>
      </p:sp>
      <p:pic>
        <p:nvPicPr>
          <p:cNvPr id="133" name="Picture 14">
            <a:extLst>
              <a:ext uri="{FF2B5EF4-FFF2-40B4-BE49-F238E27FC236}">
                <a16:creationId xmlns:a16="http://schemas.microsoft.com/office/drawing/2014/main" id="{D28E5593-2B13-4BA9-87B9-BD6A2B0FC50B}"/>
              </a:ext>
            </a:extLst>
          </p:cNvPr>
          <p:cNvPicPr>
            <a:picLocks noChangeAspect="1" noChangeArrowheads="1"/>
          </p:cNvPicPr>
          <p:nvPr/>
        </p:nvPicPr>
        <p:blipFill>
          <a:blip r:embed="rId9" cstate="hqprint">
            <a:extLst>
              <a:ext uri="{28A0092B-C50C-407E-A947-70E740481C1C}">
                <a14:useLocalDpi xmlns:a14="http://schemas.microsoft.com/office/drawing/2010/main" val="0"/>
              </a:ext>
            </a:extLst>
          </a:blip>
          <a:srcRect/>
          <a:stretch>
            <a:fillRect/>
          </a:stretch>
        </p:blipFill>
        <p:spPr bwMode="auto">
          <a:xfrm>
            <a:off x="1335876" y="39002179"/>
            <a:ext cx="834330" cy="834330"/>
          </a:xfrm>
          <a:prstGeom prst="rect">
            <a:avLst/>
          </a:prstGeom>
          <a:noFill/>
          <a:extLst>
            <a:ext uri="{909E8E84-426E-40DD-AFC4-6F175D3DCCD1}">
              <a14:hiddenFill xmlns:a14="http://schemas.microsoft.com/office/drawing/2010/main">
                <a:solidFill>
                  <a:srgbClr val="FFFFFF"/>
                </a:solidFill>
              </a14:hiddenFill>
            </a:ext>
          </a:extLst>
        </p:spPr>
      </p:pic>
      <p:pic>
        <p:nvPicPr>
          <p:cNvPr id="230" name="Picture 14">
            <a:extLst>
              <a:ext uri="{FF2B5EF4-FFF2-40B4-BE49-F238E27FC236}">
                <a16:creationId xmlns:a16="http://schemas.microsoft.com/office/drawing/2014/main" id="{1DC6BE51-C9AF-443C-A783-77E2DA855714}"/>
              </a:ext>
            </a:extLst>
          </p:cNvPr>
          <p:cNvPicPr>
            <a:picLocks noChangeAspect="1" noChangeArrowheads="1"/>
          </p:cNvPicPr>
          <p:nvPr/>
        </p:nvPicPr>
        <p:blipFill>
          <a:blip r:embed="rId9" cstate="hqprint">
            <a:extLst>
              <a:ext uri="{28A0092B-C50C-407E-A947-70E740481C1C}">
                <a14:useLocalDpi xmlns:a14="http://schemas.microsoft.com/office/drawing/2010/main" val="0"/>
              </a:ext>
            </a:extLst>
          </a:blip>
          <a:srcRect/>
          <a:stretch>
            <a:fillRect/>
          </a:stretch>
        </p:blipFill>
        <p:spPr bwMode="auto">
          <a:xfrm>
            <a:off x="11520061" y="39219800"/>
            <a:ext cx="834330" cy="834330"/>
          </a:xfrm>
          <a:prstGeom prst="rect">
            <a:avLst/>
          </a:prstGeom>
          <a:noFill/>
          <a:extLst>
            <a:ext uri="{909E8E84-426E-40DD-AFC4-6F175D3DCCD1}">
              <a14:hiddenFill xmlns:a14="http://schemas.microsoft.com/office/drawing/2010/main">
                <a:solidFill>
                  <a:srgbClr val="FFFFFF"/>
                </a:solidFill>
              </a14:hiddenFill>
            </a:ext>
          </a:extLst>
        </p:spPr>
      </p:pic>
      <p:pic>
        <p:nvPicPr>
          <p:cNvPr id="201" name="Picture 6">
            <a:extLst>
              <a:ext uri="{FF2B5EF4-FFF2-40B4-BE49-F238E27FC236}">
                <a16:creationId xmlns:a16="http://schemas.microsoft.com/office/drawing/2014/main" id="{ADB512F8-C63F-4D53-8E40-4AA18DE81FB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128778" y="37006054"/>
            <a:ext cx="941685" cy="941685"/>
          </a:xfrm>
          <a:prstGeom prst="rect">
            <a:avLst/>
          </a:prstGeom>
          <a:noFill/>
          <a:extLst>
            <a:ext uri="{909E8E84-426E-40DD-AFC4-6F175D3DCCD1}">
              <a14:hiddenFill xmlns:a14="http://schemas.microsoft.com/office/drawing/2010/main">
                <a:solidFill>
                  <a:srgbClr val="FFFFFF"/>
                </a:solidFill>
              </a14:hiddenFill>
            </a:ext>
          </a:extLst>
        </p:spPr>
      </p:pic>
      <p:sp>
        <p:nvSpPr>
          <p:cNvPr id="202" name="Textfeld 201">
            <a:extLst>
              <a:ext uri="{FF2B5EF4-FFF2-40B4-BE49-F238E27FC236}">
                <a16:creationId xmlns:a16="http://schemas.microsoft.com/office/drawing/2014/main" id="{EB25B61D-EC7C-4660-A405-BCC687AD2CEB}"/>
              </a:ext>
            </a:extLst>
          </p:cNvPr>
          <p:cNvSpPr txBox="1"/>
          <p:nvPr/>
        </p:nvSpPr>
        <p:spPr>
          <a:xfrm>
            <a:off x="6804028" y="37600817"/>
            <a:ext cx="1607267" cy="369332"/>
          </a:xfrm>
          <a:prstGeom prst="rect">
            <a:avLst/>
          </a:prstGeom>
          <a:noFill/>
        </p:spPr>
        <p:txBody>
          <a:bodyPr wrap="square" rtlCol="0">
            <a:spAutoFit/>
          </a:bodyPr>
          <a:lstStyle/>
          <a:p>
            <a:r>
              <a:rPr lang="de-DE" b="1" dirty="0"/>
              <a:t>pyspellchecker</a:t>
            </a:r>
            <a:r>
              <a:rPr lang="de-DE" dirty="0">
                <a:effectLst>
                  <a:outerShdw blurRad="38100" dist="38100" dir="2700000" algn="tl">
                    <a:srgbClr val="000000">
                      <a:alpha val="43137"/>
                    </a:srgbClr>
                  </a:outerShdw>
                </a:effectLst>
              </a:rPr>
              <a:t> </a:t>
            </a:r>
          </a:p>
        </p:txBody>
      </p:sp>
      <p:pic>
        <p:nvPicPr>
          <p:cNvPr id="203" name="Picture 8" descr="text, Dokument, beschrieben, symbol Symbol">
            <a:extLst>
              <a:ext uri="{FF2B5EF4-FFF2-40B4-BE49-F238E27FC236}">
                <a16:creationId xmlns:a16="http://schemas.microsoft.com/office/drawing/2014/main" id="{A133EFE2-90A8-496D-9EE1-2A35F09887D6}"/>
              </a:ext>
            </a:extLst>
          </p:cNvPr>
          <p:cNvPicPr>
            <a:picLocks noChangeAspect="1" noChangeArrowheads="1"/>
          </p:cNvPicPr>
          <p:nvPr/>
        </p:nvPicPr>
        <p:blipFill>
          <a:blip r:embed="rId11" cstate="hqprint">
            <a:extLst>
              <a:ext uri="{28A0092B-C50C-407E-A947-70E740481C1C}">
                <a14:useLocalDpi xmlns:a14="http://schemas.microsoft.com/office/drawing/2010/main" val="0"/>
              </a:ext>
            </a:extLst>
          </a:blip>
          <a:srcRect/>
          <a:stretch>
            <a:fillRect/>
          </a:stretch>
        </p:blipFill>
        <p:spPr bwMode="auto">
          <a:xfrm>
            <a:off x="9483572" y="38128740"/>
            <a:ext cx="691643" cy="691643"/>
          </a:xfrm>
          <a:prstGeom prst="rect">
            <a:avLst/>
          </a:prstGeom>
          <a:noFill/>
          <a:extLst>
            <a:ext uri="{909E8E84-426E-40DD-AFC4-6F175D3DCCD1}">
              <a14:hiddenFill xmlns:a14="http://schemas.microsoft.com/office/drawing/2010/main">
                <a:solidFill>
                  <a:srgbClr val="FFFFFF"/>
                </a:solidFill>
              </a14:hiddenFill>
            </a:ext>
          </a:extLst>
        </p:spPr>
      </p:pic>
      <p:sp>
        <p:nvSpPr>
          <p:cNvPr id="204" name="Textfeld 203">
            <a:extLst>
              <a:ext uri="{FF2B5EF4-FFF2-40B4-BE49-F238E27FC236}">
                <a16:creationId xmlns:a16="http://schemas.microsoft.com/office/drawing/2014/main" id="{FE60AE14-C9F7-4BF4-89C7-E2B8FE248847}"/>
              </a:ext>
            </a:extLst>
          </p:cNvPr>
          <p:cNvSpPr txBox="1"/>
          <p:nvPr/>
        </p:nvSpPr>
        <p:spPr>
          <a:xfrm>
            <a:off x="9343068" y="38797969"/>
            <a:ext cx="998280" cy="369332"/>
          </a:xfrm>
          <a:prstGeom prst="rect">
            <a:avLst/>
          </a:prstGeom>
          <a:noFill/>
        </p:spPr>
        <p:txBody>
          <a:bodyPr wrap="square" rtlCol="0">
            <a:spAutoFit/>
          </a:bodyPr>
          <a:lstStyle/>
          <a:p>
            <a:pPr algn="ctr"/>
            <a:r>
              <a:rPr lang="de-DE" dirty="0"/>
              <a:t>Wordlist</a:t>
            </a:r>
          </a:p>
        </p:txBody>
      </p:sp>
      <p:sp>
        <p:nvSpPr>
          <p:cNvPr id="235" name="Textfeld 234">
            <a:extLst>
              <a:ext uri="{FF2B5EF4-FFF2-40B4-BE49-F238E27FC236}">
                <a16:creationId xmlns:a16="http://schemas.microsoft.com/office/drawing/2014/main" id="{DD3B4DD4-8556-4F28-973B-3A8357866AB2}"/>
              </a:ext>
            </a:extLst>
          </p:cNvPr>
          <p:cNvSpPr txBox="1"/>
          <p:nvPr/>
        </p:nvSpPr>
        <p:spPr>
          <a:xfrm>
            <a:off x="24605119" y="25281140"/>
            <a:ext cx="4728367" cy="523220"/>
          </a:xfrm>
          <a:prstGeom prst="rect">
            <a:avLst/>
          </a:prstGeom>
          <a:noFill/>
        </p:spPr>
        <p:txBody>
          <a:bodyPr wrap="square" rtlCol="0">
            <a:spAutoFit/>
          </a:bodyPr>
          <a:lstStyle/>
          <a:p>
            <a:pPr algn="r"/>
            <a:r>
              <a:rPr lang="de-DE" sz="2800" b="1" dirty="0">
                <a:latin typeface="+mj-lt"/>
              </a:rPr>
              <a:t>Sucharten</a:t>
            </a:r>
          </a:p>
        </p:txBody>
      </p:sp>
      <p:graphicFrame>
        <p:nvGraphicFramePr>
          <p:cNvPr id="236" name="Tabelle 125">
            <a:extLst>
              <a:ext uri="{FF2B5EF4-FFF2-40B4-BE49-F238E27FC236}">
                <a16:creationId xmlns:a16="http://schemas.microsoft.com/office/drawing/2014/main" id="{08850F4B-221B-4C0C-AF79-77F09690A874}"/>
              </a:ext>
            </a:extLst>
          </p:cNvPr>
          <p:cNvGraphicFramePr>
            <a:graphicFrameLocks noGrp="1"/>
          </p:cNvGraphicFramePr>
          <p:nvPr>
            <p:extLst>
              <p:ext uri="{D42A27DB-BD31-4B8C-83A1-F6EECF244321}">
                <p14:modId xmlns:p14="http://schemas.microsoft.com/office/powerpoint/2010/main" val="2468240680"/>
              </p:ext>
            </p:extLst>
          </p:nvPr>
        </p:nvGraphicFramePr>
        <p:xfrm>
          <a:off x="15549058" y="25842642"/>
          <a:ext cx="13784426" cy="3192720"/>
        </p:xfrm>
        <a:graphic>
          <a:graphicData uri="http://schemas.openxmlformats.org/drawingml/2006/table">
            <a:tbl>
              <a:tblPr firstRow="1" bandRow="1">
                <a:tableStyleId>{2D5ABB26-0587-4C30-8999-92F81FD0307C}</a:tableStyleId>
              </a:tblPr>
              <a:tblGrid>
                <a:gridCol w="3548376">
                  <a:extLst>
                    <a:ext uri="{9D8B030D-6E8A-4147-A177-3AD203B41FA5}">
                      <a16:colId xmlns:a16="http://schemas.microsoft.com/office/drawing/2014/main" val="3750955894"/>
                    </a:ext>
                  </a:extLst>
                </a:gridCol>
                <a:gridCol w="10236050">
                  <a:extLst>
                    <a:ext uri="{9D8B030D-6E8A-4147-A177-3AD203B41FA5}">
                      <a16:colId xmlns:a16="http://schemas.microsoft.com/office/drawing/2014/main" val="4154464615"/>
                    </a:ext>
                  </a:extLst>
                </a:gridCol>
              </a:tblGrid>
              <a:tr h="480000">
                <a:tc>
                  <a:txBody>
                    <a:bodyPr/>
                    <a:lstStyle/>
                    <a:p>
                      <a:pPr algn="ctr"/>
                      <a:r>
                        <a:rPr lang="de-DE" sz="2000" b="1" dirty="0"/>
                        <a:t>Suchart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de-DE" sz="2000" b="1" dirty="0"/>
                        <a:t>Beschreibung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96652351"/>
                  </a:ext>
                </a:extLst>
              </a:tr>
              <a:tr h="480000">
                <a:tc>
                  <a:txBody>
                    <a:bodyPr/>
                    <a:lstStyle/>
                    <a:p>
                      <a:r>
                        <a:rPr lang="de-DE" sz="2000" b="1" dirty="0"/>
                        <a:t>Schlüsselwortsuche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7800" indent="-177800">
                        <a:buFont typeface="Arial" panose="020B0604020202020204" pitchFamily="34" charset="0"/>
                        <a:buChar char="•"/>
                      </a:pPr>
                      <a:r>
                        <a:rPr lang="de-DE" sz="2000" dirty="0"/>
                        <a:t>Suche nach einzelnen Schlüsselwörtern in den Dokumenten</a:t>
                      </a:r>
                    </a:p>
                    <a:p>
                      <a:pPr marL="1135319" lvl="1" indent="0">
                        <a:buFont typeface="Arial" panose="020B0604020202020204" pitchFamily="34" charset="0"/>
                        <a:buNone/>
                      </a:pPr>
                      <a:r>
                        <a:rPr lang="de-DE" sz="2000" dirty="0">
                          <a:solidFill>
                            <a:srgbClr val="FF0000"/>
                          </a:solidFill>
                          <a:sym typeface="Wingdings" panose="05000000000000000000" pitchFamily="2" charset="2"/>
                        </a:rPr>
                        <a:t> Hier ineffizient </a:t>
                      </a:r>
                      <a:endParaRPr lang="de-DE" sz="2000"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78983312"/>
                  </a:ext>
                </a:extLst>
              </a:tr>
              <a:tr h="480000">
                <a:tc>
                  <a:txBody>
                    <a:bodyPr/>
                    <a:lstStyle/>
                    <a:p>
                      <a:r>
                        <a:rPr lang="de-DE" sz="2000" b="1" dirty="0"/>
                        <a:t>Semantische Suche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7800" indent="-177800">
                        <a:buFont typeface="Arial" panose="020B0604020202020204" pitchFamily="34" charset="0"/>
                        <a:buChar char="•"/>
                      </a:pPr>
                      <a:r>
                        <a:rPr lang="de-DE" sz="2000" dirty="0"/>
                        <a:t>Geht auf Bedeutung der Suchanfrage ein</a:t>
                      </a:r>
                    </a:p>
                    <a:p>
                      <a:pPr marL="177800" indent="-177800">
                        <a:buFont typeface="Arial" panose="020B0604020202020204" pitchFamily="34" charset="0"/>
                        <a:buChar char="•"/>
                      </a:pPr>
                      <a:r>
                        <a:rPr lang="de-DE" sz="2000" dirty="0"/>
                        <a:t>Verwendet Wortnetze und Ontologien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49454817"/>
                  </a:ext>
                </a:extLst>
              </a:tr>
              <a:tr h="0">
                <a:tc>
                  <a:txBody>
                    <a:bodyPr/>
                    <a:lstStyle/>
                    <a:p>
                      <a:r>
                        <a:rPr lang="de-DE" sz="2000" b="1" dirty="0"/>
                        <a:t>Query Expansion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7800" lvl="1" indent="-177800">
                        <a:buFont typeface="Arial" panose="020B0604020202020204" pitchFamily="34" charset="0"/>
                        <a:buChar char="•"/>
                      </a:pPr>
                      <a:r>
                        <a:rPr lang="de-DE" sz="2000" dirty="0"/>
                        <a:t>Abbilden von Synonymen auf Wörter der Suchanfrage</a:t>
                      </a:r>
                    </a:p>
                    <a:p>
                      <a:pPr marL="177800" lvl="1" indent="-177800">
                        <a:buFont typeface="Arial" panose="020B0604020202020204" pitchFamily="34" charset="0"/>
                        <a:buChar char="•"/>
                      </a:pPr>
                      <a:r>
                        <a:rPr lang="de-DE" sz="2000" dirty="0"/>
                        <a:t>Rechtschreibfehler der Suchanfrage werden behoben </a:t>
                      </a:r>
                    </a:p>
                    <a:p>
                      <a:pPr marL="177800" marR="0" lvl="1" indent="-1778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sz="2000" dirty="0"/>
                        <a:t>Neugewichtung der Begriffe in der ursprünglichen Abfrage (Score)</a:t>
                      </a:r>
                    </a:p>
                    <a:p>
                      <a:pPr marL="177800" lvl="1" indent="-177800">
                        <a:buFont typeface="Arial" panose="020B0604020202020204" pitchFamily="34" charset="0"/>
                        <a:buChar char="•"/>
                      </a:pPr>
                      <a:r>
                        <a:rPr lang="de-DE" sz="2000" dirty="0"/>
                        <a:t>Stemmatisierung möglich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8111089"/>
                  </a:ext>
                </a:extLst>
              </a:tr>
            </a:tbl>
          </a:graphicData>
        </a:graphic>
      </p:graphicFrame>
      <p:sp>
        <p:nvSpPr>
          <p:cNvPr id="238" name="Textfeld 237">
            <a:extLst>
              <a:ext uri="{FF2B5EF4-FFF2-40B4-BE49-F238E27FC236}">
                <a16:creationId xmlns:a16="http://schemas.microsoft.com/office/drawing/2014/main" id="{2FD737B2-5B19-4190-8C34-855B1F547741}"/>
              </a:ext>
            </a:extLst>
          </p:cNvPr>
          <p:cNvSpPr txBox="1"/>
          <p:nvPr/>
        </p:nvSpPr>
        <p:spPr>
          <a:xfrm>
            <a:off x="21876194" y="29556360"/>
            <a:ext cx="7457290" cy="523220"/>
          </a:xfrm>
          <a:prstGeom prst="rect">
            <a:avLst/>
          </a:prstGeom>
          <a:noFill/>
        </p:spPr>
        <p:txBody>
          <a:bodyPr wrap="square" rtlCol="0">
            <a:spAutoFit/>
          </a:bodyPr>
          <a:lstStyle/>
          <a:p>
            <a:pPr algn="r"/>
            <a:r>
              <a:rPr lang="de-DE" sz="2800" b="1" dirty="0">
                <a:latin typeface="+mj-lt"/>
              </a:rPr>
              <a:t>Existierende Tools</a:t>
            </a:r>
          </a:p>
        </p:txBody>
      </p:sp>
      <p:pic>
        <p:nvPicPr>
          <p:cNvPr id="225" name="Grafik 224">
            <a:extLst>
              <a:ext uri="{FF2B5EF4-FFF2-40B4-BE49-F238E27FC236}">
                <a16:creationId xmlns:a16="http://schemas.microsoft.com/office/drawing/2014/main" id="{0F2D8359-4E20-4888-B2E1-929514DD0B7B}"/>
              </a:ext>
            </a:extLst>
          </p:cNvPr>
          <p:cNvPicPr>
            <a:picLocks noChangeAspect="1"/>
          </p:cNvPicPr>
          <p:nvPr/>
        </p:nvPicPr>
        <p:blipFill>
          <a:blip r:embed="rId12"/>
          <a:stretch>
            <a:fillRect/>
          </a:stretch>
        </p:blipFill>
        <p:spPr>
          <a:xfrm>
            <a:off x="-14030" y="41150006"/>
            <a:ext cx="1663282" cy="1663282"/>
          </a:xfrm>
          <a:prstGeom prst="rect">
            <a:avLst/>
          </a:prstGeom>
        </p:spPr>
      </p:pic>
      <p:sp>
        <p:nvSpPr>
          <p:cNvPr id="226" name="Textfeld 225">
            <a:extLst>
              <a:ext uri="{FF2B5EF4-FFF2-40B4-BE49-F238E27FC236}">
                <a16:creationId xmlns:a16="http://schemas.microsoft.com/office/drawing/2014/main" id="{F2C99400-9824-4D33-85C7-E47AB7B6C1AA}"/>
              </a:ext>
            </a:extLst>
          </p:cNvPr>
          <p:cNvSpPr txBox="1"/>
          <p:nvPr/>
        </p:nvSpPr>
        <p:spPr>
          <a:xfrm>
            <a:off x="1798818" y="41381276"/>
            <a:ext cx="7544250" cy="584775"/>
          </a:xfrm>
          <a:prstGeom prst="rect">
            <a:avLst/>
          </a:prstGeom>
          <a:noFill/>
        </p:spPr>
        <p:txBody>
          <a:bodyPr wrap="square" rtlCol="0">
            <a:spAutoFit/>
          </a:bodyPr>
          <a:lstStyle/>
          <a:p>
            <a:r>
              <a:rPr lang="de-DE" sz="3200" dirty="0">
                <a:latin typeface="+mj-lt"/>
              </a:rPr>
              <a:t>Institut für Parallele und Verteilte Systeme</a:t>
            </a:r>
          </a:p>
        </p:txBody>
      </p:sp>
      <p:pic>
        <p:nvPicPr>
          <p:cNvPr id="237" name="Picture 22">
            <a:extLst>
              <a:ext uri="{FF2B5EF4-FFF2-40B4-BE49-F238E27FC236}">
                <a16:creationId xmlns:a16="http://schemas.microsoft.com/office/drawing/2014/main" id="{ACE4C594-ACD1-44CF-8450-C76148EC9298}"/>
              </a:ext>
            </a:extLst>
          </p:cNvPr>
          <p:cNvPicPr>
            <a:picLocks noChangeAspect="1" noChangeArrowheads="1"/>
          </p:cNvPicPr>
          <p:nvPr/>
        </p:nvPicPr>
        <p:blipFill rotWithShape="1">
          <a:blip r:embed="rId13">
            <a:extLst>
              <a:ext uri="{28A0092B-C50C-407E-A947-70E740481C1C}">
                <a14:useLocalDpi xmlns:a14="http://schemas.microsoft.com/office/drawing/2010/main" val="0"/>
              </a:ext>
            </a:extLst>
          </a:blip>
          <a:srcRect t="35002" b="35617"/>
          <a:stretch/>
        </p:blipFill>
        <p:spPr bwMode="auto">
          <a:xfrm>
            <a:off x="1719874" y="41914207"/>
            <a:ext cx="4183776" cy="897334"/>
          </a:xfrm>
          <a:prstGeom prst="rect">
            <a:avLst/>
          </a:prstGeom>
          <a:noFill/>
          <a:extLst>
            <a:ext uri="{909E8E84-426E-40DD-AFC4-6F175D3DCCD1}">
              <a14:hiddenFill xmlns:a14="http://schemas.microsoft.com/office/drawing/2010/main">
                <a:solidFill>
                  <a:srgbClr val="FFFFFF"/>
                </a:solidFill>
              </a14:hiddenFill>
            </a:ext>
          </a:extLst>
        </p:spPr>
      </p:pic>
      <p:sp>
        <p:nvSpPr>
          <p:cNvPr id="240" name="Textfeld 239">
            <a:extLst>
              <a:ext uri="{FF2B5EF4-FFF2-40B4-BE49-F238E27FC236}">
                <a16:creationId xmlns:a16="http://schemas.microsoft.com/office/drawing/2014/main" id="{57765066-EB9A-4E3E-929F-3C83970C515D}"/>
              </a:ext>
            </a:extLst>
          </p:cNvPr>
          <p:cNvSpPr txBox="1"/>
          <p:nvPr/>
        </p:nvSpPr>
        <p:spPr>
          <a:xfrm>
            <a:off x="22253045" y="41289149"/>
            <a:ext cx="7898226" cy="1384995"/>
          </a:xfrm>
          <a:prstGeom prst="rect">
            <a:avLst/>
          </a:prstGeom>
          <a:noFill/>
        </p:spPr>
        <p:txBody>
          <a:bodyPr wrap="square" rtlCol="0">
            <a:spAutoFit/>
          </a:bodyPr>
          <a:lstStyle/>
          <a:p>
            <a:pPr algn="r"/>
            <a:r>
              <a:rPr lang="de-DE" sz="2800" dirty="0"/>
              <a:t>Prüfer: Holger Schwarz</a:t>
            </a:r>
          </a:p>
          <a:p>
            <a:pPr algn="r"/>
            <a:r>
              <a:rPr lang="de-DE" sz="2800" dirty="0"/>
              <a:t>Betreuer: Yannick Wilhelm</a:t>
            </a:r>
          </a:p>
          <a:p>
            <a:pPr algn="r"/>
            <a:r>
              <a:rPr lang="de-DE" sz="2800" dirty="0"/>
              <a:t>Studenten: Jan Fuhrmann, Katja Seber, Gamze Uysal</a:t>
            </a:r>
          </a:p>
        </p:txBody>
      </p:sp>
      <p:sp>
        <p:nvSpPr>
          <p:cNvPr id="242" name="Textfeld 241">
            <a:extLst>
              <a:ext uri="{FF2B5EF4-FFF2-40B4-BE49-F238E27FC236}">
                <a16:creationId xmlns:a16="http://schemas.microsoft.com/office/drawing/2014/main" id="{56EDE708-B3B4-46C4-B84D-167C744DD651}"/>
              </a:ext>
            </a:extLst>
          </p:cNvPr>
          <p:cNvSpPr txBox="1"/>
          <p:nvPr/>
        </p:nvSpPr>
        <p:spPr>
          <a:xfrm>
            <a:off x="13283990" y="41694043"/>
            <a:ext cx="3774899" cy="954107"/>
          </a:xfrm>
          <a:prstGeom prst="rect">
            <a:avLst/>
          </a:prstGeom>
          <a:noFill/>
        </p:spPr>
        <p:txBody>
          <a:bodyPr wrap="square" rtlCol="0">
            <a:spAutoFit/>
          </a:bodyPr>
          <a:lstStyle/>
          <a:p>
            <a:pPr algn="ctr"/>
            <a:r>
              <a:rPr lang="de-DE" sz="2800" dirty="0"/>
              <a:t>B.Sc. Softwaretechnik</a:t>
            </a:r>
          </a:p>
          <a:p>
            <a:pPr algn="ctr"/>
            <a:r>
              <a:rPr lang="de-DE" sz="2800" dirty="0"/>
              <a:t>Fachstudie</a:t>
            </a:r>
          </a:p>
        </p:txBody>
      </p:sp>
      <p:graphicFrame>
        <p:nvGraphicFramePr>
          <p:cNvPr id="250" name="Tabelle 125">
            <a:extLst>
              <a:ext uri="{FF2B5EF4-FFF2-40B4-BE49-F238E27FC236}">
                <a16:creationId xmlns:a16="http://schemas.microsoft.com/office/drawing/2014/main" id="{96B5CF01-AFAA-4BD6-AE19-381A4A5CB119}"/>
              </a:ext>
            </a:extLst>
          </p:cNvPr>
          <p:cNvGraphicFramePr>
            <a:graphicFrameLocks noGrp="1"/>
          </p:cNvGraphicFramePr>
          <p:nvPr>
            <p:extLst>
              <p:ext uri="{D42A27DB-BD31-4B8C-83A1-F6EECF244321}">
                <p14:modId xmlns:p14="http://schemas.microsoft.com/office/powerpoint/2010/main" val="4135350061"/>
              </p:ext>
            </p:extLst>
          </p:nvPr>
        </p:nvGraphicFramePr>
        <p:xfrm>
          <a:off x="15581727" y="30163057"/>
          <a:ext cx="13756417" cy="7513200"/>
        </p:xfrm>
        <a:graphic>
          <a:graphicData uri="http://schemas.openxmlformats.org/drawingml/2006/table">
            <a:tbl>
              <a:tblPr firstRow="1" bandRow="1">
                <a:tableStyleId>{2D5ABB26-0587-4C30-8999-92F81FD0307C}</a:tableStyleId>
              </a:tblPr>
              <a:tblGrid>
                <a:gridCol w="2078476">
                  <a:extLst>
                    <a:ext uri="{9D8B030D-6E8A-4147-A177-3AD203B41FA5}">
                      <a16:colId xmlns:a16="http://schemas.microsoft.com/office/drawing/2014/main" val="3750955894"/>
                    </a:ext>
                  </a:extLst>
                </a:gridCol>
                <a:gridCol w="5803953">
                  <a:extLst>
                    <a:ext uri="{9D8B030D-6E8A-4147-A177-3AD203B41FA5}">
                      <a16:colId xmlns:a16="http://schemas.microsoft.com/office/drawing/2014/main" val="4154464615"/>
                    </a:ext>
                  </a:extLst>
                </a:gridCol>
                <a:gridCol w="5873988">
                  <a:extLst>
                    <a:ext uri="{9D8B030D-6E8A-4147-A177-3AD203B41FA5}">
                      <a16:colId xmlns:a16="http://schemas.microsoft.com/office/drawing/2014/main" val="4017408383"/>
                    </a:ext>
                  </a:extLst>
                </a:gridCol>
              </a:tblGrid>
              <a:tr h="480000">
                <a:tc>
                  <a:txBody>
                    <a:bodyPr/>
                    <a:lstStyle/>
                    <a:p>
                      <a:pPr algn="ctr"/>
                      <a:endParaRPr lang="de-DE" sz="20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de-DE" sz="2800" b="1" dirty="0"/>
                        <a:t>                 </a:t>
                      </a:r>
                      <a:r>
                        <a:rPr lang="de-DE" sz="2800" b="0" dirty="0"/>
                        <a:t>search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de-DE" sz="20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96652351"/>
                  </a:ext>
                </a:extLst>
              </a:tr>
              <a:tr h="480000">
                <a:tc>
                  <a:txBody>
                    <a:bodyPr/>
                    <a:lstStyle/>
                    <a:p>
                      <a:pPr algn="l"/>
                      <a:r>
                        <a:rPr lang="de-DE" sz="2000" b="1" dirty="0"/>
                        <a:t>Beschreibung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2270638" rtl="0" eaLnBrk="1" fontAlgn="auto" latinLnBrk="0" hangingPunct="1">
                        <a:lnSpc>
                          <a:spcPct val="100000"/>
                        </a:lnSpc>
                        <a:spcBef>
                          <a:spcPts val="0"/>
                        </a:spcBef>
                        <a:spcAft>
                          <a:spcPts val="0"/>
                        </a:spcAft>
                        <a:buClrTx/>
                        <a:buSzTx/>
                        <a:buFontTx/>
                        <a:buNone/>
                        <a:tabLst/>
                        <a:defRPr/>
                      </a:pPr>
                      <a:r>
                        <a:rPr lang="de-DE" sz="2000" dirty="0"/>
                        <a:t>Eine moderne Such- und Analyseplattform basierend auf Apache Lucene (2010)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2270638" rtl="0" eaLnBrk="1" fontAlgn="auto" latinLnBrk="0" hangingPunct="1">
                        <a:lnSpc>
                          <a:spcPct val="100000"/>
                        </a:lnSpc>
                        <a:spcBef>
                          <a:spcPts val="0"/>
                        </a:spcBef>
                        <a:spcAft>
                          <a:spcPts val="0"/>
                        </a:spcAft>
                        <a:buClrTx/>
                        <a:buSzTx/>
                        <a:buFontTx/>
                        <a:buNone/>
                        <a:tabLst/>
                        <a:defRPr/>
                      </a:pPr>
                      <a:r>
                        <a:rPr lang="de-DE" sz="2000" dirty="0">
                          <a:effectLst/>
                        </a:rPr>
                        <a:t>Häufig verwendete Suchmaschinentechnologie basierend auf Apache Lucene (2006)</a:t>
                      </a:r>
                      <a:endParaRPr lang="de-DE" sz="2000" dirty="0">
                        <a:effectLst/>
                        <a:latin typeface="Calibri" panose="020F0502020204030204" pitchFamily="34" charset="0"/>
                        <a:ea typeface="Calibri" panose="020F0502020204030204" pitchFamily="34"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37088595"/>
                  </a:ext>
                </a:extLst>
              </a:tr>
              <a:tr h="480000">
                <a:tc>
                  <a:txBody>
                    <a:bodyPr/>
                    <a:lstStyle/>
                    <a:p>
                      <a:pPr marL="0" marR="0" lvl="0" indent="0" algn="l" defTabSz="2270638" rtl="0" eaLnBrk="1" fontAlgn="auto" latinLnBrk="0" hangingPunct="1">
                        <a:lnSpc>
                          <a:spcPct val="100000"/>
                        </a:lnSpc>
                        <a:spcBef>
                          <a:spcPts val="0"/>
                        </a:spcBef>
                        <a:spcAft>
                          <a:spcPts val="0"/>
                        </a:spcAft>
                        <a:buClrTx/>
                        <a:buSzTx/>
                        <a:buFontTx/>
                        <a:buNone/>
                        <a:tabLst/>
                        <a:defRPr/>
                      </a:pPr>
                      <a:r>
                        <a:rPr lang="de-DE" sz="2000" b="1" dirty="0">
                          <a:effectLst/>
                        </a:rPr>
                        <a:t>APIs und andere Zugriffskonzepte</a:t>
                      </a:r>
                      <a:endParaRPr lang="de-DE" sz="2000" b="1" dirty="0">
                        <a:effectLst/>
                        <a:latin typeface="Calibri" panose="020F0502020204030204" pitchFamily="34" charset="0"/>
                        <a:ea typeface="Calibri" panose="020F0502020204030204" pitchFamily="34"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r>
                        <a:rPr lang="en-US" sz="2000" dirty="0">
                          <a:effectLst/>
                        </a:rPr>
                        <a:t>Java API</a:t>
                      </a:r>
                      <a:endParaRPr lang="de-DE" sz="2000" dirty="0">
                        <a:effectLst/>
                      </a:endParaRPr>
                    </a:p>
                    <a:p>
                      <a:pPr>
                        <a:spcAft>
                          <a:spcPts val="0"/>
                        </a:spcAft>
                      </a:pPr>
                      <a:r>
                        <a:rPr lang="en-US" sz="2000" dirty="0">
                          <a:effectLst/>
                        </a:rPr>
                        <a:t>RESTful HTTP/JSON API</a:t>
                      </a:r>
                      <a:endParaRPr lang="de-DE" sz="2000" dirty="0">
                        <a:effectLst/>
                        <a:latin typeface="Calibri" panose="020F0502020204030204" pitchFamily="34" charset="0"/>
                        <a:ea typeface="Calibri" panose="020F0502020204030204" pitchFamily="34"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r>
                        <a:rPr lang="en-US" sz="2000" dirty="0">
                          <a:effectLst/>
                        </a:rPr>
                        <a:t>Java API</a:t>
                      </a:r>
                      <a:endParaRPr lang="de-DE" sz="2000" dirty="0">
                        <a:effectLst/>
                      </a:endParaRPr>
                    </a:p>
                    <a:p>
                      <a:pPr>
                        <a:spcAft>
                          <a:spcPts val="0"/>
                        </a:spcAft>
                      </a:pPr>
                      <a:r>
                        <a:rPr lang="en-US" sz="2000" dirty="0">
                          <a:effectLst/>
                        </a:rPr>
                        <a:t>RESTful HTTP API</a:t>
                      </a:r>
                      <a:endParaRPr lang="de-DE" sz="2000" dirty="0">
                        <a:effectLst/>
                        <a:latin typeface="Calibri" panose="020F0502020204030204" pitchFamily="34" charset="0"/>
                        <a:ea typeface="Calibri" panose="020F0502020204030204" pitchFamily="34"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20379324"/>
                  </a:ext>
                </a:extLst>
              </a:tr>
              <a:tr h="480000">
                <a:tc>
                  <a:txBody>
                    <a:bodyPr/>
                    <a:lstStyle/>
                    <a:p>
                      <a:pPr algn="l"/>
                      <a:r>
                        <a:rPr lang="de-DE" sz="2000" b="1" dirty="0"/>
                        <a:t>Dokumentformat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2270638" rtl="0" eaLnBrk="1" fontAlgn="auto" latinLnBrk="0" hangingPunct="1">
                        <a:lnSpc>
                          <a:spcPct val="100000"/>
                        </a:lnSpc>
                        <a:spcBef>
                          <a:spcPts val="0"/>
                        </a:spcBef>
                        <a:spcAft>
                          <a:spcPts val="0"/>
                        </a:spcAft>
                        <a:buClrTx/>
                        <a:buSzTx/>
                        <a:buFontTx/>
                        <a:buNone/>
                        <a:tabLst/>
                        <a:defRPr/>
                      </a:pPr>
                      <a:r>
                        <a:rPr lang="de-DE" sz="2000" dirty="0"/>
                        <a:t>JSON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2270638" rtl="0" eaLnBrk="1" fontAlgn="auto" latinLnBrk="0" hangingPunct="1">
                        <a:lnSpc>
                          <a:spcPct val="100000"/>
                        </a:lnSpc>
                        <a:spcBef>
                          <a:spcPts val="0"/>
                        </a:spcBef>
                        <a:spcAft>
                          <a:spcPts val="0"/>
                        </a:spcAft>
                        <a:buClrTx/>
                        <a:buSzTx/>
                        <a:buFontTx/>
                        <a:buNone/>
                        <a:tabLst/>
                        <a:defRPr/>
                      </a:pPr>
                      <a:r>
                        <a:rPr lang="de-DE" sz="2000" dirty="0"/>
                        <a:t>XML, CSV, JSON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02795677"/>
                  </a:ext>
                </a:extLst>
              </a:tr>
              <a:tr h="480000">
                <a:tc>
                  <a:txBody>
                    <a:bodyPr/>
                    <a:lstStyle/>
                    <a:p>
                      <a:pPr algn="l"/>
                      <a:r>
                        <a:rPr lang="de-DE" sz="2000" b="1" dirty="0"/>
                        <a:t>Datenschema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de-DE" sz="2000" b="0" dirty="0"/>
                        <a:t>Schemafrei (Vorteil)</a:t>
                      </a:r>
                    </a:p>
                    <a:p>
                      <a:pPr algn="l"/>
                      <a:r>
                        <a:rPr lang="de-DE" sz="2000" b="0" dirty="0">
                          <a:sym typeface="Wingdings" panose="05000000000000000000" pitchFamily="2" charset="2"/>
                        </a:rPr>
                        <a:t> </a:t>
                      </a:r>
                      <a:r>
                        <a:rPr lang="de-DE" sz="2000" b="0" dirty="0"/>
                        <a:t>Zu Projektbeginn wird keine Datenstruktur angegeben und übernimmt das Mapping von Daten auf einen spezifischen Datentyp automatisch.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de-DE" sz="2000" kern="1200">
                          <a:solidFill>
                            <a:schemeClr val="tx1"/>
                          </a:solidFill>
                          <a:effectLst/>
                          <a:latin typeface="+mn-lt"/>
                          <a:ea typeface="+mn-ea"/>
                          <a:cs typeface="+mn-cs"/>
                        </a:rPr>
                        <a:t>Besitzt ein Schema (managed-schema)</a:t>
                      </a:r>
                    </a:p>
                    <a:p>
                      <a:r>
                        <a:rPr lang="de-DE" sz="2000" kern="1200">
                          <a:solidFill>
                            <a:schemeClr val="tx1"/>
                          </a:solidFill>
                          <a:effectLst/>
                          <a:latin typeface="+mn-lt"/>
                          <a:ea typeface="+mn-ea"/>
                          <a:cs typeface="+mn-cs"/>
                        </a:rPr>
                        <a:t>Bei SolR hingegen muss man erst umständlich die Datei schema.xml pflegen, bevor man loslegen kann.</a:t>
                      </a:r>
                      <a:endParaRPr lang="de-DE" sz="20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48778799"/>
                  </a:ext>
                </a:extLst>
              </a:tr>
              <a:tr h="480000">
                <a:tc>
                  <a:txBody>
                    <a:bodyPr/>
                    <a:lstStyle/>
                    <a:p>
                      <a:pPr algn="l"/>
                      <a:r>
                        <a:rPr lang="de-DE" sz="2000" b="1" dirty="0"/>
                        <a:t>Dokumentation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de-DE" sz="2000" b="0" dirty="0"/>
                        <a:t>Mangelt an Dokumentation und konkreten Anwendungsbeispielen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de-DE" sz="2000" kern="1200" dirty="0">
                          <a:solidFill>
                            <a:schemeClr val="tx1"/>
                          </a:solidFill>
                          <a:effectLst/>
                          <a:latin typeface="+mn-lt"/>
                          <a:ea typeface="+mn-ea"/>
                          <a:cs typeface="+mn-cs"/>
                        </a:rPr>
                        <a:t>verfügt über eine außerordentlich gute Dokumentation </a:t>
                      </a:r>
                      <a:r>
                        <a:rPr lang="de-DE" sz="2000" kern="1200" dirty="0">
                          <a:solidFill>
                            <a:schemeClr val="tx1"/>
                          </a:solidFill>
                          <a:effectLst/>
                          <a:latin typeface="+mn-lt"/>
                          <a:ea typeface="+mn-ea"/>
                          <a:cs typeface="+mn-cs"/>
                          <a:sym typeface="Wingdings" panose="05000000000000000000" pitchFamily="2" charset="2"/>
                        </a:rPr>
                        <a:t></a:t>
                      </a:r>
                      <a:r>
                        <a:rPr lang="de-DE" sz="2000" kern="1200" dirty="0">
                          <a:solidFill>
                            <a:schemeClr val="tx1"/>
                          </a:solidFill>
                          <a:effectLst/>
                          <a:latin typeface="+mn-lt"/>
                          <a:ea typeface="+mn-ea"/>
                          <a:cs typeface="+mn-cs"/>
                        </a:rPr>
                        <a:t> stabilere, erfahrenere Entwickler-Fundament</a:t>
                      </a:r>
                      <a:endParaRPr lang="de-DE" sz="20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26412339"/>
                  </a:ext>
                </a:extLst>
              </a:tr>
              <a:tr h="480000">
                <a:tc>
                  <a:txBody>
                    <a:bodyPr/>
                    <a:lstStyle/>
                    <a:p>
                      <a:pPr algn="l"/>
                      <a:r>
                        <a:rPr lang="de-DE" sz="2000" b="1" kern="1200" dirty="0">
                          <a:solidFill>
                            <a:schemeClr val="tx1"/>
                          </a:solidFill>
                          <a:effectLst/>
                          <a:latin typeface="+mn-lt"/>
                          <a:ea typeface="+mn-ea"/>
                          <a:cs typeface="+mn-cs"/>
                        </a:rPr>
                        <a:t>Suchen </a:t>
                      </a:r>
                      <a:endParaRPr lang="de-DE" sz="20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de-DE" sz="2000" kern="1200" dirty="0">
                          <a:solidFill>
                            <a:schemeClr val="tx1"/>
                          </a:solidFill>
                          <a:effectLst/>
                          <a:latin typeface="+mn-lt"/>
                          <a:ea typeface="+mn-ea"/>
                          <a:cs typeface="+mn-cs"/>
                        </a:rPr>
                        <a:t>analytischen Abfragen, Filtern und Gruppieren</a:t>
                      </a:r>
                      <a:endParaRPr lang="de-DE" sz="20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de-DE" sz="2000" b="0" dirty="0"/>
                        <a:t>Auf Textsuche ausgerichtet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38038227"/>
                  </a:ext>
                </a:extLst>
              </a:tr>
              <a:tr h="480000">
                <a:tc>
                  <a:txBody>
                    <a:bodyPr/>
                    <a:lstStyle/>
                    <a:p>
                      <a:pPr algn="l"/>
                      <a:r>
                        <a:rPr lang="de-DE" sz="2000" b="1" dirty="0"/>
                        <a:t>Hauptunterschied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de-DE" sz="2000" kern="1200" dirty="0">
                          <a:solidFill>
                            <a:schemeClr val="tx1"/>
                          </a:solidFill>
                          <a:effectLst/>
                          <a:latin typeface="+mn-lt"/>
                          <a:ea typeface="+mn-ea"/>
                          <a:cs typeface="+mn-cs"/>
                        </a:rPr>
                        <a:t>Architektur zum Erstellen moderner Echtzeit-Suchanwendungen (mit Kibana)</a:t>
                      </a:r>
                    </a:p>
                    <a:p>
                      <a:r>
                        <a:rPr lang="de-DE" sz="2000" kern="1200" dirty="0">
                          <a:solidFill>
                            <a:schemeClr val="tx1"/>
                          </a:solidFill>
                          <a:effectLst/>
                          <a:latin typeface="+mn-lt"/>
                          <a:ea typeface="+mn-ea"/>
                          <a:cs typeface="+mn-cs"/>
                          <a:sym typeface="Wingdings" panose="05000000000000000000" pitchFamily="2" charset="2"/>
                        </a:rPr>
                        <a:t></a:t>
                      </a:r>
                      <a:r>
                        <a:rPr lang="de-DE" sz="2000" kern="1200" dirty="0">
                          <a:solidFill>
                            <a:schemeClr val="tx1"/>
                          </a:solidFill>
                          <a:effectLst/>
                          <a:latin typeface="+mn-lt"/>
                          <a:ea typeface="+mn-ea"/>
                          <a:cs typeface="+mn-cs"/>
                        </a:rPr>
                        <a:t> ist einfacher skalierbar, schnell und lässt sich problemlos integrieren</a:t>
                      </a:r>
                      <a:endParaRPr lang="de-DE" sz="20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7800" lvl="0" indent="-177800">
                        <a:buFont typeface="Arial" panose="020B0604020202020204" pitchFamily="34" charset="0"/>
                        <a:buChar char="•"/>
                      </a:pPr>
                      <a:r>
                        <a:rPr lang="de-DE" sz="2000" kern="1200" dirty="0">
                          <a:solidFill>
                            <a:schemeClr val="tx1"/>
                          </a:solidFill>
                          <a:effectLst/>
                          <a:latin typeface="+mn-lt"/>
                          <a:ea typeface="+mn-ea"/>
                          <a:cs typeface="+mn-cs"/>
                        </a:rPr>
                        <a:t>Standardsuchanwendungen erstellen.</a:t>
                      </a:r>
                    </a:p>
                    <a:p>
                      <a:pPr marL="177800" lvl="0" indent="-177800">
                        <a:buFont typeface="Arial" panose="020B0604020202020204" pitchFamily="34" charset="0"/>
                        <a:buChar char="•"/>
                      </a:pPr>
                      <a:r>
                        <a:rPr lang="de-DE" sz="2000" kern="1200" dirty="0">
                          <a:solidFill>
                            <a:schemeClr val="tx1"/>
                          </a:solidFill>
                          <a:effectLst/>
                          <a:latin typeface="+mn-lt"/>
                          <a:ea typeface="+mn-ea"/>
                          <a:cs typeface="+mn-cs"/>
                        </a:rPr>
                        <a:t>Hat eine größere, ausgereiftere Community für Benutzer, Entwickler und Mitwirkende.</a:t>
                      </a:r>
                    </a:p>
                    <a:p>
                      <a:pPr marL="177800" lvl="0" indent="-177800">
                        <a:buFont typeface="Arial" panose="020B0604020202020204" pitchFamily="34" charset="0"/>
                        <a:buChar char="•"/>
                      </a:pPr>
                      <a:r>
                        <a:rPr lang="de-DE" sz="2000" kern="1200" dirty="0">
                          <a:solidFill>
                            <a:schemeClr val="tx1"/>
                          </a:solidFill>
                          <a:effectLst/>
                          <a:latin typeface="+mn-lt"/>
                          <a:ea typeface="+mn-ea"/>
                          <a:cs typeface="+mn-cs"/>
                        </a:rPr>
                        <a:t>SolR ist reifer und schneller beim Indizieren von Dokumenten.</a:t>
                      </a:r>
                      <a:endParaRPr lang="de-DE" sz="20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61136540"/>
                  </a:ext>
                </a:extLst>
              </a:tr>
              <a:tr h="480000">
                <a:tc>
                  <a:txBody>
                    <a:bodyPr/>
                    <a:lstStyle/>
                    <a:p>
                      <a:pPr algn="l">
                        <a:lnSpc>
                          <a:spcPct val="110000"/>
                        </a:lnSpc>
                        <a:spcAft>
                          <a:spcPts val="0"/>
                        </a:spcAft>
                      </a:pPr>
                      <a:r>
                        <a:rPr lang="de-DE" sz="2000" b="1" dirty="0">
                          <a:effectLst/>
                          <a:latin typeface="Linux Libertine"/>
                          <a:ea typeface="Yu Gothic UI" panose="020B0500000000000000" pitchFamily="34" charset="-128"/>
                          <a:cs typeface="Yu Gothic UI" panose="020B0500000000000000" pitchFamily="34" charset="-128"/>
                        </a:rPr>
                        <a:t>Tools &amp; Funktionen</a:t>
                      </a:r>
                      <a:endParaRPr lang="de-DE" sz="2000" dirty="0">
                        <a:effectLst/>
                        <a:latin typeface="Linux Libertine"/>
                        <a:ea typeface="Yu Gothic UI" panose="020B0500000000000000" pitchFamily="34" charset="-128"/>
                        <a:cs typeface="Yu Gothic UI" panose="020B0500000000000000" pitchFamily="34" charset="-128"/>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de-DE" sz="2000" kern="1200" dirty="0">
                          <a:solidFill>
                            <a:schemeClr val="tx1"/>
                          </a:solidFill>
                          <a:effectLst/>
                          <a:latin typeface="+mn-lt"/>
                          <a:ea typeface="+mn-ea"/>
                          <a:cs typeface="+mn-cs"/>
                        </a:rPr>
                        <a:t>Übernimmt Führung </a:t>
                      </a:r>
                      <a:r>
                        <a:rPr lang="de-DE" sz="2000" kern="1200" dirty="0">
                          <a:solidFill>
                            <a:schemeClr val="tx1"/>
                          </a:solidFill>
                          <a:effectLst/>
                          <a:latin typeface="+mn-lt"/>
                          <a:ea typeface="+mn-ea"/>
                          <a:cs typeface="+mn-cs"/>
                          <a:sym typeface="Wingdings" panose="05000000000000000000" pitchFamily="2" charset="2"/>
                        </a:rPr>
                        <a:t></a:t>
                      </a:r>
                      <a:r>
                        <a:rPr lang="de-DE" sz="2000" kern="1200" dirty="0">
                          <a:solidFill>
                            <a:schemeClr val="tx1"/>
                          </a:solidFill>
                          <a:effectLst/>
                          <a:latin typeface="+mn-lt"/>
                          <a:ea typeface="+mn-ea"/>
                          <a:cs typeface="+mn-cs"/>
                        </a:rPr>
                        <a:t> lange Liste von Werkzeugen, die mit ES verwendet werden können </a:t>
                      </a:r>
                    </a:p>
                    <a:p>
                      <a:pPr algn="l"/>
                      <a:r>
                        <a:rPr lang="de-DE" sz="2000" kern="1200" dirty="0">
                          <a:solidFill>
                            <a:schemeClr val="tx1"/>
                          </a:solidFill>
                          <a:effectLst/>
                          <a:latin typeface="+mn-lt"/>
                          <a:ea typeface="+mn-ea"/>
                          <a:cs typeface="+mn-cs"/>
                        </a:rPr>
                        <a:t>(z.B. Kibana, Logstash, …).</a:t>
                      </a:r>
                      <a:endParaRPr lang="de-DE" sz="20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de-DE" sz="2000" kern="1200" dirty="0">
                          <a:solidFill>
                            <a:schemeClr val="tx1"/>
                          </a:solidFill>
                          <a:effectLst/>
                          <a:latin typeface="+mn-lt"/>
                          <a:ea typeface="+mn-ea"/>
                          <a:cs typeface="+mn-cs"/>
                        </a:rPr>
                        <a:t>Hat auch sehr viele Funktionen, wobei durch die neu kommenden Updates, alte Tools nicht mehr so wie davor funktionieren.</a:t>
                      </a:r>
                      <a:endParaRPr lang="de-DE" sz="20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41644392"/>
                  </a:ext>
                </a:extLst>
              </a:tr>
            </a:tbl>
          </a:graphicData>
        </a:graphic>
      </p:graphicFrame>
      <p:pic>
        <p:nvPicPr>
          <p:cNvPr id="1068" name="Picture 44">
            <a:extLst>
              <a:ext uri="{FF2B5EF4-FFF2-40B4-BE49-F238E27FC236}">
                <a16:creationId xmlns:a16="http://schemas.microsoft.com/office/drawing/2014/main" id="{F5EF0A6A-74E0-454A-A53B-2A19DD2D9FD2}"/>
              </a:ext>
            </a:extLst>
          </p:cNvPr>
          <p:cNvPicPr>
            <a:picLocks noChangeAspect="1" noChangeArrowheads="1"/>
          </p:cNvPicPr>
          <p:nvPr/>
        </p:nvPicPr>
        <p:blipFill rotWithShape="1">
          <a:blip r:embed="rId14" cstate="hqprint">
            <a:extLst>
              <a:ext uri="{28A0092B-C50C-407E-A947-70E740481C1C}">
                <a14:useLocalDpi xmlns:a14="http://schemas.microsoft.com/office/drawing/2010/main" val="0"/>
              </a:ext>
            </a:extLst>
          </a:blip>
          <a:srcRect l="15477" t="23089" r="13660" b="23208"/>
          <a:stretch/>
        </p:blipFill>
        <p:spPr bwMode="auto">
          <a:xfrm>
            <a:off x="19229022" y="30118897"/>
            <a:ext cx="1601619" cy="557478"/>
          </a:xfrm>
          <a:prstGeom prst="rect">
            <a:avLst/>
          </a:prstGeom>
          <a:noFill/>
          <a:extLst>
            <a:ext uri="{909E8E84-426E-40DD-AFC4-6F175D3DCCD1}">
              <a14:hiddenFill xmlns:a14="http://schemas.microsoft.com/office/drawing/2010/main">
                <a:solidFill>
                  <a:srgbClr val="FFFFFF"/>
                </a:solidFill>
              </a14:hiddenFill>
            </a:ext>
          </a:extLst>
        </p:spPr>
      </p:pic>
      <p:pic>
        <p:nvPicPr>
          <p:cNvPr id="266" name="Picture 4">
            <a:extLst>
              <a:ext uri="{FF2B5EF4-FFF2-40B4-BE49-F238E27FC236}">
                <a16:creationId xmlns:a16="http://schemas.microsoft.com/office/drawing/2014/main" id="{81C618ED-A34E-4CB9-A125-CFE11C955C07}"/>
              </a:ext>
            </a:extLst>
          </p:cNvPr>
          <p:cNvPicPr>
            <a:picLocks noChangeAspect="1" noChangeArrowheads="1"/>
          </p:cNvPicPr>
          <p:nvPr/>
        </p:nvPicPr>
        <p:blipFill>
          <a:blip r:embed="rId15" cstate="hqprint">
            <a:extLst>
              <a:ext uri="{28A0092B-C50C-407E-A947-70E740481C1C}">
                <a14:useLocalDpi xmlns:a14="http://schemas.microsoft.com/office/drawing/2010/main" val="0"/>
              </a:ext>
            </a:extLst>
          </a:blip>
          <a:srcRect/>
          <a:stretch>
            <a:fillRect/>
          </a:stretch>
        </p:blipFill>
        <p:spPr bwMode="auto">
          <a:xfrm>
            <a:off x="26142433" y="30205888"/>
            <a:ext cx="810762" cy="410111"/>
          </a:xfrm>
          <a:prstGeom prst="rect">
            <a:avLst/>
          </a:prstGeom>
          <a:noFill/>
          <a:extLst>
            <a:ext uri="{909E8E84-426E-40DD-AFC4-6F175D3DCCD1}">
              <a14:hiddenFill xmlns:a14="http://schemas.microsoft.com/office/drawing/2010/main">
                <a:solidFill>
                  <a:srgbClr val="FFFFFF"/>
                </a:solidFill>
              </a14:hiddenFill>
            </a:ext>
          </a:extLst>
        </p:spPr>
      </p:pic>
      <p:sp>
        <p:nvSpPr>
          <p:cNvPr id="356" name="Textfeld 355">
            <a:extLst>
              <a:ext uri="{FF2B5EF4-FFF2-40B4-BE49-F238E27FC236}">
                <a16:creationId xmlns:a16="http://schemas.microsoft.com/office/drawing/2014/main" id="{CF2F1DCA-9B9C-4325-BC9B-E2BB84103DE8}"/>
              </a:ext>
            </a:extLst>
          </p:cNvPr>
          <p:cNvSpPr txBox="1"/>
          <p:nvPr/>
        </p:nvSpPr>
        <p:spPr>
          <a:xfrm>
            <a:off x="21876194" y="38247274"/>
            <a:ext cx="7457290" cy="523220"/>
          </a:xfrm>
          <a:prstGeom prst="rect">
            <a:avLst/>
          </a:prstGeom>
          <a:noFill/>
        </p:spPr>
        <p:txBody>
          <a:bodyPr wrap="square" rtlCol="0">
            <a:spAutoFit/>
          </a:bodyPr>
          <a:lstStyle/>
          <a:p>
            <a:pPr algn="r"/>
            <a:r>
              <a:rPr lang="de-DE" sz="2800" b="1" dirty="0">
                <a:latin typeface="+mj-lt"/>
              </a:rPr>
              <a:t>Synonymverarbeitung</a:t>
            </a:r>
          </a:p>
        </p:txBody>
      </p:sp>
      <p:sp>
        <p:nvSpPr>
          <p:cNvPr id="378" name="Ellipse 377">
            <a:extLst>
              <a:ext uri="{FF2B5EF4-FFF2-40B4-BE49-F238E27FC236}">
                <a16:creationId xmlns:a16="http://schemas.microsoft.com/office/drawing/2014/main" id="{CBD82192-4B45-4F3F-9D24-F35E96251D98}"/>
              </a:ext>
            </a:extLst>
          </p:cNvPr>
          <p:cNvSpPr/>
          <p:nvPr/>
        </p:nvSpPr>
        <p:spPr>
          <a:xfrm>
            <a:off x="21977025" y="39065849"/>
            <a:ext cx="383177" cy="42454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79" name="Ellipse 378">
            <a:extLst>
              <a:ext uri="{FF2B5EF4-FFF2-40B4-BE49-F238E27FC236}">
                <a16:creationId xmlns:a16="http://schemas.microsoft.com/office/drawing/2014/main" id="{0DE83E85-0B3D-446B-815A-5E9CB6123CFB}"/>
              </a:ext>
            </a:extLst>
          </p:cNvPr>
          <p:cNvSpPr/>
          <p:nvPr/>
        </p:nvSpPr>
        <p:spPr>
          <a:xfrm>
            <a:off x="23026407" y="39083266"/>
            <a:ext cx="383177" cy="42454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80" name="Ellipse 379">
            <a:extLst>
              <a:ext uri="{FF2B5EF4-FFF2-40B4-BE49-F238E27FC236}">
                <a16:creationId xmlns:a16="http://schemas.microsoft.com/office/drawing/2014/main" id="{20277E95-D105-471C-A69D-622E54DCC54F}"/>
              </a:ext>
            </a:extLst>
          </p:cNvPr>
          <p:cNvSpPr/>
          <p:nvPr/>
        </p:nvSpPr>
        <p:spPr>
          <a:xfrm>
            <a:off x="24075789" y="39065848"/>
            <a:ext cx="383177" cy="42454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81" name="Ellipse 380">
            <a:extLst>
              <a:ext uri="{FF2B5EF4-FFF2-40B4-BE49-F238E27FC236}">
                <a16:creationId xmlns:a16="http://schemas.microsoft.com/office/drawing/2014/main" id="{0FFD143E-85AA-4304-BF32-32B72EE46E43}"/>
              </a:ext>
            </a:extLst>
          </p:cNvPr>
          <p:cNvSpPr/>
          <p:nvPr/>
        </p:nvSpPr>
        <p:spPr>
          <a:xfrm>
            <a:off x="25125171" y="39065847"/>
            <a:ext cx="383177" cy="42454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82" name="Ellipse 381">
            <a:extLst>
              <a:ext uri="{FF2B5EF4-FFF2-40B4-BE49-F238E27FC236}">
                <a16:creationId xmlns:a16="http://schemas.microsoft.com/office/drawing/2014/main" id="{8F147268-1B1D-49B0-97F3-303A77E8D619}"/>
              </a:ext>
            </a:extLst>
          </p:cNvPr>
          <p:cNvSpPr/>
          <p:nvPr/>
        </p:nvSpPr>
        <p:spPr>
          <a:xfrm>
            <a:off x="26174553" y="39065846"/>
            <a:ext cx="383177" cy="42454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83" name="Ellipse 382">
            <a:extLst>
              <a:ext uri="{FF2B5EF4-FFF2-40B4-BE49-F238E27FC236}">
                <a16:creationId xmlns:a16="http://schemas.microsoft.com/office/drawing/2014/main" id="{C185873A-B5B4-4E80-A0C4-AE883CD86EAF}"/>
              </a:ext>
            </a:extLst>
          </p:cNvPr>
          <p:cNvSpPr/>
          <p:nvPr/>
        </p:nvSpPr>
        <p:spPr>
          <a:xfrm>
            <a:off x="27223935" y="39065845"/>
            <a:ext cx="383177" cy="42454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84" name="Ellipse 383">
            <a:extLst>
              <a:ext uri="{FF2B5EF4-FFF2-40B4-BE49-F238E27FC236}">
                <a16:creationId xmlns:a16="http://schemas.microsoft.com/office/drawing/2014/main" id="{E5C90AA2-D018-4994-8B4E-74A3DAA36E8A}"/>
              </a:ext>
            </a:extLst>
          </p:cNvPr>
          <p:cNvSpPr/>
          <p:nvPr/>
        </p:nvSpPr>
        <p:spPr>
          <a:xfrm>
            <a:off x="28273317" y="39065845"/>
            <a:ext cx="383177" cy="42454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85" name="Textfeld 384">
            <a:extLst>
              <a:ext uri="{FF2B5EF4-FFF2-40B4-BE49-F238E27FC236}">
                <a16:creationId xmlns:a16="http://schemas.microsoft.com/office/drawing/2014/main" id="{A8E3C88B-01BB-4D9B-80B1-129A1A1D82BD}"/>
              </a:ext>
            </a:extLst>
          </p:cNvPr>
          <p:cNvSpPr txBox="1"/>
          <p:nvPr/>
        </p:nvSpPr>
        <p:spPr>
          <a:xfrm>
            <a:off x="22021861" y="39100681"/>
            <a:ext cx="7575164" cy="369332"/>
          </a:xfrm>
          <a:prstGeom prst="rect">
            <a:avLst/>
          </a:prstGeom>
          <a:noFill/>
        </p:spPr>
        <p:txBody>
          <a:bodyPr wrap="square" rtlCol="0">
            <a:spAutoFit/>
          </a:bodyPr>
          <a:lstStyle/>
          <a:p>
            <a:r>
              <a:rPr lang="de-DE" dirty="0"/>
              <a:t>0                  1                  2                 3                  4                  5                  6</a:t>
            </a:r>
          </a:p>
        </p:txBody>
      </p:sp>
      <p:cxnSp>
        <p:nvCxnSpPr>
          <p:cNvPr id="386" name="Gerade Verbindung mit Pfeil 385">
            <a:extLst>
              <a:ext uri="{FF2B5EF4-FFF2-40B4-BE49-F238E27FC236}">
                <a16:creationId xmlns:a16="http://schemas.microsoft.com/office/drawing/2014/main" id="{62A4A3C9-D821-48DC-ADB0-546360661AE2}"/>
              </a:ext>
            </a:extLst>
          </p:cNvPr>
          <p:cNvCxnSpPr/>
          <p:nvPr/>
        </p:nvCxnSpPr>
        <p:spPr>
          <a:xfrm>
            <a:off x="22360202" y="39283564"/>
            <a:ext cx="66620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7" name="Gerade Verbindung mit Pfeil 386">
            <a:extLst>
              <a:ext uri="{FF2B5EF4-FFF2-40B4-BE49-F238E27FC236}">
                <a16:creationId xmlns:a16="http://schemas.microsoft.com/office/drawing/2014/main" id="{D13F2AB1-5130-44D7-9E20-428E50578DBA}"/>
              </a:ext>
            </a:extLst>
          </p:cNvPr>
          <p:cNvCxnSpPr/>
          <p:nvPr/>
        </p:nvCxnSpPr>
        <p:spPr>
          <a:xfrm>
            <a:off x="23409584" y="39296628"/>
            <a:ext cx="66620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8" name="Gerade Verbindung mit Pfeil 387">
            <a:extLst>
              <a:ext uri="{FF2B5EF4-FFF2-40B4-BE49-F238E27FC236}">
                <a16:creationId xmlns:a16="http://schemas.microsoft.com/office/drawing/2014/main" id="{E7F8314B-A879-4014-865D-37A5758CCEC7}"/>
              </a:ext>
            </a:extLst>
          </p:cNvPr>
          <p:cNvCxnSpPr/>
          <p:nvPr/>
        </p:nvCxnSpPr>
        <p:spPr>
          <a:xfrm>
            <a:off x="24458966" y="39283564"/>
            <a:ext cx="66620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9" name="Gerade Verbindung mit Pfeil 388">
            <a:extLst>
              <a:ext uri="{FF2B5EF4-FFF2-40B4-BE49-F238E27FC236}">
                <a16:creationId xmlns:a16="http://schemas.microsoft.com/office/drawing/2014/main" id="{C8662176-70ED-47A4-9F76-C9EB5BB73A8B}"/>
              </a:ext>
            </a:extLst>
          </p:cNvPr>
          <p:cNvCxnSpPr/>
          <p:nvPr/>
        </p:nvCxnSpPr>
        <p:spPr>
          <a:xfrm>
            <a:off x="25508348" y="39296628"/>
            <a:ext cx="66620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0" name="Gerade Verbindung mit Pfeil 389">
            <a:extLst>
              <a:ext uri="{FF2B5EF4-FFF2-40B4-BE49-F238E27FC236}">
                <a16:creationId xmlns:a16="http://schemas.microsoft.com/office/drawing/2014/main" id="{28D0DA08-BAD6-4E9B-A10E-F5081300C5BF}"/>
              </a:ext>
            </a:extLst>
          </p:cNvPr>
          <p:cNvCxnSpPr/>
          <p:nvPr/>
        </p:nvCxnSpPr>
        <p:spPr>
          <a:xfrm>
            <a:off x="26557730" y="39292274"/>
            <a:ext cx="66620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1" name="Gerade Verbindung mit Pfeil 390">
            <a:extLst>
              <a:ext uri="{FF2B5EF4-FFF2-40B4-BE49-F238E27FC236}">
                <a16:creationId xmlns:a16="http://schemas.microsoft.com/office/drawing/2014/main" id="{B78173BD-0492-4D13-9E47-08899D5083BC}"/>
              </a:ext>
            </a:extLst>
          </p:cNvPr>
          <p:cNvCxnSpPr/>
          <p:nvPr/>
        </p:nvCxnSpPr>
        <p:spPr>
          <a:xfrm>
            <a:off x="27607112" y="39283564"/>
            <a:ext cx="66620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2" name="Textfeld 391">
            <a:extLst>
              <a:ext uri="{FF2B5EF4-FFF2-40B4-BE49-F238E27FC236}">
                <a16:creationId xmlns:a16="http://schemas.microsoft.com/office/drawing/2014/main" id="{36BBAE67-6810-4A05-8DA3-DD6E6669B1C8}"/>
              </a:ext>
            </a:extLst>
          </p:cNvPr>
          <p:cNvSpPr txBox="1"/>
          <p:nvPr/>
        </p:nvSpPr>
        <p:spPr>
          <a:xfrm>
            <a:off x="22383049" y="38950849"/>
            <a:ext cx="6822089" cy="369332"/>
          </a:xfrm>
          <a:prstGeom prst="rect">
            <a:avLst/>
          </a:prstGeom>
          <a:noFill/>
          <a:ln>
            <a:noFill/>
          </a:ln>
        </p:spPr>
        <p:txBody>
          <a:bodyPr wrap="square" rtlCol="0">
            <a:spAutoFit/>
          </a:bodyPr>
          <a:lstStyle/>
          <a:p>
            <a:r>
              <a:rPr lang="de-DE" b="1" dirty="0"/>
              <a:t>WLG</a:t>
            </a:r>
            <a:r>
              <a:rPr lang="de-DE" dirty="0"/>
              <a:t>          </a:t>
            </a:r>
            <a:r>
              <a:rPr lang="de-DE" b="1" dirty="0"/>
              <a:t>defekt</a:t>
            </a:r>
            <a:r>
              <a:rPr lang="de-DE" dirty="0"/>
              <a:t>          Das            System           ist              </a:t>
            </a:r>
            <a:r>
              <a:rPr lang="de-DE" b="1" dirty="0"/>
              <a:t>n.i.O</a:t>
            </a:r>
            <a:r>
              <a:rPr lang="de-DE" dirty="0"/>
              <a:t>.</a:t>
            </a:r>
          </a:p>
        </p:txBody>
      </p:sp>
      <p:cxnSp>
        <p:nvCxnSpPr>
          <p:cNvPr id="393" name="Verbinder: gekrümmt 392">
            <a:extLst>
              <a:ext uri="{FF2B5EF4-FFF2-40B4-BE49-F238E27FC236}">
                <a16:creationId xmlns:a16="http://schemas.microsoft.com/office/drawing/2014/main" id="{B47B917E-28C3-42B3-A3B8-595BF69B4670}"/>
              </a:ext>
            </a:extLst>
          </p:cNvPr>
          <p:cNvCxnSpPr>
            <a:stCxn id="378" idx="4"/>
            <a:endCxn id="379" idx="4"/>
          </p:cNvCxnSpPr>
          <p:nvPr/>
        </p:nvCxnSpPr>
        <p:spPr>
          <a:xfrm rot="16200000" flipH="1">
            <a:off x="22684597" y="38974409"/>
            <a:ext cx="17417" cy="1049382"/>
          </a:xfrm>
          <a:prstGeom prst="curvedConnector3">
            <a:avLst>
              <a:gd name="adj1" fmla="val 141251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4" name="Verbinder: gekrümmt 393">
            <a:extLst>
              <a:ext uri="{FF2B5EF4-FFF2-40B4-BE49-F238E27FC236}">
                <a16:creationId xmlns:a16="http://schemas.microsoft.com/office/drawing/2014/main" id="{0BE07F45-7E7E-4968-9EB6-2D22DD582300}"/>
              </a:ext>
            </a:extLst>
          </p:cNvPr>
          <p:cNvCxnSpPr/>
          <p:nvPr/>
        </p:nvCxnSpPr>
        <p:spPr>
          <a:xfrm rot="16200000" flipH="1">
            <a:off x="23733978" y="38997480"/>
            <a:ext cx="17417" cy="1049382"/>
          </a:xfrm>
          <a:prstGeom prst="curvedConnector3">
            <a:avLst>
              <a:gd name="adj1" fmla="val 141251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5" name="Verbinder: gekrümmt 394">
            <a:extLst>
              <a:ext uri="{FF2B5EF4-FFF2-40B4-BE49-F238E27FC236}">
                <a16:creationId xmlns:a16="http://schemas.microsoft.com/office/drawing/2014/main" id="{5EB3DF6F-13F5-4350-9C04-D8ECC75E6231}"/>
              </a:ext>
            </a:extLst>
          </p:cNvPr>
          <p:cNvCxnSpPr/>
          <p:nvPr/>
        </p:nvCxnSpPr>
        <p:spPr>
          <a:xfrm rot="16200000" flipH="1">
            <a:off x="27935860" y="38988772"/>
            <a:ext cx="17417" cy="1049382"/>
          </a:xfrm>
          <a:prstGeom prst="curvedConnector3">
            <a:avLst>
              <a:gd name="adj1" fmla="val 141251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6" name="Verbinder: gekrümmt 395">
            <a:extLst>
              <a:ext uri="{FF2B5EF4-FFF2-40B4-BE49-F238E27FC236}">
                <a16:creationId xmlns:a16="http://schemas.microsoft.com/office/drawing/2014/main" id="{2D83B686-D46E-40BA-8F41-3FB728DE5290}"/>
              </a:ext>
            </a:extLst>
          </p:cNvPr>
          <p:cNvCxnSpPr>
            <a:cxnSpLocks/>
          </p:cNvCxnSpPr>
          <p:nvPr/>
        </p:nvCxnSpPr>
        <p:spPr>
          <a:xfrm rot="16200000" flipH="1">
            <a:off x="23733979" y="39056570"/>
            <a:ext cx="17417" cy="1049382"/>
          </a:xfrm>
          <a:prstGeom prst="curvedConnector3">
            <a:avLst>
              <a:gd name="adj1" fmla="val 3462525"/>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7" name="Rechteck 396">
            <a:extLst>
              <a:ext uri="{FF2B5EF4-FFF2-40B4-BE49-F238E27FC236}">
                <a16:creationId xmlns:a16="http://schemas.microsoft.com/office/drawing/2014/main" id="{98551A68-36D5-4300-BE4C-2E7EFF9FA6AD}"/>
              </a:ext>
            </a:extLst>
          </p:cNvPr>
          <p:cNvSpPr/>
          <p:nvPr/>
        </p:nvSpPr>
        <p:spPr>
          <a:xfrm>
            <a:off x="21913022" y="39711548"/>
            <a:ext cx="1419491" cy="523220"/>
          </a:xfrm>
          <a:prstGeom prst="rect">
            <a:avLst/>
          </a:prstGeom>
          <a:ln>
            <a:noFill/>
          </a:ln>
        </p:spPr>
        <p:txBody>
          <a:bodyPr wrap="none">
            <a:spAutoFit/>
          </a:bodyPr>
          <a:lstStyle/>
          <a:p>
            <a:pPr algn="ctr"/>
            <a:r>
              <a:rPr lang="de-DE" sz="1400" dirty="0">
                <a:solidFill>
                  <a:srgbClr val="0070C0"/>
                </a:solidFill>
                <a:sym typeface="Wingdings" panose="05000000000000000000" pitchFamily="2" charset="2"/>
              </a:rPr>
              <a:t>Walter Logik</a:t>
            </a:r>
          </a:p>
          <a:p>
            <a:pPr algn="ctr"/>
            <a:r>
              <a:rPr lang="de-DE" sz="1400" dirty="0">
                <a:solidFill>
                  <a:srgbClr val="0070C0"/>
                </a:solidFill>
                <a:sym typeface="Wingdings" panose="05000000000000000000" pitchFamily="2" charset="2"/>
              </a:rPr>
              <a:t>Grenzwertmodul</a:t>
            </a:r>
            <a:endParaRPr lang="de-DE" sz="1400" dirty="0">
              <a:solidFill>
                <a:srgbClr val="0070C0"/>
              </a:solidFill>
            </a:endParaRPr>
          </a:p>
        </p:txBody>
      </p:sp>
      <p:sp>
        <p:nvSpPr>
          <p:cNvPr id="398" name="Rechteck 397">
            <a:extLst>
              <a:ext uri="{FF2B5EF4-FFF2-40B4-BE49-F238E27FC236}">
                <a16:creationId xmlns:a16="http://schemas.microsoft.com/office/drawing/2014/main" id="{03A97713-DBA7-43B6-B12E-4D39F1D120D1}"/>
              </a:ext>
            </a:extLst>
          </p:cNvPr>
          <p:cNvSpPr/>
          <p:nvPr/>
        </p:nvSpPr>
        <p:spPr>
          <a:xfrm>
            <a:off x="23413525" y="39477121"/>
            <a:ext cx="658322" cy="307777"/>
          </a:xfrm>
          <a:prstGeom prst="rect">
            <a:avLst/>
          </a:prstGeom>
          <a:ln>
            <a:noFill/>
          </a:ln>
        </p:spPr>
        <p:txBody>
          <a:bodyPr wrap="none">
            <a:spAutoFit/>
          </a:bodyPr>
          <a:lstStyle/>
          <a:p>
            <a:pPr algn="ctr"/>
            <a:r>
              <a:rPr lang="de-DE" sz="1400" dirty="0">
                <a:solidFill>
                  <a:srgbClr val="0070C0"/>
                </a:solidFill>
                <a:sym typeface="Wingdings" panose="05000000000000000000" pitchFamily="2" charset="2"/>
              </a:rPr>
              <a:t>kaputt</a:t>
            </a:r>
            <a:endParaRPr lang="de-DE" sz="1400" dirty="0">
              <a:solidFill>
                <a:srgbClr val="0070C0"/>
              </a:solidFill>
            </a:endParaRPr>
          </a:p>
        </p:txBody>
      </p:sp>
      <p:sp>
        <p:nvSpPr>
          <p:cNvPr id="399" name="Rechteck 398">
            <a:extLst>
              <a:ext uri="{FF2B5EF4-FFF2-40B4-BE49-F238E27FC236}">
                <a16:creationId xmlns:a16="http://schemas.microsoft.com/office/drawing/2014/main" id="{AE1E221B-EDFF-49CD-B230-63A746693F36}"/>
              </a:ext>
            </a:extLst>
          </p:cNvPr>
          <p:cNvSpPr/>
          <p:nvPr/>
        </p:nvSpPr>
        <p:spPr>
          <a:xfrm>
            <a:off x="23254956" y="40158185"/>
            <a:ext cx="975460" cy="307777"/>
          </a:xfrm>
          <a:prstGeom prst="rect">
            <a:avLst/>
          </a:prstGeom>
          <a:ln>
            <a:noFill/>
          </a:ln>
        </p:spPr>
        <p:txBody>
          <a:bodyPr wrap="none">
            <a:spAutoFit/>
          </a:bodyPr>
          <a:lstStyle/>
          <a:p>
            <a:pPr algn="ctr"/>
            <a:r>
              <a:rPr lang="de-DE" sz="1400" dirty="0">
                <a:solidFill>
                  <a:srgbClr val="0070C0"/>
                </a:solidFill>
                <a:sym typeface="Wingdings" panose="05000000000000000000" pitchFamily="2" charset="2"/>
              </a:rPr>
              <a:t>beschädigt</a:t>
            </a:r>
            <a:endParaRPr lang="de-DE" sz="1400" dirty="0">
              <a:solidFill>
                <a:srgbClr val="0070C0"/>
              </a:solidFill>
            </a:endParaRPr>
          </a:p>
        </p:txBody>
      </p:sp>
      <p:sp>
        <p:nvSpPr>
          <p:cNvPr id="400" name="Rechteck 399">
            <a:extLst>
              <a:ext uri="{FF2B5EF4-FFF2-40B4-BE49-F238E27FC236}">
                <a16:creationId xmlns:a16="http://schemas.microsoft.com/office/drawing/2014/main" id="{88A90154-6E21-48F5-A2D9-0851E48E8D89}"/>
              </a:ext>
            </a:extLst>
          </p:cNvPr>
          <p:cNvSpPr/>
          <p:nvPr/>
        </p:nvSpPr>
        <p:spPr>
          <a:xfrm>
            <a:off x="27235983" y="39726242"/>
            <a:ext cx="1408462" cy="307777"/>
          </a:xfrm>
          <a:prstGeom prst="rect">
            <a:avLst/>
          </a:prstGeom>
          <a:ln>
            <a:noFill/>
          </a:ln>
        </p:spPr>
        <p:txBody>
          <a:bodyPr wrap="none">
            <a:spAutoFit/>
          </a:bodyPr>
          <a:lstStyle/>
          <a:p>
            <a:pPr algn="ctr"/>
            <a:r>
              <a:rPr lang="de-DE" sz="1400" dirty="0">
                <a:solidFill>
                  <a:srgbClr val="0070C0"/>
                </a:solidFill>
                <a:sym typeface="Wingdings" panose="05000000000000000000" pitchFamily="2" charset="2"/>
              </a:rPr>
              <a:t>nicht in Ordnung</a:t>
            </a:r>
            <a:endParaRPr lang="de-DE" sz="1400" dirty="0">
              <a:solidFill>
                <a:srgbClr val="0070C0"/>
              </a:solidFill>
            </a:endParaRPr>
          </a:p>
        </p:txBody>
      </p:sp>
      <p:sp>
        <p:nvSpPr>
          <p:cNvPr id="264" name="Textfeld 263">
            <a:extLst>
              <a:ext uri="{FF2B5EF4-FFF2-40B4-BE49-F238E27FC236}">
                <a16:creationId xmlns:a16="http://schemas.microsoft.com/office/drawing/2014/main" id="{2AF02170-C995-4709-9379-CEEFBADD9E45}"/>
              </a:ext>
            </a:extLst>
          </p:cNvPr>
          <p:cNvSpPr txBox="1"/>
          <p:nvPr/>
        </p:nvSpPr>
        <p:spPr>
          <a:xfrm>
            <a:off x="16514517" y="38784622"/>
            <a:ext cx="4829744" cy="2062103"/>
          </a:xfrm>
          <a:prstGeom prst="rect">
            <a:avLst/>
          </a:prstGeom>
          <a:noFill/>
        </p:spPr>
        <p:txBody>
          <a:bodyPr wrap="square" rtlCol="0">
            <a:spAutoFit/>
          </a:bodyPr>
          <a:lstStyle/>
          <a:p>
            <a:r>
              <a:rPr lang="de-DE" sz="2000" b="1" dirty="0"/>
              <a:t>Beispiel: „WLG defekt. Das System ist n.i.O.“</a:t>
            </a:r>
          </a:p>
          <a:p>
            <a:endParaRPr lang="de-DE" dirty="0"/>
          </a:p>
          <a:p>
            <a:pPr marL="179388" indent="-179388">
              <a:lnSpc>
                <a:spcPct val="100000"/>
              </a:lnSpc>
              <a:spcBef>
                <a:spcPts val="0"/>
              </a:spcBef>
              <a:spcAft>
                <a:spcPts val="0"/>
              </a:spcAft>
              <a:buFont typeface="Arial" panose="020B0604020202020204" pitchFamily="34" charset="0"/>
              <a:buChar char="•"/>
            </a:pPr>
            <a:r>
              <a:rPr lang="de-DE" dirty="0">
                <a:solidFill>
                  <a:srgbClr val="0070C0"/>
                </a:solidFill>
              </a:rPr>
              <a:t>Synonyme</a:t>
            </a:r>
            <a:r>
              <a:rPr lang="de-DE" dirty="0"/>
              <a:t>: </a:t>
            </a:r>
          </a:p>
          <a:p>
            <a:pPr marL="636588" lvl="1" indent="-179388">
              <a:buFont typeface="Arial" panose="020B0604020202020204" pitchFamily="34" charset="0"/>
              <a:buChar char="•"/>
            </a:pPr>
            <a:r>
              <a:rPr lang="de-DE" dirty="0"/>
              <a:t>WLG </a:t>
            </a:r>
            <a:r>
              <a:rPr lang="de-DE" dirty="0">
                <a:sym typeface="Wingdings" panose="05000000000000000000" pitchFamily="2" charset="2"/>
              </a:rPr>
              <a:t> Walter Logik Grenzwertmodul</a:t>
            </a:r>
          </a:p>
          <a:p>
            <a:pPr marL="636588" lvl="1" indent="-179388">
              <a:buFont typeface="Arial" panose="020B0604020202020204" pitchFamily="34" charset="0"/>
              <a:buChar char="•"/>
            </a:pPr>
            <a:r>
              <a:rPr lang="de-DE" dirty="0">
                <a:sym typeface="Wingdings" panose="05000000000000000000" pitchFamily="2" charset="2"/>
              </a:rPr>
              <a:t>defekt, kaputt, beschädigt</a:t>
            </a:r>
          </a:p>
          <a:p>
            <a:pPr marL="636588" lvl="1" indent="-179388">
              <a:buFont typeface="Arial" panose="020B0604020202020204" pitchFamily="34" charset="0"/>
              <a:buChar char="•"/>
            </a:pPr>
            <a:r>
              <a:rPr lang="de-DE" dirty="0">
                <a:sym typeface="Wingdings" panose="05000000000000000000" pitchFamily="2" charset="2"/>
              </a:rPr>
              <a:t>n.i.O.  nicht in Ordnung</a:t>
            </a:r>
          </a:p>
          <a:p>
            <a:endParaRPr lang="de-DE" dirty="0"/>
          </a:p>
        </p:txBody>
      </p:sp>
      <p:sp>
        <p:nvSpPr>
          <p:cNvPr id="404" name="Pfeil: nach oben 403">
            <a:extLst>
              <a:ext uri="{FF2B5EF4-FFF2-40B4-BE49-F238E27FC236}">
                <a16:creationId xmlns:a16="http://schemas.microsoft.com/office/drawing/2014/main" id="{59947588-757A-4F24-B4B5-5D4011620B9B}"/>
              </a:ext>
            </a:extLst>
          </p:cNvPr>
          <p:cNvSpPr/>
          <p:nvPr/>
        </p:nvSpPr>
        <p:spPr>
          <a:xfrm rot="5400000">
            <a:off x="21226964" y="39380254"/>
            <a:ext cx="606484" cy="691976"/>
          </a:xfrm>
          <a:prstGeom prst="upArrow">
            <a:avLst/>
          </a:prstGeom>
          <a:solidFill>
            <a:schemeClr val="tx1"/>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solidFill>
                <a:schemeClr val="tx1"/>
              </a:solidFill>
            </a:endParaRPr>
          </a:p>
        </p:txBody>
      </p:sp>
      <p:graphicFrame>
        <p:nvGraphicFramePr>
          <p:cNvPr id="5" name="Tabelle 4">
            <a:extLst>
              <a:ext uri="{FF2B5EF4-FFF2-40B4-BE49-F238E27FC236}">
                <a16:creationId xmlns:a16="http://schemas.microsoft.com/office/drawing/2014/main" id="{9668A305-BD95-4AFB-90E8-A17398F5800A}"/>
              </a:ext>
            </a:extLst>
          </p:cNvPr>
          <p:cNvGraphicFramePr>
            <a:graphicFrameLocks noGrp="1"/>
          </p:cNvGraphicFramePr>
          <p:nvPr>
            <p:extLst>
              <p:ext uri="{D42A27DB-BD31-4B8C-83A1-F6EECF244321}">
                <p14:modId xmlns:p14="http://schemas.microsoft.com/office/powerpoint/2010/main" val="1071384476"/>
              </p:ext>
            </p:extLst>
          </p:nvPr>
        </p:nvGraphicFramePr>
        <p:xfrm>
          <a:off x="2125112" y="20666738"/>
          <a:ext cx="11181386" cy="2170559"/>
        </p:xfrm>
        <a:graphic>
          <a:graphicData uri="http://schemas.openxmlformats.org/drawingml/2006/table">
            <a:tbl>
              <a:tblPr firstRow="1" firstCol="1" bandRow="1">
                <a:tableStyleId>{F2DE63D5-997A-4646-A377-4702673A728D}</a:tableStyleId>
              </a:tblPr>
              <a:tblGrid>
                <a:gridCol w="3306255">
                  <a:extLst>
                    <a:ext uri="{9D8B030D-6E8A-4147-A177-3AD203B41FA5}">
                      <a16:colId xmlns:a16="http://schemas.microsoft.com/office/drawing/2014/main" val="4144285929"/>
                    </a:ext>
                  </a:extLst>
                </a:gridCol>
                <a:gridCol w="7875131">
                  <a:extLst>
                    <a:ext uri="{9D8B030D-6E8A-4147-A177-3AD203B41FA5}">
                      <a16:colId xmlns:a16="http://schemas.microsoft.com/office/drawing/2014/main" val="419365242"/>
                    </a:ext>
                  </a:extLst>
                </a:gridCol>
              </a:tblGrid>
              <a:tr h="431196">
                <a:tc>
                  <a:txBody>
                    <a:bodyPr/>
                    <a:lstStyle/>
                    <a:p>
                      <a:pPr>
                        <a:lnSpc>
                          <a:spcPct val="107000"/>
                        </a:lnSpc>
                        <a:spcAft>
                          <a:spcPts val="0"/>
                        </a:spcAft>
                      </a:pPr>
                      <a:r>
                        <a:rPr lang="de-DE" sz="3200" dirty="0">
                          <a:effectLst/>
                        </a:rPr>
                        <a:t>Ausgangssituation</a:t>
                      </a:r>
                      <a:endParaRPr lang="de-DE"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de-DE" sz="3200" dirty="0">
                          <a:effectLst/>
                        </a:rPr>
                        <a:t>Handlung</a:t>
                      </a:r>
                      <a:endParaRPr lang="de-DE"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27220142"/>
                  </a:ext>
                </a:extLst>
              </a:tr>
              <a:tr h="269456">
                <a:tc>
                  <a:txBody>
                    <a:bodyPr/>
                    <a:lstStyle/>
                    <a:p>
                      <a:pPr>
                        <a:lnSpc>
                          <a:spcPct val="107000"/>
                        </a:lnSpc>
                        <a:spcAft>
                          <a:spcPts val="0"/>
                        </a:spcAft>
                      </a:pPr>
                      <a:r>
                        <a:rPr lang="de-DE" sz="2000" dirty="0">
                          <a:effectLst/>
                        </a:rPr>
                        <a:t>Einpresskraft </a:t>
                      </a:r>
                      <a:r>
                        <a:rPr lang="de-DE" sz="2000" dirty="0">
                          <a:effectLst/>
                          <a:highlight>
                            <a:srgbClr val="15DBA2"/>
                          </a:highlight>
                        </a:rPr>
                        <a:t>unterschritten</a:t>
                      </a:r>
                      <a:endParaRPr lang="de-DE" sz="3200" dirty="0">
                        <a:effectLst/>
                        <a:highlight>
                          <a:srgbClr val="15DBA2"/>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de-DE" sz="2000" dirty="0">
                          <a:solidFill>
                            <a:srgbClr val="FF0000"/>
                          </a:solidFill>
                          <a:effectLst/>
                        </a:rPr>
                        <a:t>Zeichnnung</a:t>
                      </a:r>
                      <a:r>
                        <a:rPr lang="de-DE" sz="2000" dirty="0">
                          <a:effectLst/>
                        </a:rPr>
                        <a:t> auf </a:t>
                      </a:r>
                      <a:r>
                        <a:rPr lang="de-DE" sz="2000" dirty="0">
                          <a:solidFill>
                            <a:srgbClr val="FF0000"/>
                          </a:solidFill>
                          <a:effectLst/>
                        </a:rPr>
                        <a:t>UTG</a:t>
                      </a:r>
                      <a:r>
                        <a:rPr lang="de-DE" sz="2000" dirty="0">
                          <a:effectLst/>
                        </a:rPr>
                        <a:t> 45N </a:t>
                      </a:r>
                      <a:r>
                        <a:rPr lang="de-DE" sz="2000" dirty="0" err="1">
                          <a:solidFill>
                            <a:srgbClr val="FF0000"/>
                          </a:solidFill>
                          <a:effectLst/>
                        </a:rPr>
                        <a:t>geendert</a:t>
                      </a:r>
                      <a:r>
                        <a:rPr lang="de-DE" sz="2000" dirty="0">
                          <a:solidFill>
                            <a:srgbClr val="FF0000"/>
                          </a:solidFill>
                          <a:effectLst/>
                        </a:rPr>
                        <a:t>-</a:t>
                      </a:r>
                      <a:r>
                        <a:rPr lang="de-DE" sz="2000" dirty="0">
                          <a:effectLst/>
                        </a:rPr>
                        <a:t>-&gt; Rezepturen angepasst</a:t>
                      </a:r>
                      <a:endParaRPr lang="de-DE"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13546147"/>
                  </a:ext>
                </a:extLst>
              </a:tr>
              <a:tr h="269456">
                <a:tc>
                  <a:txBody>
                    <a:bodyPr/>
                    <a:lstStyle/>
                    <a:p>
                      <a:pPr>
                        <a:lnSpc>
                          <a:spcPct val="107000"/>
                        </a:lnSpc>
                        <a:spcAft>
                          <a:spcPts val="0"/>
                        </a:spcAft>
                      </a:pPr>
                      <a:r>
                        <a:rPr lang="de-DE" sz="2000" dirty="0">
                          <a:effectLst/>
                        </a:rPr>
                        <a:t>Einpresskraft </a:t>
                      </a:r>
                      <a:r>
                        <a:rPr lang="de-DE" sz="2000" dirty="0">
                          <a:effectLst/>
                          <a:highlight>
                            <a:srgbClr val="15DBA2"/>
                          </a:highlight>
                        </a:rPr>
                        <a:t>zu niedrig</a:t>
                      </a:r>
                      <a:endParaRPr lang="de-DE" sz="3200" dirty="0">
                        <a:effectLst/>
                        <a:highlight>
                          <a:srgbClr val="15DBA2"/>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de-DE" sz="2000" dirty="0">
                          <a:effectLst/>
                        </a:rPr>
                        <a:t>Einpressgeschwindigkeit von 50 auf 40 geändert (Rezeptur)</a:t>
                      </a:r>
                    </a:p>
                  </a:txBody>
                  <a:tcPr marL="68580" marR="68580" marT="0" marB="0"/>
                </a:tc>
                <a:extLst>
                  <a:ext uri="{0D108BD9-81ED-4DB2-BD59-A6C34878D82A}">
                    <a16:rowId xmlns:a16="http://schemas.microsoft.com/office/drawing/2014/main" val="1109002211"/>
                  </a:ext>
                </a:extLst>
              </a:tr>
              <a:tr h="269456">
                <a:tc>
                  <a:txBody>
                    <a:bodyPr/>
                    <a:lstStyle/>
                    <a:p>
                      <a:pPr>
                        <a:lnSpc>
                          <a:spcPct val="107000"/>
                        </a:lnSpc>
                        <a:spcAft>
                          <a:spcPts val="0"/>
                        </a:spcAft>
                      </a:pPr>
                      <a:r>
                        <a:rPr lang="de-DE" sz="2000" dirty="0">
                          <a:effectLst/>
                        </a:rPr>
                        <a:t>Einpresskraft </a:t>
                      </a:r>
                      <a:r>
                        <a:rPr lang="de-DE" sz="2000" dirty="0">
                          <a:effectLst/>
                          <a:highlight>
                            <a:srgbClr val="15DBA2"/>
                          </a:highlight>
                        </a:rPr>
                        <a:t>unterschritten</a:t>
                      </a:r>
                      <a:endParaRPr lang="de-DE" sz="3200" dirty="0">
                        <a:effectLst/>
                        <a:highlight>
                          <a:srgbClr val="15DBA2"/>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de-DE" sz="2000" dirty="0">
                          <a:effectLst/>
                        </a:rPr>
                        <a:t>Zeichnungsänderung auf 45N--&gt; Rezeptur angepasst</a:t>
                      </a:r>
                      <a:endParaRPr lang="de-DE"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23103201"/>
                  </a:ext>
                </a:extLst>
              </a:tr>
              <a:tr h="736856">
                <a:tc>
                  <a:txBody>
                    <a:bodyPr/>
                    <a:lstStyle/>
                    <a:p>
                      <a:pPr>
                        <a:lnSpc>
                          <a:spcPct val="107000"/>
                        </a:lnSpc>
                        <a:spcAft>
                          <a:spcPts val="0"/>
                        </a:spcAft>
                      </a:pPr>
                      <a:r>
                        <a:rPr lang="de-DE" sz="2000" dirty="0">
                          <a:effectLst/>
                        </a:rPr>
                        <a:t>Einpresskraft </a:t>
                      </a:r>
                      <a:r>
                        <a:rPr lang="de-DE" sz="2000" dirty="0">
                          <a:effectLst/>
                          <a:highlight>
                            <a:srgbClr val="15DBA2"/>
                          </a:highlight>
                        </a:rPr>
                        <a:t>zu niedrig</a:t>
                      </a:r>
                      <a:endParaRPr lang="de-DE" sz="3200" dirty="0">
                        <a:effectLst/>
                        <a:highlight>
                          <a:srgbClr val="15DBA2"/>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de-DE" sz="2000" dirty="0">
                          <a:effectLst/>
                        </a:rPr>
                        <a:t>SF:Toleranz </a:t>
                      </a:r>
                      <a:r>
                        <a:rPr lang="de-DE" sz="2000" dirty="0">
                          <a:solidFill>
                            <a:srgbClr val="FF0000"/>
                          </a:solidFill>
                          <a:effectLst/>
                        </a:rPr>
                        <a:t>kurzfrüstig</a:t>
                      </a:r>
                      <a:r>
                        <a:rPr lang="de-DE" sz="2000" dirty="0">
                          <a:effectLst/>
                        </a:rPr>
                        <a:t> auf 50N Einpresskräfte reduziert,Prozess</a:t>
                      </a:r>
                      <a:endParaRPr lang="de-DE" sz="3200" dirty="0">
                        <a:effectLst/>
                      </a:endParaRPr>
                    </a:p>
                    <a:p>
                      <a:pPr>
                        <a:lnSpc>
                          <a:spcPct val="107000"/>
                        </a:lnSpc>
                        <a:spcAft>
                          <a:spcPts val="0"/>
                        </a:spcAft>
                      </a:pPr>
                      <a:r>
                        <a:rPr lang="de-DE" sz="2000" dirty="0">
                          <a:effectLst/>
                        </a:rPr>
                        <a:t> validiert. </a:t>
                      </a:r>
                      <a:r>
                        <a:rPr lang="de-DE" sz="2000" dirty="0">
                          <a:solidFill>
                            <a:srgbClr val="FF0000"/>
                          </a:solidFill>
                          <a:effectLst/>
                        </a:rPr>
                        <a:t>WLG</a:t>
                      </a:r>
                      <a:endParaRPr lang="de-DE" sz="3200" dirty="0">
                        <a:solidFill>
                          <a:srgbClr val="FF0000"/>
                        </a:solidFill>
                        <a:effectLst/>
                      </a:endParaRPr>
                    </a:p>
                  </a:txBody>
                  <a:tcPr marL="68580" marR="68580" marT="0" marB="0"/>
                </a:tc>
                <a:extLst>
                  <a:ext uri="{0D108BD9-81ED-4DB2-BD59-A6C34878D82A}">
                    <a16:rowId xmlns:a16="http://schemas.microsoft.com/office/drawing/2014/main" val="1097693021"/>
                  </a:ext>
                </a:extLst>
              </a:tr>
            </a:tbl>
          </a:graphicData>
        </a:graphic>
      </p:graphicFrame>
      <p:sp>
        <p:nvSpPr>
          <p:cNvPr id="6" name="Rechteck 5">
            <a:extLst>
              <a:ext uri="{FF2B5EF4-FFF2-40B4-BE49-F238E27FC236}">
                <a16:creationId xmlns:a16="http://schemas.microsoft.com/office/drawing/2014/main" id="{19BC78D1-0361-4122-A220-544C4D4B5BBF}"/>
              </a:ext>
            </a:extLst>
          </p:cNvPr>
          <p:cNvSpPr/>
          <p:nvPr/>
        </p:nvSpPr>
        <p:spPr>
          <a:xfrm>
            <a:off x="10231427" y="23416277"/>
            <a:ext cx="5577866" cy="44042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r>
              <a:rPr lang="de-DE" sz="2000" b="1" u="sng" dirty="0">
                <a:highlight>
                  <a:srgbClr val="15DBA2"/>
                </a:highlight>
              </a:rPr>
              <a:t>Synonyme</a:t>
            </a:r>
            <a:r>
              <a:rPr lang="de-DE" sz="2000" b="1" dirty="0"/>
              <a:t>  </a:t>
            </a:r>
            <a:r>
              <a:rPr lang="de-DE" sz="2000" b="1" u="sng" dirty="0">
                <a:solidFill>
                  <a:srgbClr val="FF0000"/>
                </a:solidFill>
              </a:rPr>
              <a:t>Rechtschreibfehler/Abkürzungen</a:t>
            </a:r>
            <a:endParaRPr lang="de-DE" sz="2000" dirty="0">
              <a:solidFill>
                <a:srgbClr val="FF0000"/>
              </a:solidFill>
            </a:endParaRPr>
          </a:p>
        </p:txBody>
      </p:sp>
      <p:graphicFrame>
        <p:nvGraphicFramePr>
          <p:cNvPr id="172" name="Tabelle 171">
            <a:extLst>
              <a:ext uri="{FF2B5EF4-FFF2-40B4-BE49-F238E27FC236}">
                <a16:creationId xmlns:a16="http://schemas.microsoft.com/office/drawing/2014/main" id="{6D73D492-7241-4537-81A8-432E018379A5}"/>
              </a:ext>
            </a:extLst>
          </p:cNvPr>
          <p:cNvGraphicFramePr>
            <a:graphicFrameLocks noGrp="1"/>
          </p:cNvGraphicFramePr>
          <p:nvPr>
            <p:extLst>
              <p:ext uri="{D42A27DB-BD31-4B8C-83A1-F6EECF244321}">
                <p14:modId xmlns:p14="http://schemas.microsoft.com/office/powerpoint/2010/main" val="1854985907"/>
              </p:ext>
            </p:extLst>
          </p:nvPr>
        </p:nvGraphicFramePr>
        <p:xfrm>
          <a:off x="17335536" y="19752269"/>
          <a:ext cx="11181386" cy="1122045"/>
        </p:xfrm>
        <a:graphic>
          <a:graphicData uri="http://schemas.openxmlformats.org/drawingml/2006/table">
            <a:tbl>
              <a:tblPr firstRow="1" firstCol="1" bandRow="1">
                <a:tableStyleId>{F2DE63D5-997A-4646-A377-4702673A728D}</a:tableStyleId>
              </a:tblPr>
              <a:tblGrid>
                <a:gridCol w="3306255">
                  <a:extLst>
                    <a:ext uri="{9D8B030D-6E8A-4147-A177-3AD203B41FA5}">
                      <a16:colId xmlns:a16="http://schemas.microsoft.com/office/drawing/2014/main" val="4144285929"/>
                    </a:ext>
                  </a:extLst>
                </a:gridCol>
                <a:gridCol w="7875131">
                  <a:extLst>
                    <a:ext uri="{9D8B030D-6E8A-4147-A177-3AD203B41FA5}">
                      <a16:colId xmlns:a16="http://schemas.microsoft.com/office/drawing/2014/main" val="419365242"/>
                    </a:ext>
                  </a:extLst>
                </a:gridCol>
              </a:tblGrid>
              <a:tr h="431196">
                <a:tc>
                  <a:txBody>
                    <a:bodyPr/>
                    <a:lstStyle/>
                    <a:p>
                      <a:pPr>
                        <a:lnSpc>
                          <a:spcPct val="107000"/>
                        </a:lnSpc>
                        <a:spcAft>
                          <a:spcPts val="0"/>
                        </a:spcAft>
                      </a:pPr>
                      <a:r>
                        <a:rPr lang="de-DE" sz="3200" dirty="0">
                          <a:effectLst/>
                        </a:rPr>
                        <a:t>Ausgangssituation</a:t>
                      </a:r>
                      <a:endParaRPr lang="de-DE"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de-DE" sz="3200" dirty="0">
                          <a:effectLst/>
                        </a:rPr>
                        <a:t>Handlung</a:t>
                      </a:r>
                      <a:endParaRPr lang="de-DE"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27220142"/>
                  </a:ext>
                </a:extLst>
              </a:tr>
              <a:tr h="269456">
                <a:tc>
                  <a:txBody>
                    <a:bodyPr/>
                    <a:lstStyle/>
                    <a:p>
                      <a:pPr>
                        <a:lnSpc>
                          <a:spcPct val="107000"/>
                        </a:lnSpc>
                        <a:spcAft>
                          <a:spcPts val="0"/>
                        </a:spcAft>
                      </a:pPr>
                      <a:r>
                        <a:rPr lang="de-DE" sz="2000" dirty="0">
                          <a:effectLst/>
                        </a:rPr>
                        <a:t>Einpresskraft </a:t>
                      </a:r>
                      <a:r>
                        <a:rPr lang="de-DE" sz="2000" dirty="0">
                          <a:effectLst/>
                          <a:highlight>
                            <a:srgbClr val="15DBA2"/>
                          </a:highlight>
                        </a:rPr>
                        <a:t>unterschritten</a:t>
                      </a:r>
                      <a:endParaRPr lang="de-DE" sz="3200" dirty="0">
                        <a:effectLst/>
                        <a:highlight>
                          <a:srgbClr val="15DBA2"/>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de-DE" sz="2000" dirty="0">
                          <a:effectLst/>
                        </a:rPr>
                        <a:t>Zeichnnung auf UTG 45N geändert--&gt; Rezepturen angepasst</a:t>
                      </a:r>
                      <a:endParaRPr lang="de-DE"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13546147"/>
                  </a:ext>
                </a:extLst>
              </a:tr>
              <a:tr h="269456">
                <a:tc>
                  <a:txBody>
                    <a:bodyPr/>
                    <a:lstStyle/>
                    <a:p>
                      <a:pPr>
                        <a:lnSpc>
                          <a:spcPct val="107000"/>
                        </a:lnSpc>
                        <a:spcAft>
                          <a:spcPts val="0"/>
                        </a:spcAft>
                      </a:pPr>
                      <a:r>
                        <a:rPr lang="de-DE" sz="2000" dirty="0">
                          <a:effectLst/>
                        </a:rPr>
                        <a:t>Einpresskraft </a:t>
                      </a:r>
                      <a:r>
                        <a:rPr lang="de-DE" sz="2000" dirty="0">
                          <a:effectLst/>
                          <a:highlight>
                            <a:srgbClr val="15DBA2"/>
                          </a:highlight>
                        </a:rPr>
                        <a:t>unterschritten</a:t>
                      </a:r>
                      <a:endParaRPr lang="de-DE" sz="3200" dirty="0">
                        <a:effectLst/>
                        <a:highlight>
                          <a:srgbClr val="15DBA2"/>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de-DE" sz="2000" dirty="0">
                          <a:effectLst/>
                        </a:rPr>
                        <a:t>Zeichnungsänderung auf 45N--&gt; Rezeptur angepasst</a:t>
                      </a:r>
                      <a:endParaRPr lang="de-DE"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23103201"/>
                  </a:ext>
                </a:extLst>
              </a:tr>
            </a:tbl>
          </a:graphicData>
        </a:graphic>
      </p:graphicFrame>
      <p:sp>
        <p:nvSpPr>
          <p:cNvPr id="173" name="Pfeil: nach rechts 172">
            <a:extLst>
              <a:ext uri="{FF2B5EF4-FFF2-40B4-BE49-F238E27FC236}">
                <a16:creationId xmlns:a16="http://schemas.microsoft.com/office/drawing/2014/main" id="{F0C531CB-CD50-483B-ADD3-900ACFE49BE8}"/>
              </a:ext>
            </a:extLst>
          </p:cNvPr>
          <p:cNvSpPr/>
          <p:nvPr/>
        </p:nvSpPr>
        <p:spPr>
          <a:xfrm>
            <a:off x="14005856" y="21345584"/>
            <a:ext cx="2568366" cy="1696828"/>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sz="1600" dirty="0"/>
              <a:t>Suche nach semantisch gleichen Einträgen</a:t>
            </a:r>
          </a:p>
        </p:txBody>
      </p:sp>
      <p:graphicFrame>
        <p:nvGraphicFramePr>
          <p:cNvPr id="174" name="Tabelle 173">
            <a:extLst>
              <a:ext uri="{FF2B5EF4-FFF2-40B4-BE49-F238E27FC236}">
                <a16:creationId xmlns:a16="http://schemas.microsoft.com/office/drawing/2014/main" id="{103A89EB-F1A4-42CE-990B-96109A65C7D6}"/>
              </a:ext>
            </a:extLst>
          </p:cNvPr>
          <p:cNvGraphicFramePr>
            <a:graphicFrameLocks noGrp="1"/>
          </p:cNvGraphicFramePr>
          <p:nvPr>
            <p:extLst>
              <p:ext uri="{D42A27DB-BD31-4B8C-83A1-F6EECF244321}">
                <p14:modId xmlns:p14="http://schemas.microsoft.com/office/powerpoint/2010/main" val="2546923942"/>
              </p:ext>
            </p:extLst>
          </p:nvPr>
        </p:nvGraphicFramePr>
        <p:xfrm>
          <a:off x="17309592" y="21167405"/>
          <a:ext cx="11181386" cy="2170559"/>
        </p:xfrm>
        <a:graphic>
          <a:graphicData uri="http://schemas.openxmlformats.org/drawingml/2006/table">
            <a:tbl>
              <a:tblPr firstRow="1" firstCol="1" bandRow="1">
                <a:tableStyleId>{F2DE63D5-997A-4646-A377-4702673A728D}</a:tableStyleId>
              </a:tblPr>
              <a:tblGrid>
                <a:gridCol w="3306255">
                  <a:extLst>
                    <a:ext uri="{9D8B030D-6E8A-4147-A177-3AD203B41FA5}">
                      <a16:colId xmlns:a16="http://schemas.microsoft.com/office/drawing/2014/main" val="4144285929"/>
                    </a:ext>
                  </a:extLst>
                </a:gridCol>
                <a:gridCol w="7875131">
                  <a:extLst>
                    <a:ext uri="{9D8B030D-6E8A-4147-A177-3AD203B41FA5}">
                      <a16:colId xmlns:a16="http://schemas.microsoft.com/office/drawing/2014/main" val="419365242"/>
                    </a:ext>
                  </a:extLst>
                </a:gridCol>
              </a:tblGrid>
              <a:tr h="431196">
                <a:tc>
                  <a:txBody>
                    <a:bodyPr/>
                    <a:lstStyle/>
                    <a:p>
                      <a:pPr>
                        <a:lnSpc>
                          <a:spcPct val="107000"/>
                        </a:lnSpc>
                        <a:spcAft>
                          <a:spcPts val="0"/>
                        </a:spcAft>
                      </a:pPr>
                      <a:r>
                        <a:rPr lang="de-DE" sz="3200" dirty="0">
                          <a:effectLst/>
                        </a:rPr>
                        <a:t>Ausgangssituation</a:t>
                      </a:r>
                      <a:endParaRPr lang="de-DE"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de-DE" sz="3200">
                          <a:effectLst/>
                        </a:rPr>
                        <a:t>Handlung</a:t>
                      </a:r>
                      <a:endParaRPr lang="de-DE" sz="3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27220142"/>
                  </a:ext>
                </a:extLst>
              </a:tr>
              <a:tr h="269456">
                <a:tc>
                  <a:txBody>
                    <a:bodyPr/>
                    <a:lstStyle/>
                    <a:p>
                      <a:pPr>
                        <a:lnSpc>
                          <a:spcPct val="107000"/>
                        </a:lnSpc>
                        <a:spcAft>
                          <a:spcPts val="0"/>
                        </a:spcAft>
                      </a:pPr>
                      <a:r>
                        <a:rPr lang="de-DE" sz="2000" dirty="0">
                          <a:effectLst/>
                        </a:rPr>
                        <a:t>Einpresskraft </a:t>
                      </a:r>
                      <a:r>
                        <a:rPr lang="de-DE" sz="2000" dirty="0">
                          <a:effectLst/>
                          <a:highlight>
                            <a:srgbClr val="15DBA2"/>
                          </a:highlight>
                        </a:rPr>
                        <a:t>unterschritten</a:t>
                      </a:r>
                      <a:endParaRPr lang="de-DE" sz="3200" dirty="0">
                        <a:effectLst/>
                        <a:highlight>
                          <a:srgbClr val="15DBA2"/>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de-DE" sz="2000" dirty="0">
                          <a:effectLst/>
                        </a:rPr>
                        <a:t>Zeichnung auf UTG 45N geändert--&gt; Rezepturen angepasst</a:t>
                      </a:r>
                      <a:endParaRPr lang="de-DE"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13546147"/>
                  </a:ext>
                </a:extLst>
              </a:tr>
              <a:tr h="269456">
                <a:tc>
                  <a:txBody>
                    <a:bodyPr/>
                    <a:lstStyle/>
                    <a:p>
                      <a:pPr>
                        <a:lnSpc>
                          <a:spcPct val="107000"/>
                        </a:lnSpc>
                        <a:spcAft>
                          <a:spcPts val="0"/>
                        </a:spcAft>
                      </a:pPr>
                      <a:r>
                        <a:rPr lang="de-DE" sz="2000" dirty="0">
                          <a:effectLst/>
                        </a:rPr>
                        <a:t>Einpresskraft </a:t>
                      </a:r>
                      <a:r>
                        <a:rPr lang="de-DE" sz="2000" dirty="0">
                          <a:effectLst/>
                          <a:highlight>
                            <a:srgbClr val="15DBA2"/>
                          </a:highlight>
                        </a:rPr>
                        <a:t>zu niedrig</a:t>
                      </a:r>
                      <a:endParaRPr lang="de-DE" sz="3200" dirty="0">
                        <a:effectLst/>
                        <a:highlight>
                          <a:srgbClr val="15DBA2"/>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de-DE" sz="2000" dirty="0">
                          <a:effectLst/>
                        </a:rPr>
                        <a:t>Einpressgeschwindigkeit von 50 auf 40 geändert (Rezeptur)</a:t>
                      </a:r>
                    </a:p>
                  </a:txBody>
                  <a:tcPr marL="68580" marR="68580" marT="0" marB="0"/>
                </a:tc>
                <a:extLst>
                  <a:ext uri="{0D108BD9-81ED-4DB2-BD59-A6C34878D82A}">
                    <a16:rowId xmlns:a16="http://schemas.microsoft.com/office/drawing/2014/main" val="1109002211"/>
                  </a:ext>
                </a:extLst>
              </a:tr>
              <a:tr h="269456">
                <a:tc>
                  <a:txBody>
                    <a:bodyPr/>
                    <a:lstStyle/>
                    <a:p>
                      <a:pPr>
                        <a:lnSpc>
                          <a:spcPct val="107000"/>
                        </a:lnSpc>
                        <a:spcAft>
                          <a:spcPts val="0"/>
                        </a:spcAft>
                      </a:pPr>
                      <a:r>
                        <a:rPr lang="de-DE" sz="2000" dirty="0">
                          <a:effectLst/>
                        </a:rPr>
                        <a:t>Einpresskraft </a:t>
                      </a:r>
                      <a:r>
                        <a:rPr lang="de-DE" sz="2000" dirty="0">
                          <a:effectLst/>
                          <a:highlight>
                            <a:srgbClr val="15DBA2"/>
                          </a:highlight>
                        </a:rPr>
                        <a:t>unterschritten</a:t>
                      </a:r>
                      <a:endParaRPr lang="de-DE" sz="3200" dirty="0">
                        <a:effectLst/>
                        <a:highlight>
                          <a:srgbClr val="15DBA2"/>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de-DE" sz="2000" dirty="0">
                          <a:effectLst/>
                        </a:rPr>
                        <a:t>Zeichnungsänderung auf 45N--&gt; Rezeptur angepasst</a:t>
                      </a:r>
                      <a:endParaRPr lang="de-DE"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23103201"/>
                  </a:ext>
                </a:extLst>
              </a:tr>
              <a:tr h="736856">
                <a:tc>
                  <a:txBody>
                    <a:bodyPr/>
                    <a:lstStyle/>
                    <a:p>
                      <a:pPr>
                        <a:lnSpc>
                          <a:spcPct val="107000"/>
                        </a:lnSpc>
                        <a:spcAft>
                          <a:spcPts val="0"/>
                        </a:spcAft>
                      </a:pPr>
                      <a:r>
                        <a:rPr lang="de-DE" sz="2000" dirty="0">
                          <a:effectLst/>
                        </a:rPr>
                        <a:t>Einpresskraft </a:t>
                      </a:r>
                      <a:r>
                        <a:rPr lang="de-DE" sz="2000" dirty="0">
                          <a:effectLst/>
                          <a:highlight>
                            <a:srgbClr val="15DBA2"/>
                          </a:highlight>
                        </a:rPr>
                        <a:t>zu niedrig</a:t>
                      </a:r>
                      <a:endParaRPr lang="de-DE" sz="3200" dirty="0">
                        <a:effectLst/>
                        <a:highlight>
                          <a:srgbClr val="15DBA2"/>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de-DE" sz="2000" dirty="0">
                          <a:effectLst/>
                        </a:rPr>
                        <a:t>SF:Toleranz kurzfristig auf 50N Einpresskräfte reduziert,Prozess</a:t>
                      </a:r>
                      <a:endParaRPr lang="de-DE" sz="3200" dirty="0">
                        <a:effectLst/>
                      </a:endParaRPr>
                    </a:p>
                    <a:p>
                      <a:pPr>
                        <a:lnSpc>
                          <a:spcPct val="107000"/>
                        </a:lnSpc>
                        <a:spcAft>
                          <a:spcPts val="0"/>
                        </a:spcAft>
                      </a:pPr>
                      <a:r>
                        <a:rPr lang="de-DE" sz="2000" dirty="0">
                          <a:effectLst/>
                        </a:rPr>
                        <a:t> validiert. WLG</a:t>
                      </a:r>
                      <a:endParaRPr lang="de-DE" sz="3200" dirty="0">
                        <a:effectLst/>
                      </a:endParaRPr>
                    </a:p>
                  </a:txBody>
                  <a:tcPr marL="68580" marR="68580" marT="0" marB="0"/>
                </a:tc>
                <a:extLst>
                  <a:ext uri="{0D108BD9-81ED-4DB2-BD59-A6C34878D82A}">
                    <a16:rowId xmlns:a16="http://schemas.microsoft.com/office/drawing/2014/main" val="1097693021"/>
                  </a:ext>
                </a:extLst>
              </a:tr>
            </a:tbl>
          </a:graphicData>
        </a:graphic>
      </p:graphicFrame>
      <p:sp>
        <p:nvSpPr>
          <p:cNvPr id="175" name="Pfeil: nach rechts 174">
            <a:extLst>
              <a:ext uri="{FF2B5EF4-FFF2-40B4-BE49-F238E27FC236}">
                <a16:creationId xmlns:a16="http://schemas.microsoft.com/office/drawing/2014/main" id="{4746EA4E-434E-4D3E-9404-9F28EF455E9E}"/>
              </a:ext>
            </a:extLst>
          </p:cNvPr>
          <p:cNvSpPr/>
          <p:nvPr/>
        </p:nvSpPr>
        <p:spPr>
          <a:xfrm>
            <a:off x="14005856" y="19411794"/>
            <a:ext cx="2568366" cy="1696828"/>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Schlüsselwort-Suche</a:t>
            </a:r>
          </a:p>
        </p:txBody>
      </p:sp>
      <p:sp>
        <p:nvSpPr>
          <p:cNvPr id="11" name="Textfeld 10">
            <a:extLst>
              <a:ext uri="{FF2B5EF4-FFF2-40B4-BE49-F238E27FC236}">
                <a16:creationId xmlns:a16="http://schemas.microsoft.com/office/drawing/2014/main" id="{4AC075ED-935D-4B71-9092-192A9B86DBFC}"/>
              </a:ext>
            </a:extLst>
          </p:cNvPr>
          <p:cNvSpPr txBox="1"/>
          <p:nvPr/>
        </p:nvSpPr>
        <p:spPr>
          <a:xfrm rot="19126091">
            <a:off x="27309390" y="21028714"/>
            <a:ext cx="2159564" cy="584775"/>
          </a:xfrm>
          <a:prstGeom prst="rect">
            <a:avLst/>
          </a:prstGeom>
          <a:noFill/>
        </p:spPr>
        <p:txBody>
          <a:bodyPr wrap="square" rtlCol="0">
            <a:spAutoFit/>
          </a:bodyPr>
          <a:lstStyle/>
          <a:p>
            <a:r>
              <a:rPr lang="de-DE" sz="3200" b="1" dirty="0">
                <a:solidFill>
                  <a:srgbClr val="92D050"/>
                </a:solidFill>
                <a:effectLst>
                  <a:outerShdw blurRad="38100" dist="38100" dir="2700000" algn="tl">
                    <a:srgbClr val="000000">
                      <a:alpha val="43137"/>
                    </a:srgbClr>
                  </a:outerShdw>
                </a:effectLst>
              </a:rPr>
              <a:t>effizient</a:t>
            </a:r>
          </a:p>
        </p:txBody>
      </p:sp>
      <p:sp>
        <p:nvSpPr>
          <p:cNvPr id="177" name="Textfeld 176">
            <a:extLst>
              <a:ext uri="{FF2B5EF4-FFF2-40B4-BE49-F238E27FC236}">
                <a16:creationId xmlns:a16="http://schemas.microsoft.com/office/drawing/2014/main" id="{93D6FE81-1850-4050-9398-F1FE561E41EB}"/>
              </a:ext>
            </a:extLst>
          </p:cNvPr>
          <p:cNvSpPr txBox="1"/>
          <p:nvPr/>
        </p:nvSpPr>
        <p:spPr>
          <a:xfrm rot="19126091">
            <a:off x="27103518" y="19598744"/>
            <a:ext cx="2159564" cy="584775"/>
          </a:xfrm>
          <a:prstGeom prst="rect">
            <a:avLst/>
          </a:prstGeom>
          <a:noFill/>
        </p:spPr>
        <p:txBody>
          <a:bodyPr wrap="square" rtlCol="0">
            <a:spAutoFit/>
          </a:bodyPr>
          <a:lstStyle/>
          <a:p>
            <a:r>
              <a:rPr lang="de-DE" sz="3200" b="1" dirty="0">
                <a:solidFill>
                  <a:srgbClr val="FF0000"/>
                </a:solidFill>
                <a:effectLst>
                  <a:outerShdw blurRad="38100" dist="38100" dir="2700000" algn="tl">
                    <a:srgbClr val="000000">
                      <a:alpha val="43137"/>
                    </a:srgbClr>
                  </a:outerShdw>
                </a:effectLst>
              </a:rPr>
              <a:t>ineffizient</a:t>
            </a:r>
          </a:p>
        </p:txBody>
      </p:sp>
      <p:sp>
        <p:nvSpPr>
          <p:cNvPr id="13" name="Pfeil: nach unten 12">
            <a:extLst>
              <a:ext uri="{FF2B5EF4-FFF2-40B4-BE49-F238E27FC236}">
                <a16:creationId xmlns:a16="http://schemas.microsoft.com/office/drawing/2014/main" id="{B5B5C0C8-386B-48EE-85E2-1DD73889AB14}"/>
              </a:ext>
            </a:extLst>
          </p:cNvPr>
          <p:cNvSpPr/>
          <p:nvPr/>
        </p:nvSpPr>
        <p:spPr>
          <a:xfrm>
            <a:off x="7070463" y="23706077"/>
            <a:ext cx="1290685" cy="1557579"/>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179" name="Pfeil: nach unten 178">
            <a:extLst>
              <a:ext uri="{FF2B5EF4-FFF2-40B4-BE49-F238E27FC236}">
                <a16:creationId xmlns:a16="http://schemas.microsoft.com/office/drawing/2014/main" id="{82A67CD4-4488-4455-83D7-425B105097E1}"/>
              </a:ext>
            </a:extLst>
          </p:cNvPr>
          <p:cNvSpPr/>
          <p:nvPr/>
        </p:nvSpPr>
        <p:spPr>
          <a:xfrm>
            <a:off x="22280886" y="23723846"/>
            <a:ext cx="1290685" cy="1557579"/>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18" name="Textfeld 17">
            <a:extLst>
              <a:ext uri="{FF2B5EF4-FFF2-40B4-BE49-F238E27FC236}">
                <a16:creationId xmlns:a16="http://schemas.microsoft.com/office/drawing/2014/main" id="{31D6F201-1A61-4645-A17C-FADD275CA54B}"/>
              </a:ext>
            </a:extLst>
          </p:cNvPr>
          <p:cNvSpPr txBox="1"/>
          <p:nvPr/>
        </p:nvSpPr>
        <p:spPr>
          <a:xfrm>
            <a:off x="939540" y="31744395"/>
            <a:ext cx="9940314" cy="1693271"/>
          </a:xfrm>
          <a:prstGeom prst="rect">
            <a:avLst/>
          </a:prstGeom>
          <a:noFill/>
        </p:spPr>
        <p:txBody>
          <a:bodyPr wrap="square" rtlCol="0">
            <a:spAutoFit/>
          </a:bodyPr>
          <a:lstStyle/>
          <a:p>
            <a:endParaRPr lang="de-DE" dirty="0"/>
          </a:p>
        </p:txBody>
      </p:sp>
      <p:sp>
        <p:nvSpPr>
          <p:cNvPr id="181" name="Textplatzhalter 2">
            <a:extLst>
              <a:ext uri="{FF2B5EF4-FFF2-40B4-BE49-F238E27FC236}">
                <a16:creationId xmlns:a16="http://schemas.microsoft.com/office/drawing/2014/main" id="{A8ED5E4E-776D-4600-A630-93A0704C1F50}"/>
              </a:ext>
            </a:extLst>
          </p:cNvPr>
          <p:cNvSpPr>
            <a:spLocks noGrp="1"/>
          </p:cNvSpPr>
          <p:nvPr>
            <p:ph type="body" idx="1"/>
          </p:nvPr>
        </p:nvSpPr>
        <p:spPr>
          <a:xfrm>
            <a:off x="966768" y="31693606"/>
            <a:ext cx="4937760" cy="736282"/>
          </a:xfrm>
        </p:spPr>
        <p:txBody>
          <a:bodyPr>
            <a:normAutofit fontScale="62500" lnSpcReduction="20000"/>
          </a:bodyPr>
          <a:lstStyle/>
          <a:p>
            <a:r>
              <a:rPr lang="de-DE" b="1" dirty="0">
                <a:sym typeface="Wingdings" panose="05000000000000000000" pitchFamily="2" charset="2"/>
              </a:rPr>
              <a:t>Rechtschreibkorrektur</a:t>
            </a:r>
            <a:endParaRPr lang="de-DE" dirty="0"/>
          </a:p>
        </p:txBody>
      </p:sp>
      <p:sp>
        <p:nvSpPr>
          <p:cNvPr id="182" name="Inhaltsplatzhalter 3">
            <a:extLst>
              <a:ext uri="{FF2B5EF4-FFF2-40B4-BE49-F238E27FC236}">
                <a16:creationId xmlns:a16="http://schemas.microsoft.com/office/drawing/2014/main" id="{1CB07820-9F01-4ABF-AA77-BD4C374D616E}"/>
              </a:ext>
            </a:extLst>
          </p:cNvPr>
          <p:cNvSpPr>
            <a:spLocks noGrp="1"/>
          </p:cNvSpPr>
          <p:nvPr>
            <p:ph sz="half" idx="2"/>
          </p:nvPr>
        </p:nvSpPr>
        <p:spPr>
          <a:xfrm>
            <a:off x="966767" y="32429888"/>
            <a:ext cx="5393121" cy="3979118"/>
          </a:xfrm>
        </p:spPr>
        <p:txBody>
          <a:bodyPr>
            <a:normAutofit/>
          </a:bodyPr>
          <a:lstStyle/>
          <a:p>
            <a:endParaRPr lang="de-DE" sz="2000" dirty="0">
              <a:sym typeface="Wingdings" panose="05000000000000000000" pitchFamily="2" charset="2"/>
            </a:endParaRPr>
          </a:p>
          <a:p>
            <a:endParaRPr lang="de-DE" sz="2000" dirty="0">
              <a:sym typeface="Wingdings" panose="05000000000000000000" pitchFamily="2" charset="2"/>
            </a:endParaRPr>
          </a:p>
          <a:p>
            <a:endParaRPr lang="de-DE" sz="2000" dirty="0">
              <a:sym typeface="Wingdings" panose="05000000000000000000" pitchFamily="2" charset="2"/>
            </a:endParaRPr>
          </a:p>
          <a:p>
            <a:r>
              <a:rPr lang="de-DE" sz="2000" dirty="0">
                <a:sym typeface="Wingdings" panose="05000000000000000000" pitchFamily="2" charset="2"/>
              </a:rPr>
              <a:t>Berücksichtigung fachspezifischer 	     Wörter des Datensatzes</a:t>
            </a:r>
          </a:p>
          <a:p>
            <a:r>
              <a:rPr lang="de-DE" sz="2000" dirty="0">
                <a:sym typeface="Wingdings" panose="05000000000000000000" pitchFamily="2" charset="2"/>
              </a:rPr>
              <a:t>Eigenes Dictionary kann eingebunden werden</a:t>
            </a:r>
            <a:endParaRPr lang="de-DE" sz="2000" dirty="0"/>
          </a:p>
          <a:p>
            <a:endParaRPr lang="de-DE" sz="2000" dirty="0"/>
          </a:p>
        </p:txBody>
      </p:sp>
      <p:pic>
        <p:nvPicPr>
          <p:cNvPr id="183" name="Picture 6">
            <a:extLst>
              <a:ext uri="{FF2B5EF4-FFF2-40B4-BE49-F238E27FC236}">
                <a16:creationId xmlns:a16="http://schemas.microsoft.com/office/drawing/2014/main" id="{6DE868D5-FAC2-4FF9-8262-6113CDD620E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66768" y="32602870"/>
            <a:ext cx="784607" cy="784607"/>
          </a:xfrm>
          <a:prstGeom prst="rect">
            <a:avLst/>
          </a:prstGeom>
          <a:noFill/>
          <a:extLst>
            <a:ext uri="{909E8E84-426E-40DD-AFC4-6F175D3DCCD1}">
              <a14:hiddenFill xmlns:a14="http://schemas.microsoft.com/office/drawing/2010/main">
                <a:solidFill>
                  <a:srgbClr val="FFFFFF"/>
                </a:solidFill>
              </a14:hiddenFill>
            </a:ext>
          </a:extLst>
        </p:spPr>
      </p:pic>
      <p:sp>
        <p:nvSpPr>
          <p:cNvPr id="184" name="Textfeld 183">
            <a:extLst>
              <a:ext uri="{FF2B5EF4-FFF2-40B4-BE49-F238E27FC236}">
                <a16:creationId xmlns:a16="http://schemas.microsoft.com/office/drawing/2014/main" id="{CC0954C7-6234-4091-B0CD-70540F12A9C6}"/>
              </a:ext>
            </a:extLst>
          </p:cNvPr>
          <p:cNvSpPr txBox="1"/>
          <p:nvPr/>
        </p:nvSpPr>
        <p:spPr>
          <a:xfrm>
            <a:off x="1751375" y="32702785"/>
            <a:ext cx="1697951" cy="707886"/>
          </a:xfrm>
          <a:prstGeom prst="rect">
            <a:avLst/>
          </a:prstGeom>
          <a:noFill/>
        </p:spPr>
        <p:txBody>
          <a:bodyPr wrap="square" rtlCol="0">
            <a:spAutoFit/>
          </a:bodyPr>
          <a:lstStyle/>
          <a:p>
            <a:r>
              <a:rPr lang="de-DE" sz="2000" dirty="0">
                <a:solidFill>
                  <a:schemeClr val="tx1">
                    <a:lumMod val="75000"/>
                    <a:lumOff val="25000"/>
                  </a:schemeClr>
                </a:solidFill>
              </a:rPr>
              <a:t>Python</a:t>
            </a:r>
            <a:r>
              <a:rPr lang="de-DE" sz="2000" dirty="0">
                <a:solidFill>
                  <a:schemeClr val="tx1">
                    <a:lumMod val="75000"/>
                    <a:lumOff val="25000"/>
                  </a:schemeClr>
                </a:solidFill>
                <a:effectLst>
                  <a:outerShdw blurRad="38100" dist="38100" dir="2700000" algn="tl">
                    <a:srgbClr val="000000">
                      <a:alpha val="43137"/>
                    </a:srgbClr>
                  </a:outerShdw>
                </a:effectLst>
              </a:rPr>
              <a:t> </a:t>
            </a:r>
          </a:p>
          <a:p>
            <a:r>
              <a:rPr lang="de-DE" sz="2000" dirty="0">
                <a:solidFill>
                  <a:schemeClr val="tx1">
                    <a:lumMod val="75000"/>
                    <a:lumOff val="25000"/>
                  </a:schemeClr>
                </a:solidFill>
              </a:rPr>
              <a:t>SpellChecker</a:t>
            </a:r>
            <a:r>
              <a:rPr lang="de-DE" sz="2000" dirty="0">
                <a:solidFill>
                  <a:schemeClr val="tx1">
                    <a:lumMod val="75000"/>
                    <a:lumOff val="25000"/>
                  </a:schemeClr>
                </a:solidFill>
                <a:effectLst>
                  <a:outerShdw blurRad="38100" dist="38100" dir="2700000" algn="tl">
                    <a:srgbClr val="000000">
                      <a:alpha val="43137"/>
                    </a:srgbClr>
                  </a:outerShdw>
                </a:effectLst>
              </a:rPr>
              <a:t> </a:t>
            </a:r>
          </a:p>
        </p:txBody>
      </p:sp>
      <p:sp>
        <p:nvSpPr>
          <p:cNvPr id="186" name="Textplatzhalter 4">
            <a:extLst>
              <a:ext uri="{FF2B5EF4-FFF2-40B4-BE49-F238E27FC236}">
                <a16:creationId xmlns:a16="http://schemas.microsoft.com/office/drawing/2014/main" id="{0D2F7298-14E7-4F1C-BF59-89866CEF04BE}"/>
              </a:ext>
            </a:extLst>
          </p:cNvPr>
          <p:cNvSpPr>
            <a:spLocks noGrp="1"/>
          </p:cNvSpPr>
          <p:nvPr>
            <p:ph type="body" sz="quarter" idx="3"/>
          </p:nvPr>
        </p:nvSpPr>
        <p:spPr>
          <a:xfrm>
            <a:off x="7978354" y="31955678"/>
            <a:ext cx="4937760" cy="736282"/>
          </a:xfrm>
        </p:spPr>
        <p:txBody>
          <a:bodyPr>
            <a:normAutofit fontScale="47500" lnSpcReduction="20000"/>
          </a:bodyPr>
          <a:lstStyle/>
          <a:p>
            <a:r>
              <a:rPr lang="de-DE" b="1" dirty="0"/>
              <a:t>Auflösung fachspezifischer Abkürzungen</a:t>
            </a:r>
          </a:p>
        </p:txBody>
      </p:sp>
      <p:sp>
        <p:nvSpPr>
          <p:cNvPr id="187" name="Inhaltsplatzhalter 5">
            <a:extLst>
              <a:ext uri="{FF2B5EF4-FFF2-40B4-BE49-F238E27FC236}">
                <a16:creationId xmlns:a16="http://schemas.microsoft.com/office/drawing/2014/main" id="{6B15A279-AB9B-498A-AFE5-B672AEFEC3EC}"/>
              </a:ext>
            </a:extLst>
          </p:cNvPr>
          <p:cNvSpPr>
            <a:spLocks noGrp="1"/>
          </p:cNvSpPr>
          <p:nvPr>
            <p:ph sz="quarter" idx="4"/>
          </p:nvPr>
        </p:nvSpPr>
        <p:spPr>
          <a:xfrm>
            <a:off x="7978354" y="32691960"/>
            <a:ext cx="4937760" cy="3378200"/>
          </a:xfrm>
        </p:spPr>
        <p:txBody>
          <a:bodyPr>
            <a:normAutofit/>
          </a:bodyPr>
          <a:lstStyle/>
          <a:p>
            <a:pPr marL="0" indent="0">
              <a:buNone/>
            </a:pPr>
            <a:r>
              <a:rPr lang="de-DE" sz="2000" dirty="0">
                <a:sym typeface="Wingdings" panose="05000000000000000000" pitchFamily="2" charset="2"/>
              </a:rPr>
              <a:t>      selbst programmierte Methode in Python</a:t>
            </a:r>
          </a:p>
          <a:p>
            <a:pPr marL="886968" lvl="1" indent="-685800"/>
            <a:endParaRPr lang="de-DE" sz="1100" dirty="0">
              <a:sym typeface="Wingdings" panose="05000000000000000000" pitchFamily="2" charset="2"/>
            </a:endParaRPr>
          </a:p>
          <a:p>
            <a:pPr marL="886968" lvl="1" indent="-685800"/>
            <a:endParaRPr lang="de-DE" sz="2000" dirty="0">
              <a:sym typeface="Wingdings" panose="05000000000000000000" pitchFamily="2" charset="2"/>
            </a:endParaRPr>
          </a:p>
          <a:p>
            <a:pPr marL="886968" lvl="1" indent="-685800"/>
            <a:r>
              <a:rPr lang="de-DE" sz="2000" dirty="0">
                <a:sym typeface="Wingdings" panose="05000000000000000000" pitchFamily="2" charset="2"/>
              </a:rPr>
              <a:t>auf fachspezifische Abkürzungen       des Datensatzes kann eingegangen werden     	</a:t>
            </a:r>
          </a:p>
          <a:p>
            <a:endParaRPr lang="de-DE" sz="2000" dirty="0">
              <a:sym typeface="Wingdings" panose="05000000000000000000" pitchFamily="2" charset="2"/>
            </a:endParaRPr>
          </a:p>
          <a:p>
            <a:endParaRPr lang="de-DE" sz="2000" dirty="0">
              <a:sym typeface="Wingdings" panose="05000000000000000000" pitchFamily="2" charset="2"/>
            </a:endParaRPr>
          </a:p>
          <a:p>
            <a:endParaRPr lang="de-DE" sz="2000" dirty="0"/>
          </a:p>
        </p:txBody>
      </p:sp>
      <p:pic>
        <p:nvPicPr>
          <p:cNvPr id="188" name="Picture 6">
            <a:extLst>
              <a:ext uri="{FF2B5EF4-FFF2-40B4-BE49-F238E27FC236}">
                <a16:creationId xmlns:a16="http://schemas.microsoft.com/office/drawing/2014/main" id="{FDB01F1C-8EF5-47A1-96FB-FEEC674CDE59}"/>
              </a:ext>
            </a:extLst>
          </p:cNvPr>
          <p:cNvPicPr>
            <a:picLocks noChangeAspect="1" noChangeArrowheads="1"/>
          </p:cNvPicPr>
          <p:nvPr/>
        </p:nvPicPr>
        <p:blipFill>
          <a:blip r:embed="rId10" cstate="hqprint">
            <a:extLst>
              <a:ext uri="{28A0092B-C50C-407E-A947-70E740481C1C}">
                <a14:useLocalDpi xmlns:a14="http://schemas.microsoft.com/office/drawing/2010/main" val="0"/>
              </a:ext>
            </a:extLst>
          </a:blip>
          <a:srcRect/>
          <a:stretch>
            <a:fillRect/>
          </a:stretch>
        </p:blipFill>
        <p:spPr bwMode="auto">
          <a:xfrm>
            <a:off x="8080374" y="32732551"/>
            <a:ext cx="257565" cy="257565"/>
          </a:xfrm>
          <a:prstGeom prst="rect">
            <a:avLst/>
          </a:prstGeom>
          <a:noFill/>
          <a:extLst>
            <a:ext uri="{909E8E84-426E-40DD-AFC4-6F175D3DCCD1}">
              <a14:hiddenFill xmlns:a14="http://schemas.microsoft.com/office/drawing/2010/main">
                <a:solidFill>
                  <a:srgbClr val="FFFFFF"/>
                </a:solidFill>
              </a14:hiddenFill>
            </a:ext>
          </a:extLst>
        </p:spPr>
      </p:pic>
      <p:sp>
        <p:nvSpPr>
          <p:cNvPr id="22" name="Rechteck: abgerundete Ecken 21">
            <a:extLst>
              <a:ext uri="{FF2B5EF4-FFF2-40B4-BE49-F238E27FC236}">
                <a16:creationId xmlns:a16="http://schemas.microsoft.com/office/drawing/2014/main" id="{040A8E9D-32E9-46C6-B0BA-FD179006ECCE}"/>
              </a:ext>
            </a:extLst>
          </p:cNvPr>
          <p:cNvSpPr/>
          <p:nvPr/>
        </p:nvSpPr>
        <p:spPr>
          <a:xfrm>
            <a:off x="1027110" y="33602461"/>
            <a:ext cx="1359123" cy="508331"/>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de-DE" dirty="0"/>
              <a:t>Wieso?</a:t>
            </a:r>
          </a:p>
        </p:txBody>
      </p:sp>
      <p:sp>
        <p:nvSpPr>
          <p:cNvPr id="191" name="Rechteck: abgerundete Ecken 190">
            <a:extLst>
              <a:ext uri="{FF2B5EF4-FFF2-40B4-BE49-F238E27FC236}">
                <a16:creationId xmlns:a16="http://schemas.microsoft.com/office/drawing/2014/main" id="{9A13E098-5170-41FA-844F-90DB89B1820C}"/>
              </a:ext>
            </a:extLst>
          </p:cNvPr>
          <p:cNvSpPr/>
          <p:nvPr/>
        </p:nvSpPr>
        <p:spPr>
          <a:xfrm>
            <a:off x="8080374" y="33271801"/>
            <a:ext cx="1359123" cy="508331"/>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de-DE" dirty="0"/>
              <a:t>Wieso?</a:t>
            </a:r>
          </a:p>
        </p:txBody>
      </p:sp>
      <p:sp>
        <p:nvSpPr>
          <p:cNvPr id="23" name="Rechteck 22">
            <a:extLst>
              <a:ext uri="{FF2B5EF4-FFF2-40B4-BE49-F238E27FC236}">
                <a16:creationId xmlns:a16="http://schemas.microsoft.com/office/drawing/2014/main" id="{BAD5337F-B929-4B23-B8C6-FA97E8D384A2}"/>
              </a:ext>
            </a:extLst>
          </p:cNvPr>
          <p:cNvSpPr/>
          <p:nvPr/>
        </p:nvSpPr>
        <p:spPr>
          <a:xfrm>
            <a:off x="15380464" y="27693724"/>
            <a:ext cx="14046130" cy="1376380"/>
          </a:xfrm>
          <a:prstGeom prst="rect">
            <a:avLst/>
          </a:prstGeom>
          <a:noFill/>
          <a:ln w="762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de-DE"/>
          </a:p>
        </p:txBody>
      </p:sp>
      <p:sp>
        <p:nvSpPr>
          <p:cNvPr id="194" name="Rechteck 193">
            <a:extLst>
              <a:ext uri="{FF2B5EF4-FFF2-40B4-BE49-F238E27FC236}">
                <a16:creationId xmlns:a16="http://schemas.microsoft.com/office/drawing/2014/main" id="{0E2297E8-8DD0-499A-8AA4-858C7893FDF4}"/>
              </a:ext>
            </a:extLst>
          </p:cNvPr>
          <p:cNvSpPr/>
          <p:nvPr/>
        </p:nvSpPr>
        <p:spPr>
          <a:xfrm>
            <a:off x="23380554" y="30078539"/>
            <a:ext cx="6088081" cy="7643717"/>
          </a:xfrm>
          <a:prstGeom prst="rect">
            <a:avLst/>
          </a:prstGeom>
          <a:noFill/>
          <a:ln w="762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de-DE"/>
          </a:p>
        </p:txBody>
      </p:sp>
      <p:sp>
        <p:nvSpPr>
          <p:cNvPr id="215" name="Rechteck 214">
            <a:extLst>
              <a:ext uri="{FF2B5EF4-FFF2-40B4-BE49-F238E27FC236}">
                <a16:creationId xmlns:a16="http://schemas.microsoft.com/office/drawing/2014/main" id="{8FCA9B61-35DE-44EC-AA31-5EC5F70B09F9}"/>
              </a:ext>
            </a:extLst>
          </p:cNvPr>
          <p:cNvSpPr/>
          <p:nvPr/>
        </p:nvSpPr>
        <p:spPr>
          <a:xfrm>
            <a:off x="773921" y="26345179"/>
            <a:ext cx="14046130" cy="1937431"/>
          </a:xfrm>
          <a:prstGeom prst="rect">
            <a:avLst/>
          </a:prstGeom>
          <a:noFill/>
          <a:ln w="762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de-DE"/>
          </a:p>
        </p:txBody>
      </p:sp>
      <p:sp>
        <p:nvSpPr>
          <p:cNvPr id="221" name="Rechteck 220">
            <a:extLst>
              <a:ext uri="{FF2B5EF4-FFF2-40B4-BE49-F238E27FC236}">
                <a16:creationId xmlns:a16="http://schemas.microsoft.com/office/drawing/2014/main" id="{4F1CC327-A284-4675-B829-34E30D9B8076}"/>
              </a:ext>
            </a:extLst>
          </p:cNvPr>
          <p:cNvSpPr/>
          <p:nvPr/>
        </p:nvSpPr>
        <p:spPr>
          <a:xfrm>
            <a:off x="7602479" y="31798858"/>
            <a:ext cx="5796304" cy="4207252"/>
          </a:xfrm>
          <a:prstGeom prst="rect">
            <a:avLst/>
          </a:prstGeom>
          <a:noFill/>
          <a:ln w="762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de-DE"/>
          </a:p>
        </p:txBody>
      </p:sp>
      <p:sp>
        <p:nvSpPr>
          <p:cNvPr id="222" name="Rechteck 221">
            <a:extLst>
              <a:ext uri="{FF2B5EF4-FFF2-40B4-BE49-F238E27FC236}">
                <a16:creationId xmlns:a16="http://schemas.microsoft.com/office/drawing/2014/main" id="{E10244B7-D6AD-4C67-8A99-451FBE1892F0}"/>
              </a:ext>
            </a:extLst>
          </p:cNvPr>
          <p:cNvSpPr/>
          <p:nvPr/>
        </p:nvSpPr>
        <p:spPr>
          <a:xfrm>
            <a:off x="863892" y="31820357"/>
            <a:ext cx="5796304" cy="4207252"/>
          </a:xfrm>
          <a:prstGeom prst="rect">
            <a:avLst/>
          </a:prstGeom>
          <a:noFill/>
          <a:ln w="762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de-DE"/>
          </a:p>
        </p:txBody>
      </p:sp>
      <p:sp>
        <p:nvSpPr>
          <p:cNvPr id="3" name="Rechteck 2">
            <a:extLst>
              <a:ext uri="{FF2B5EF4-FFF2-40B4-BE49-F238E27FC236}">
                <a16:creationId xmlns:a16="http://schemas.microsoft.com/office/drawing/2014/main" id="{9F6F4CBD-0F2C-4419-A0D1-2B3784080ED3}"/>
              </a:ext>
            </a:extLst>
          </p:cNvPr>
          <p:cNvSpPr/>
          <p:nvPr/>
        </p:nvSpPr>
        <p:spPr>
          <a:xfrm>
            <a:off x="790191" y="19348289"/>
            <a:ext cx="4701429" cy="443807"/>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de-DE" sz="2800" b="1" dirty="0"/>
              <a:t>Digitales Logbuch</a:t>
            </a:r>
          </a:p>
        </p:txBody>
      </p:sp>
      <p:grpSp>
        <p:nvGrpSpPr>
          <p:cNvPr id="25" name="Gruppieren 24">
            <a:extLst>
              <a:ext uri="{FF2B5EF4-FFF2-40B4-BE49-F238E27FC236}">
                <a16:creationId xmlns:a16="http://schemas.microsoft.com/office/drawing/2014/main" id="{82B2A444-C204-4056-9C6E-19A1E4008343}"/>
              </a:ext>
            </a:extLst>
          </p:cNvPr>
          <p:cNvGrpSpPr/>
          <p:nvPr/>
        </p:nvGrpSpPr>
        <p:grpSpPr>
          <a:xfrm>
            <a:off x="12783245" y="3609478"/>
            <a:ext cx="17206431" cy="5798684"/>
            <a:chOff x="5103285" y="12874412"/>
            <a:chExt cx="17206431" cy="5798684"/>
          </a:xfrm>
        </p:grpSpPr>
        <p:sp>
          <p:nvSpPr>
            <p:cNvPr id="137" name="Textfeld 136">
              <a:extLst>
                <a:ext uri="{FF2B5EF4-FFF2-40B4-BE49-F238E27FC236}">
                  <a16:creationId xmlns:a16="http://schemas.microsoft.com/office/drawing/2014/main" id="{BAB3441D-F87A-4153-BE3B-B9C674880820}"/>
                </a:ext>
              </a:extLst>
            </p:cNvPr>
            <p:cNvSpPr txBox="1"/>
            <p:nvPr/>
          </p:nvSpPr>
          <p:spPr>
            <a:xfrm>
              <a:off x="5287011" y="12874412"/>
              <a:ext cx="4408938" cy="830997"/>
            </a:xfrm>
            <a:prstGeom prst="rect">
              <a:avLst/>
            </a:prstGeom>
            <a:noFill/>
          </p:spPr>
          <p:txBody>
            <a:bodyPr wrap="square" rtlCol="0">
              <a:spAutoFit/>
            </a:bodyPr>
            <a:lstStyle/>
            <a:p>
              <a:pPr algn="ctr"/>
              <a:r>
                <a:rPr lang="de-DE" sz="4600" b="1" dirty="0">
                  <a:solidFill>
                    <a:schemeClr val="bg1"/>
                  </a:solidFill>
                  <a:latin typeface="+mj-lt"/>
                </a:rPr>
                <a:t>MOTIVATION</a:t>
              </a:r>
            </a:p>
          </p:txBody>
        </p:sp>
        <p:pic>
          <p:nvPicPr>
            <p:cNvPr id="138" name="Picture 14" descr="Welt">
              <a:extLst>
                <a:ext uri="{FF2B5EF4-FFF2-40B4-BE49-F238E27FC236}">
                  <a16:creationId xmlns:a16="http://schemas.microsoft.com/office/drawing/2014/main" id="{5E16FE74-5E7C-4AFB-B4C9-EE5784C4D20D}"/>
                </a:ext>
              </a:extLst>
            </p:cNvPr>
            <p:cNvPicPr>
              <a:picLocks noChangeAspect="1" noChangeArrowheads="1"/>
            </p:cNvPicPr>
            <p:nvPr/>
          </p:nvPicPr>
          <p:blipFill>
            <a:blip r:embed="rId16">
              <a:extLst>
                <a:ext uri="{28A0092B-C50C-407E-A947-70E740481C1C}">
                  <a14:useLocalDpi xmlns:a14="http://schemas.microsoft.com/office/drawing/2010/main" val="0"/>
                </a:ext>
                <a:ext uri="{96DAC541-7B7A-43D3-8B79-37D633B846F1}">
                  <asvg:svgBlip xmlns="" xmlns:asvg="http://schemas.microsoft.com/office/drawing/2016/SVG/main" r:embed="rId17"/>
                </a:ext>
              </a:extLst>
            </a:blip>
            <a:srcRect/>
            <a:stretch/>
          </p:blipFill>
          <p:spPr bwMode="auto">
            <a:xfrm flipH="1">
              <a:off x="7581634" y="14758965"/>
              <a:ext cx="1072064" cy="1072064"/>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139" name="Picture 12" descr="Fabrik">
              <a:extLst>
                <a:ext uri="{FF2B5EF4-FFF2-40B4-BE49-F238E27FC236}">
                  <a16:creationId xmlns:a16="http://schemas.microsoft.com/office/drawing/2014/main" id="{4B696751-1520-478A-B887-564469B4B43A}"/>
                </a:ext>
              </a:extLst>
            </p:cNvPr>
            <p:cNvPicPr>
              <a:picLocks noChangeAspect="1" noChangeArrowheads="1"/>
            </p:cNvPicPr>
            <p:nvPr/>
          </p:nvPicPr>
          <p:blipFill>
            <a:blip r:embed="rId18" cstate="hqprint">
              <a:extLst>
                <a:ext uri="{28A0092B-C50C-407E-A947-70E740481C1C}">
                  <a14:useLocalDpi xmlns:a14="http://schemas.microsoft.com/office/drawing/2010/main" val="0"/>
                </a:ext>
                <a:ext uri="{96DAC541-7B7A-43D3-8B79-37D633B846F1}">
                  <asvg:svgBlip xmlns="" xmlns:asvg="http://schemas.microsoft.com/office/drawing/2016/SVG/main" r:embed="rId19"/>
                </a:ext>
              </a:extLst>
            </a:blip>
            <a:srcRect/>
            <a:stretch/>
          </p:blipFill>
          <p:spPr bwMode="auto">
            <a:xfrm>
              <a:off x="10633646" y="14782570"/>
              <a:ext cx="1034668" cy="1034668"/>
            </a:xfrm>
            <a:prstGeom prst="rect">
              <a:avLst/>
            </a:prstGeom>
            <a:noFill/>
            <a:extLst>
              <a:ext uri="{909E8E84-426E-40DD-AFC4-6F175D3DCCD1}">
                <a14:hiddenFill xmlns:a14="http://schemas.microsoft.com/office/drawing/2010/main">
                  <a:solidFill>
                    <a:srgbClr val="FFFFFF"/>
                  </a:solidFill>
                </a14:hiddenFill>
              </a:ext>
            </a:extLst>
          </p:spPr>
        </p:pic>
        <p:sp>
          <p:nvSpPr>
            <p:cNvPr id="140" name="Textfeld 139">
              <a:extLst>
                <a:ext uri="{FF2B5EF4-FFF2-40B4-BE49-F238E27FC236}">
                  <a16:creationId xmlns:a16="http://schemas.microsoft.com/office/drawing/2014/main" id="{5306F2E1-5D2B-47BB-A9D2-01C8488B260E}"/>
                </a:ext>
              </a:extLst>
            </p:cNvPr>
            <p:cNvSpPr txBox="1"/>
            <p:nvPr/>
          </p:nvSpPr>
          <p:spPr>
            <a:xfrm>
              <a:off x="10401259" y="15796469"/>
              <a:ext cx="1567723" cy="400110"/>
            </a:xfrm>
            <a:prstGeom prst="rect">
              <a:avLst/>
            </a:prstGeom>
            <a:noFill/>
          </p:spPr>
          <p:txBody>
            <a:bodyPr wrap="square" rtlCol="0">
              <a:spAutoFit/>
            </a:bodyPr>
            <a:lstStyle/>
            <a:p>
              <a:pPr algn="ctr"/>
              <a:r>
                <a:rPr lang="de-DE" sz="2000" dirty="0">
                  <a:solidFill>
                    <a:schemeClr val="bg1"/>
                  </a:solidFill>
                </a:rPr>
                <a:t>Industrie 4.0</a:t>
              </a:r>
            </a:p>
          </p:txBody>
        </p:sp>
        <p:pic>
          <p:nvPicPr>
            <p:cNvPr id="141" name="Picture 20" descr="Bücherregal">
              <a:extLst>
                <a:ext uri="{FF2B5EF4-FFF2-40B4-BE49-F238E27FC236}">
                  <a16:creationId xmlns:a16="http://schemas.microsoft.com/office/drawing/2014/main" id="{07D03B6E-FE16-4569-B742-C5BE05BB7DD5}"/>
                </a:ext>
              </a:extLst>
            </p:cNvPr>
            <p:cNvPicPr>
              <a:picLocks noChangeAspect="1" noChangeArrowheads="1"/>
            </p:cNvPicPr>
            <p:nvPr/>
          </p:nvPicPr>
          <p:blipFill>
            <a:blip r:embed="rId20" cstate="hqprint">
              <a:extLst>
                <a:ext uri="{28A0092B-C50C-407E-A947-70E740481C1C}">
                  <a14:useLocalDpi xmlns:a14="http://schemas.microsoft.com/office/drawing/2010/main" val="0"/>
                </a:ext>
                <a:ext uri="{96DAC541-7B7A-43D3-8B79-37D633B846F1}">
                  <asvg:svgBlip xmlns="" xmlns:asvg="http://schemas.microsoft.com/office/drawing/2016/SVG/main" r:embed="rId21"/>
                </a:ext>
              </a:extLst>
            </a:blip>
            <a:srcRect/>
            <a:stretch/>
          </p:blipFill>
          <p:spPr bwMode="auto">
            <a:xfrm>
              <a:off x="17177997" y="13842839"/>
              <a:ext cx="1052932" cy="1052932"/>
            </a:xfrm>
            <a:prstGeom prst="rect">
              <a:avLst/>
            </a:prstGeom>
            <a:noFill/>
            <a:extLst>
              <a:ext uri="{909E8E84-426E-40DD-AFC4-6F175D3DCCD1}">
                <a14:hiddenFill xmlns:a14="http://schemas.microsoft.com/office/drawing/2010/main">
                  <a:solidFill>
                    <a:srgbClr val="FFFFFF"/>
                  </a:solidFill>
                </a14:hiddenFill>
              </a:ext>
            </a:extLst>
          </p:spPr>
        </p:pic>
        <p:pic>
          <p:nvPicPr>
            <p:cNvPr id="142" name="Picture 22" descr="Computer">
              <a:extLst>
                <a:ext uri="{FF2B5EF4-FFF2-40B4-BE49-F238E27FC236}">
                  <a16:creationId xmlns:a16="http://schemas.microsoft.com/office/drawing/2014/main" id="{C330E581-9AB2-403B-B490-3446444A9BCE}"/>
                </a:ext>
              </a:extLst>
            </p:cNvPr>
            <p:cNvPicPr>
              <a:picLocks noChangeAspect="1" noChangeArrowheads="1"/>
            </p:cNvPicPr>
            <p:nvPr/>
          </p:nvPicPr>
          <p:blipFill>
            <a:blip r:embed="rId22" cstate="hqprint">
              <a:extLst>
                <a:ext uri="{28A0092B-C50C-407E-A947-70E740481C1C}">
                  <a14:useLocalDpi xmlns:a14="http://schemas.microsoft.com/office/drawing/2010/main" val="0"/>
                </a:ext>
                <a:ext uri="{96DAC541-7B7A-43D3-8B79-37D633B846F1}">
                  <asvg:svgBlip xmlns="" xmlns:asvg="http://schemas.microsoft.com/office/drawing/2016/SVG/main" r:embed="rId23"/>
                </a:ext>
              </a:extLst>
            </a:blip>
            <a:srcRect/>
            <a:stretch/>
          </p:blipFill>
          <p:spPr bwMode="auto">
            <a:xfrm>
              <a:off x="17223029" y="15937846"/>
              <a:ext cx="986916" cy="986916"/>
            </a:xfrm>
            <a:prstGeom prst="rect">
              <a:avLst/>
            </a:prstGeom>
            <a:noFill/>
            <a:extLst>
              <a:ext uri="{909E8E84-426E-40DD-AFC4-6F175D3DCCD1}">
                <a14:hiddenFill xmlns:a14="http://schemas.microsoft.com/office/drawing/2010/main">
                  <a:solidFill>
                    <a:srgbClr val="FFFFFF"/>
                  </a:solidFill>
                </a14:hiddenFill>
              </a:ext>
            </a:extLst>
          </p:spPr>
        </p:pic>
        <p:pic>
          <p:nvPicPr>
            <p:cNvPr id="143" name="Picture 24" descr="Bauarbeiter">
              <a:extLst>
                <a:ext uri="{FF2B5EF4-FFF2-40B4-BE49-F238E27FC236}">
                  <a16:creationId xmlns:a16="http://schemas.microsoft.com/office/drawing/2014/main" id="{CF10B955-D32B-472D-9B98-8E98359FA404}"/>
                </a:ext>
              </a:extLst>
            </p:cNvPr>
            <p:cNvPicPr>
              <a:picLocks noChangeAspect="1" noChangeArrowheads="1"/>
            </p:cNvPicPr>
            <p:nvPr/>
          </p:nvPicPr>
          <p:blipFill>
            <a:blip r:embed="rId24" cstate="hqprint">
              <a:extLst>
                <a:ext uri="{28A0092B-C50C-407E-A947-70E740481C1C}">
                  <a14:useLocalDpi xmlns:a14="http://schemas.microsoft.com/office/drawing/2010/main" val="0"/>
                </a:ext>
                <a:ext uri="{96DAC541-7B7A-43D3-8B79-37D633B846F1}">
                  <asvg:svgBlip xmlns="" xmlns:asvg="http://schemas.microsoft.com/office/drawing/2016/SVG/main" r:embed="rId25"/>
                </a:ext>
              </a:extLst>
            </a:blip>
            <a:srcRect/>
            <a:stretch/>
          </p:blipFill>
          <p:spPr bwMode="auto">
            <a:xfrm>
              <a:off x="13506080" y="14737215"/>
              <a:ext cx="1054728" cy="1054728"/>
            </a:xfrm>
            <a:prstGeom prst="rect">
              <a:avLst/>
            </a:prstGeom>
            <a:noFill/>
            <a:extLst>
              <a:ext uri="{909E8E84-426E-40DD-AFC4-6F175D3DCCD1}">
                <a14:hiddenFill xmlns:a14="http://schemas.microsoft.com/office/drawing/2010/main">
                  <a:solidFill>
                    <a:srgbClr val="FFFFFF"/>
                  </a:solidFill>
                </a14:hiddenFill>
              </a:ext>
            </a:extLst>
          </p:spPr>
        </p:pic>
        <p:sp>
          <p:nvSpPr>
            <p:cNvPr id="144" name="Textfeld 143">
              <a:extLst>
                <a:ext uri="{FF2B5EF4-FFF2-40B4-BE49-F238E27FC236}">
                  <a16:creationId xmlns:a16="http://schemas.microsoft.com/office/drawing/2014/main" id="{F3E43993-134E-4BE5-9175-9831CC598F21}"/>
                </a:ext>
              </a:extLst>
            </p:cNvPr>
            <p:cNvSpPr txBox="1"/>
            <p:nvPr/>
          </p:nvSpPr>
          <p:spPr>
            <a:xfrm>
              <a:off x="7212906" y="15795137"/>
              <a:ext cx="1805374" cy="400110"/>
            </a:xfrm>
            <a:prstGeom prst="rect">
              <a:avLst/>
            </a:prstGeom>
            <a:noFill/>
          </p:spPr>
          <p:txBody>
            <a:bodyPr wrap="square" rtlCol="0">
              <a:spAutoFit/>
            </a:bodyPr>
            <a:lstStyle/>
            <a:p>
              <a:pPr algn="ctr"/>
              <a:r>
                <a:rPr lang="de-DE" sz="2000" dirty="0">
                  <a:solidFill>
                    <a:schemeClr val="bg1"/>
                  </a:solidFill>
                </a:rPr>
                <a:t>Digitalisierung </a:t>
              </a:r>
            </a:p>
          </p:txBody>
        </p:sp>
        <p:sp>
          <p:nvSpPr>
            <p:cNvPr id="145" name="Textfeld 144">
              <a:extLst>
                <a:ext uri="{FF2B5EF4-FFF2-40B4-BE49-F238E27FC236}">
                  <a16:creationId xmlns:a16="http://schemas.microsoft.com/office/drawing/2014/main" id="{B7211418-F161-4CD0-92D2-73D1027135F2}"/>
                </a:ext>
              </a:extLst>
            </p:cNvPr>
            <p:cNvSpPr txBox="1"/>
            <p:nvPr/>
          </p:nvSpPr>
          <p:spPr>
            <a:xfrm>
              <a:off x="13585637" y="15791943"/>
              <a:ext cx="960190" cy="400110"/>
            </a:xfrm>
            <a:prstGeom prst="rect">
              <a:avLst/>
            </a:prstGeom>
            <a:noFill/>
          </p:spPr>
          <p:txBody>
            <a:bodyPr wrap="square" rtlCol="0">
              <a:spAutoFit/>
            </a:bodyPr>
            <a:lstStyle/>
            <a:p>
              <a:r>
                <a:rPr lang="de-DE" sz="2000" dirty="0">
                  <a:solidFill>
                    <a:schemeClr val="bg1"/>
                  </a:solidFill>
                </a:rPr>
                <a:t>Werker </a:t>
              </a:r>
            </a:p>
          </p:txBody>
        </p:sp>
        <p:sp>
          <p:nvSpPr>
            <p:cNvPr id="147" name="Textfeld 146">
              <a:extLst>
                <a:ext uri="{FF2B5EF4-FFF2-40B4-BE49-F238E27FC236}">
                  <a16:creationId xmlns:a16="http://schemas.microsoft.com/office/drawing/2014/main" id="{EA3DFAA2-023E-4FE8-9E6F-C55984E4836E}"/>
                </a:ext>
              </a:extLst>
            </p:cNvPr>
            <p:cNvSpPr txBox="1"/>
            <p:nvPr/>
          </p:nvSpPr>
          <p:spPr>
            <a:xfrm>
              <a:off x="16514766" y="14848587"/>
              <a:ext cx="2377300" cy="707886"/>
            </a:xfrm>
            <a:prstGeom prst="rect">
              <a:avLst/>
            </a:prstGeom>
            <a:noFill/>
          </p:spPr>
          <p:txBody>
            <a:bodyPr wrap="square" rtlCol="0">
              <a:spAutoFit/>
            </a:bodyPr>
            <a:lstStyle/>
            <a:p>
              <a:pPr algn="ctr"/>
              <a:r>
                <a:rPr lang="de-DE" sz="2000" dirty="0">
                  <a:solidFill>
                    <a:schemeClr val="bg1"/>
                  </a:solidFill>
                </a:rPr>
                <a:t>Wissensbasis in Papierform </a:t>
              </a:r>
            </a:p>
          </p:txBody>
        </p:sp>
        <p:sp>
          <p:nvSpPr>
            <p:cNvPr id="148" name="Textfeld 147">
              <a:extLst>
                <a:ext uri="{FF2B5EF4-FFF2-40B4-BE49-F238E27FC236}">
                  <a16:creationId xmlns:a16="http://schemas.microsoft.com/office/drawing/2014/main" id="{2CC140EF-370B-4DF1-8943-9BB19F066C62}"/>
                </a:ext>
              </a:extLst>
            </p:cNvPr>
            <p:cNvSpPr txBox="1"/>
            <p:nvPr/>
          </p:nvSpPr>
          <p:spPr>
            <a:xfrm>
              <a:off x="16415461" y="16979534"/>
              <a:ext cx="2602052" cy="707886"/>
            </a:xfrm>
            <a:prstGeom prst="rect">
              <a:avLst/>
            </a:prstGeom>
            <a:noFill/>
          </p:spPr>
          <p:txBody>
            <a:bodyPr wrap="square" rtlCol="0">
              <a:spAutoFit/>
            </a:bodyPr>
            <a:lstStyle/>
            <a:p>
              <a:pPr algn="ctr"/>
              <a:r>
                <a:rPr lang="de-DE" sz="2000" dirty="0">
                  <a:solidFill>
                    <a:schemeClr val="bg1"/>
                  </a:solidFill>
                </a:rPr>
                <a:t>digitale Wissensbasis (Festo)</a:t>
              </a:r>
            </a:p>
          </p:txBody>
        </p:sp>
        <p:sp>
          <p:nvSpPr>
            <p:cNvPr id="149" name="Textfeld 148">
              <a:extLst>
                <a:ext uri="{FF2B5EF4-FFF2-40B4-BE49-F238E27FC236}">
                  <a16:creationId xmlns:a16="http://schemas.microsoft.com/office/drawing/2014/main" id="{3C56A7A8-BC85-4DB8-AAB9-F22641A775EB}"/>
                </a:ext>
              </a:extLst>
            </p:cNvPr>
            <p:cNvSpPr txBox="1"/>
            <p:nvPr/>
          </p:nvSpPr>
          <p:spPr>
            <a:xfrm>
              <a:off x="20689855" y="15951460"/>
              <a:ext cx="1619861" cy="707886"/>
            </a:xfrm>
            <a:prstGeom prst="rect">
              <a:avLst/>
            </a:prstGeom>
            <a:noFill/>
          </p:spPr>
          <p:txBody>
            <a:bodyPr wrap="square" rtlCol="0">
              <a:spAutoFit/>
            </a:bodyPr>
            <a:lstStyle/>
            <a:p>
              <a:pPr algn="ctr"/>
              <a:r>
                <a:rPr lang="de-DE" sz="2000" dirty="0">
                  <a:solidFill>
                    <a:schemeClr val="bg1"/>
                  </a:solidFill>
                </a:rPr>
                <a:t>Teilen der Wissensbasis  </a:t>
              </a:r>
            </a:p>
          </p:txBody>
        </p:sp>
        <p:sp>
          <p:nvSpPr>
            <p:cNvPr id="150" name="Ellipse 149">
              <a:extLst>
                <a:ext uri="{FF2B5EF4-FFF2-40B4-BE49-F238E27FC236}">
                  <a16:creationId xmlns:a16="http://schemas.microsoft.com/office/drawing/2014/main" id="{4FE7541F-FA20-4247-825F-47096894255D}"/>
                </a:ext>
              </a:extLst>
            </p:cNvPr>
            <p:cNvSpPr/>
            <p:nvPr/>
          </p:nvSpPr>
          <p:spPr>
            <a:xfrm>
              <a:off x="7501556" y="14694295"/>
              <a:ext cx="1228077" cy="1167301"/>
            </a:xfrm>
            <a:prstGeom prst="ellipse">
              <a:avLst/>
            </a:prstGeom>
            <a:noFill/>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de-DE">
                <a:solidFill>
                  <a:schemeClr val="tx1"/>
                </a:solidFill>
              </a:endParaRPr>
            </a:p>
          </p:txBody>
        </p:sp>
        <p:sp>
          <p:nvSpPr>
            <p:cNvPr id="151" name="Ellipse 150">
              <a:extLst>
                <a:ext uri="{FF2B5EF4-FFF2-40B4-BE49-F238E27FC236}">
                  <a16:creationId xmlns:a16="http://schemas.microsoft.com/office/drawing/2014/main" id="{DEC79245-AED4-40C2-AA54-8E36860749DE}"/>
                </a:ext>
              </a:extLst>
            </p:cNvPr>
            <p:cNvSpPr/>
            <p:nvPr/>
          </p:nvSpPr>
          <p:spPr>
            <a:xfrm>
              <a:off x="10512251" y="14694295"/>
              <a:ext cx="1228077" cy="1167301"/>
            </a:xfrm>
            <a:prstGeom prst="ellipse">
              <a:avLst/>
            </a:prstGeom>
            <a:noFill/>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de-DE"/>
            </a:p>
          </p:txBody>
        </p:sp>
        <p:sp>
          <p:nvSpPr>
            <p:cNvPr id="152" name="Ellipse 151">
              <a:extLst>
                <a:ext uri="{FF2B5EF4-FFF2-40B4-BE49-F238E27FC236}">
                  <a16:creationId xmlns:a16="http://schemas.microsoft.com/office/drawing/2014/main" id="{3AC766B6-0744-497D-BA6C-7D5203A76364}"/>
                </a:ext>
              </a:extLst>
            </p:cNvPr>
            <p:cNvSpPr/>
            <p:nvPr/>
          </p:nvSpPr>
          <p:spPr>
            <a:xfrm>
              <a:off x="13433267" y="14690381"/>
              <a:ext cx="1228077" cy="1167301"/>
            </a:xfrm>
            <a:prstGeom prst="ellipse">
              <a:avLst/>
            </a:prstGeom>
            <a:noFill/>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de-DE"/>
            </a:p>
          </p:txBody>
        </p:sp>
        <p:cxnSp>
          <p:nvCxnSpPr>
            <p:cNvPr id="153" name="Gerade Verbindung mit Pfeil 152">
              <a:extLst>
                <a:ext uri="{FF2B5EF4-FFF2-40B4-BE49-F238E27FC236}">
                  <a16:creationId xmlns:a16="http://schemas.microsoft.com/office/drawing/2014/main" id="{99A4DA4F-D077-4E95-8B39-5F1B4EE83AF9}"/>
                </a:ext>
              </a:extLst>
            </p:cNvPr>
            <p:cNvCxnSpPr>
              <a:cxnSpLocks/>
              <a:stCxn id="150" idx="6"/>
              <a:endCxn id="151" idx="2"/>
            </p:cNvCxnSpPr>
            <p:nvPr/>
          </p:nvCxnSpPr>
          <p:spPr>
            <a:xfrm>
              <a:off x="8729633" y="15277946"/>
              <a:ext cx="1782618" cy="0"/>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54" name="Gerade Verbindung mit Pfeil 153">
              <a:extLst>
                <a:ext uri="{FF2B5EF4-FFF2-40B4-BE49-F238E27FC236}">
                  <a16:creationId xmlns:a16="http://schemas.microsoft.com/office/drawing/2014/main" id="{092B6246-B6F3-473D-A70F-09F4715A6E51}"/>
                </a:ext>
              </a:extLst>
            </p:cNvPr>
            <p:cNvCxnSpPr>
              <a:cxnSpLocks/>
              <a:stCxn id="151" idx="6"/>
              <a:endCxn id="152" idx="2"/>
            </p:cNvCxnSpPr>
            <p:nvPr/>
          </p:nvCxnSpPr>
          <p:spPr>
            <a:xfrm flipV="1">
              <a:off x="11740328" y="15274032"/>
              <a:ext cx="1692939" cy="3914"/>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55" name="Ellipse 154">
              <a:extLst>
                <a:ext uri="{FF2B5EF4-FFF2-40B4-BE49-F238E27FC236}">
                  <a16:creationId xmlns:a16="http://schemas.microsoft.com/office/drawing/2014/main" id="{41FC3CA5-7696-428B-8A27-8ECE29E7D478}"/>
                </a:ext>
              </a:extLst>
            </p:cNvPr>
            <p:cNvSpPr/>
            <p:nvPr/>
          </p:nvSpPr>
          <p:spPr>
            <a:xfrm>
              <a:off x="17090425" y="13759138"/>
              <a:ext cx="1228077" cy="1167301"/>
            </a:xfrm>
            <a:prstGeom prst="ellipse">
              <a:avLst/>
            </a:prstGeom>
            <a:noFill/>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de-DE"/>
            </a:p>
          </p:txBody>
        </p:sp>
        <p:sp>
          <p:nvSpPr>
            <p:cNvPr id="156" name="Ellipse 155">
              <a:extLst>
                <a:ext uri="{FF2B5EF4-FFF2-40B4-BE49-F238E27FC236}">
                  <a16:creationId xmlns:a16="http://schemas.microsoft.com/office/drawing/2014/main" id="{5E2E88C5-F5FD-45C7-B144-EE9CA2D3B215}"/>
                </a:ext>
              </a:extLst>
            </p:cNvPr>
            <p:cNvSpPr/>
            <p:nvPr/>
          </p:nvSpPr>
          <p:spPr>
            <a:xfrm>
              <a:off x="17102450" y="15825964"/>
              <a:ext cx="1228077" cy="1167301"/>
            </a:xfrm>
            <a:prstGeom prst="ellipse">
              <a:avLst/>
            </a:prstGeom>
            <a:noFill/>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de-DE"/>
            </a:p>
          </p:txBody>
        </p:sp>
        <p:cxnSp>
          <p:nvCxnSpPr>
            <p:cNvPr id="157" name="Verbinder: gekrümmt 156">
              <a:extLst>
                <a:ext uri="{FF2B5EF4-FFF2-40B4-BE49-F238E27FC236}">
                  <a16:creationId xmlns:a16="http://schemas.microsoft.com/office/drawing/2014/main" id="{A57DC12B-8224-4B81-83AD-17AD39D7C4ED}"/>
                </a:ext>
              </a:extLst>
            </p:cNvPr>
            <p:cNvCxnSpPr>
              <a:cxnSpLocks/>
              <a:stCxn id="156" idx="6"/>
              <a:endCxn id="166" idx="3"/>
            </p:cNvCxnSpPr>
            <p:nvPr/>
          </p:nvCxnSpPr>
          <p:spPr>
            <a:xfrm flipV="1">
              <a:off x="18330527" y="15788628"/>
              <a:ext cx="2714327" cy="620987"/>
            </a:xfrm>
            <a:prstGeom prst="curvedConnector2">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58" name="Verbinder: gekrümmt 157">
              <a:extLst>
                <a:ext uri="{FF2B5EF4-FFF2-40B4-BE49-F238E27FC236}">
                  <a16:creationId xmlns:a16="http://schemas.microsoft.com/office/drawing/2014/main" id="{48661A4D-476E-46F7-B8F1-FD82672A4CE0}"/>
                </a:ext>
              </a:extLst>
            </p:cNvPr>
            <p:cNvCxnSpPr>
              <a:cxnSpLocks/>
              <a:stCxn id="152" idx="7"/>
              <a:endCxn id="155" idx="2"/>
            </p:cNvCxnSpPr>
            <p:nvPr/>
          </p:nvCxnSpPr>
          <p:spPr>
            <a:xfrm rot="5400000" flipH="1" flipV="1">
              <a:off x="15526691" y="13297595"/>
              <a:ext cx="518539" cy="2608929"/>
            </a:xfrm>
            <a:prstGeom prst="curvedConnector2">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59" name="Kreuz 158">
              <a:extLst>
                <a:ext uri="{FF2B5EF4-FFF2-40B4-BE49-F238E27FC236}">
                  <a16:creationId xmlns:a16="http://schemas.microsoft.com/office/drawing/2014/main" id="{8D52346E-D42E-4D73-81C4-A7075F9F1919}"/>
                </a:ext>
              </a:extLst>
            </p:cNvPr>
            <p:cNvSpPr/>
            <p:nvPr/>
          </p:nvSpPr>
          <p:spPr>
            <a:xfrm rot="2717865">
              <a:off x="15452790" y="14084059"/>
              <a:ext cx="678363" cy="687027"/>
            </a:xfrm>
            <a:prstGeom prst="plus">
              <a:avLst>
                <a:gd name="adj" fmla="val 39791"/>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cxnSp>
          <p:nvCxnSpPr>
            <p:cNvPr id="160" name="Verbinder: gekrümmt 159">
              <a:extLst>
                <a:ext uri="{FF2B5EF4-FFF2-40B4-BE49-F238E27FC236}">
                  <a16:creationId xmlns:a16="http://schemas.microsoft.com/office/drawing/2014/main" id="{FF9878AE-BCAC-4B6C-9837-F0AD470DE936}"/>
                </a:ext>
              </a:extLst>
            </p:cNvPr>
            <p:cNvCxnSpPr>
              <a:cxnSpLocks/>
              <a:stCxn id="152" idx="5"/>
              <a:endCxn id="156" idx="2"/>
            </p:cNvCxnSpPr>
            <p:nvPr/>
          </p:nvCxnSpPr>
          <p:spPr>
            <a:xfrm rot="16200000" flipH="1">
              <a:off x="15430533" y="14737698"/>
              <a:ext cx="722880" cy="2620954"/>
            </a:xfrm>
            <a:prstGeom prst="curvedConnector2">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pic>
          <p:nvPicPr>
            <p:cNvPr id="162" name="Picture 24" descr="Verbindungen">
              <a:extLst>
                <a:ext uri="{FF2B5EF4-FFF2-40B4-BE49-F238E27FC236}">
                  <a16:creationId xmlns:a16="http://schemas.microsoft.com/office/drawing/2014/main" id="{5B47BFDA-EC12-42B3-8763-F315CBB3C100}"/>
                </a:ext>
              </a:extLst>
            </p:cNvPr>
            <p:cNvPicPr>
              <a:picLocks noChangeAspect="1" noChangeArrowheads="1"/>
            </p:cNvPicPr>
            <p:nvPr/>
          </p:nvPicPr>
          <p:blipFill>
            <a:blip r:embed="rId26">
              <a:extLst>
                <a:ext uri="{28A0092B-C50C-407E-A947-70E740481C1C}">
                  <a14:useLocalDpi xmlns:a14="http://schemas.microsoft.com/office/drawing/2010/main" val="0"/>
                </a:ext>
                <a:ext uri="{96DAC541-7B7A-43D3-8B79-37D633B846F1}">
                  <asvg:svgBlip xmlns="" xmlns:asvg="http://schemas.microsoft.com/office/drawing/2016/SVG/main" r:embed="rId27"/>
                </a:ext>
              </a:extLst>
            </a:blip>
            <a:srcRect/>
            <a:stretch/>
          </p:blipFill>
          <p:spPr bwMode="auto">
            <a:xfrm>
              <a:off x="20892734" y="14737215"/>
              <a:ext cx="1159562" cy="1159562"/>
            </a:xfrm>
            <a:prstGeom prst="rect">
              <a:avLst/>
            </a:prstGeom>
            <a:noFill/>
            <a:extLst>
              <a:ext uri="{909E8E84-426E-40DD-AFC4-6F175D3DCCD1}">
                <a14:hiddenFill xmlns:a14="http://schemas.microsoft.com/office/drawing/2010/main">
                  <a:solidFill>
                    <a:srgbClr val="FFFFFF"/>
                  </a:solidFill>
                </a14:hiddenFill>
              </a:ext>
            </a:extLst>
          </p:spPr>
        </p:pic>
        <p:sp>
          <p:nvSpPr>
            <p:cNvPr id="166" name="Ellipse 165">
              <a:extLst>
                <a:ext uri="{FF2B5EF4-FFF2-40B4-BE49-F238E27FC236}">
                  <a16:creationId xmlns:a16="http://schemas.microsoft.com/office/drawing/2014/main" id="{A9BB5647-C9DF-4236-AF8B-012127B772E9}"/>
                </a:ext>
              </a:extLst>
            </p:cNvPr>
            <p:cNvSpPr/>
            <p:nvPr/>
          </p:nvSpPr>
          <p:spPr>
            <a:xfrm>
              <a:off x="20857262" y="14691727"/>
              <a:ext cx="1280957" cy="1285099"/>
            </a:xfrm>
            <a:prstGeom prst="ellipse">
              <a:avLst/>
            </a:prstGeom>
            <a:noFill/>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de-DE"/>
            </a:p>
          </p:txBody>
        </p:sp>
        <p:sp>
          <p:nvSpPr>
            <p:cNvPr id="167" name="Gewitterblitz 166">
              <a:extLst>
                <a:ext uri="{FF2B5EF4-FFF2-40B4-BE49-F238E27FC236}">
                  <a16:creationId xmlns:a16="http://schemas.microsoft.com/office/drawing/2014/main" id="{46197E6E-B333-4215-9520-6E1FF93404F0}"/>
                </a:ext>
              </a:extLst>
            </p:cNvPr>
            <p:cNvSpPr/>
            <p:nvPr/>
          </p:nvSpPr>
          <p:spPr>
            <a:xfrm>
              <a:off x="19308744" y="15887230"/>
              <a:ext cx="717273" cy="836347"/>
            </a:xfrm>
            <a:prstGeom prst="lightningBolt">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163" name="Textfeld 162">
              <a:extLst>
                <a:ext uri="{FF2B5EF4-FFF2-40B4-BE49-F238E27FC236}">
                  <a16:creationId xmlns:a16="http://schemas.microsoft.com/office/drawing/2014/main" id="{6EBE8E47-998B-4BD7-90FB-B77C2A5C9076}"/>
                </a:ext>
              </a:extLst>
            </p:cNvPr>
            <p:cNvSpPr txBox="1"/>
            <p:nvPr/>
          </p:nvSpPr>
          <p:spPr>
            <a:xfrm>
              <a:off x="5103285" y="17872877"/>
              <a:ext cx="4680661" cy="800219"/>
            </a:xfrm>
            <a:prstGeom prst="rect">
              <a:avLst/>
            </a:prstGeom>
            <a:noFill/>
          </p:spPr>
          <p:txBody>
            <a:bodyPr wrap="square" rtlCol="0">
              <a:spAutoFit/>
            </a:bodyPr>
            <a:lstStyle/>
            <a:p>
              <a:pPr algn="ctr"/>
              <a:r>
                <a:rPr lang="de-DE" sz="4600" b="1" dirty="0" smtClean="0">
                  <a:latin typeface="+mj-lt"/>
                </a:rPr>
                <a:t>LÖSUNGSKONZEPT</a:t>
              </a:r>
              <a:endParaRPr lang="de-DE" sz="4600" b="1" dirty="0">
                <a:latin typeface="+mj-lt"/>
              </a:endParaRPr>
            </a:p>
          </p:txBody>
        </p:sp>
      </p:grpSp>
      <p:sp>
        <p:nvSpPr>
          <p:cNvPr id="30" name="Textfeld 29"/>
          <p:cNvSpPr txBox="1"/>
          <p:nvPr/>
        </p:nvSpPr>
        <p:spPr>
          <a:xfrm>
            <a:off x="804791" y="4799630"/>
            <a:ext cx="12823213" cy="3170099"/>
          </a:xfrm>
          <a:prstGeom prst="rect">
            <a:avLst/>
          </a:prstGeom>
          <a:noFill/>
        </p:spPr>
        <p:txBody>
          <a:bodyPr wrap="square" rtlCol="0">
            <a:spAutoFit/>
          </a:bodyPr>
          <a:lstStyle/>
          <a:p>
            <a:r>
              <a:rPr lang="de-DE" sz="2000" dirty="0" smtClean="0">
                <a:solidFill>
                  <a:schemeClr val="bg1"/>
                </a:solidFill>
              </a:rPr>
              <a:t>Die digitalen  Logbücher von Festo, welche Fehlerausgangssituationen und die darauf folgenden Handlungen zur Lösung beschreiben, sollen als Wissensbasis für andere Werker bereitgestellt werden. Somit können Werker auf bereits gelöste Probleme mit deren Lösungshergang zugreifen. Dies ermöglicht ein effizienteres arbeiten und Probleme, die bereits gelöst wurden, müssen nicht nochmals genauer analysiert werden. </a:t>
            </a:r>
          </a:p>
          <a:p>
            <a:pPr lvl="1"/>
            <a:endParaRPr lang="de-DE" sz="2000" dirty="0">
              <a:solidFill>
                <a:schemeClr val="bg1"/>
              </a:solidFill>
            </a:endParaRPr>
          </a:p>
          <a:p>
            <a:pPr lvl="1"/>
            <a:r>
              <a:rPr lang="de-DE" sz="2000" dirty="0" smtClean="0">
                <a:solidFill>
                  <a:schemeClr val="bg1"/>
                </a:solidFill>
              </a:rPr>
              <a:t>Probleme:</a:t>
            </a:r>
          </a:p>
          <a:p>
            <a:pPr marL="800100" lvl="1" indent="-342900">
              <a:buFont typeface="Arial" panose="020B0604020202020204" pitchFamily="34" charset="0"/>
              <a:buChar char="•"/>
            </a:pPr>
            <a:r>
              <a:rPr lang="de-DE" sz="2000" dirty="0" smtClean="0">
                <a:solidFill>
                  <a:schemeClr val="bg1"/>
                </a:solidFill>
              </a:rPr>
              <a:t>Spezifische Domäne</a:t>
            </a:r>
          </a:p>
          <a:p>
            <a:pPr marL="800100" lvl="1" indent="-342900">
              <a:buFont typeface="Arial" panose="020B0604020202020204" pitchFamily="34" charset="0"/>
              <a:buChar char="•"/>
            </a:pPr>
            <a:r>
              <a:rPr lang="de-DE" sz="2000" dirty="0" smtClean="0">
                <a:solidFill>
                  <a:schemeClr val="bg1"/>
                </a:solidFill>
              </a:rPr>
              <a:t>Viele Rechtschreibfehler </a:t>
            </a:r>
          </a:p>
          <a:p>
            <a:pPr marL="800100" lvl="1" indent="-342900">
              <a:buFont typeface="Arial" panose="020B0604020202020204" pitchFamily="34" charset="0"/>
              <a:buChar char="•"/>
            </a:pPr>
            <a:r>
              <a:rPr lang="de-DE" sz="2000" dirty="0" smtClean="0">
                <a:solidFill>
                  <a:schemeClr val="bg1"/>
                </a:solidFill>
              </a:rPr>
              <a:t>Viele Domänen-spezifische Eigenwörter und Abkürzungen</a:t>
            </a:r>
          </a:p>
          <a:p>
            <a:pPr marL="800100" lvl="1" indent="-342900">
              <a:buFont typeface="Arial" panose="020B0604020202020204" pitchFamily="34" charset="0"/>
              <a:buChar char="•"/>
            </a:pPr>
            <a:r>
              <a:rPr lang="de-DE" sz="2000" dirty="0" smtClean="0">
                <a:solidFill>
                  <a:schemeClr val="bg1"/>
                </a:solidFill>
              </a:rPr>
              <a:t>Semantisch gleiche Einträge mit unterschiedlichen Beschreibungen</a:t>
            </a:r>
          </a:p>
        </p:txBody>
      </p:sp>
      <p:sp>
        <p:nvSpPr>
          <p:cNvPr id="31" name="Textfeld 30"/>
          <p:cNvSpPr txBox="1"/>
          <p:nvPr/>
        </p:nvSpPr>
        <p:spPr>
          <a:xfrm>
            <a:off x="2132898" y="20114830"/>
            <a:ext cx="6951458" cy="461665"/>
          </a:xfrm>
          <a:prstGeom prst="rect">
            <a:avLst/>
          </a:prstGeom>
          <a:noFill/>
        </p:spPr>
        <p:txBody>
          <a:bodyPr wrap="square" rtlCol="0">
            <a:spAutoFit/>
          </a:bodyPr>
          <a:lstStyle/>
          <a:p>
            <a:r>
              <a:rPr lang="de-DE" sz="2400" b="1" dirty="0" smtClean="0"/>
              <a:t>Suchanfrage: „Einpresskraft unterschritten“</a:t>
            </a:r>
            <a:endParaRPr lang="de-DE" sz="2400" b="1" dirty="0"/>
          </a:p>
        </p:txBody>
      </p:sp>
    </p:spTree>
    <p:extLst>
      <p:ext uri="{BB962C8B-B14F-4D97-AF65-F5344CB8AC3E}">
        <p14:creationId xmlns:p14="http://schemas.microsoft.com/office/powerpoint/2010/main" val="3162686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9"/>
                                        </p:tgtEl>
                                        <p:attrNameLst>
                                          <p:attrName>style.visibility</p:attrName>
                                        </p:attrNameLst>
                                      </p:cBhvr>
                                      <p:to>
                                        <p:strVal val="visible"/>
                                      </p:to>
                                    </p:set>
                                    <p:anim calcmode="lin" valueType="num">
                                      <p:cBhvr additive="base">
                                        <p:cTn id="7" dur="500" fill="hold"/>
                                        <p:tgtEl>
                                          <p:spTgt spid="209"/>
                                        </p:tgtEl>
                                        <p:attrNameLst>
                                          <p:attrName>ppt_x</p:attrName>
                                        </p:attrNameLst>
                                      </p:cBhvr>
                                      <p:tavLst>
                                        <p:tav tm="0">
                                          <p:val>
                                            <p:strVal val="#ppt_x"/>
                                          </p:val>
                                        </p:tav>
                                        <p:tav tm="100000">
                                          <p:val>
                                            <p:strVal val="#ppt_x"/>
                                          </p:val>
                                        </p:tav>
                                      </p:tavLst>
                                    </p:anim>
                                    <p:anim calcmode="lin" valueType="num">
                                      <p:cBhvr additive="base">
                                        <p:cTn id="8" dur="500" fill="hold"/>
                                        <p:tgtEl>
                                          <p:spTgt spid="20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11"/>
                                        </p:tgtEl>
                                        <p:attrNameLst>
                                          <p:attrName>style.visibility</p:attrName>
                                        </p:attrNameLst>
                                      </p:cBhvr>
                                      <p:to>
                                        <p:strVal val="visible"/>
                                      </p:to>
                                    </p:set>
                                    <p:anim calcmode="lin" valueType="num">
                                      <p:cBhvr additive="base">
                                        <p:cTn id="11" dur="500" fill="hold"/>
                                        <p:tgtEl>
                                          <p:spTgt spid="211"/>
                                        </p:tgtEl>
                                        <p:attrNameLst>
                                          <p:attrName>ppt_x</p:attrName>
                                        </p:attrNameLst>
                                      </p:cBhvr>
                                      <p:tavLst>
                                        <p:tav tm="0">
                                          <p:val>
                                            <p:strVal val="#ppt_x"/>
                                          </p:val>
                                        </p:tav>
                                        <p:tav tm="100000">
                                          <p:val>
                                            <p:strVal val="#ppt_x"/>
                                          </p:val>
                                        </p:tav>
                                      </p:tavLst>
                                    </p:anim>
                                    <p:anim calcmode="lin" valueType="num">
                                      <p:cBhvr additive="base">
                                        <p:cTn id="12" dur="500" fill="hold"/>
                                        <p:tgtEl>
                                          <p:spTgt spid="211"/>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10"/>
                                        </p:tgtEl>
                                        <p:attrNameLst>
                                          <p:attrName>style.visibility</p:attrName>
                                        </p:attrNameLst>
                                      </p:cBhvr>
                                      <p:to>
                                        <p:strVal val="visible"/>
                                      </p:to>
                                    </p:set>
                                    <p:anim calcmode="lin" valueType="num">
                                      <p:cBhvr additive="base">
                                        <p:cTn id="15" dur="500" fill="hold"/>
                                        <p:tgtEl>
                                          <p:spTgt spid="210"/>
                                        </p:tgtEl>
                                        <p:attrNameLst>
                                          <p:attrName>ppt_x</p:attrName>
                                        </p:attrNameLst>
                                      </p:cBhvr>
                                      <p:tavLst>
                                        <p:tav tm="0">
                                          <p:val>
                                            <p:strVal val="#ppt_x"/>
                                          </p:val>
                                        </p:tav>
                                        <p:tav tm="100000">
                                          <p:val>
                                            <p:strVal val="#ppt_x"/>
                                          </p:val>
                                        </p:tav>
                                      </p:tavLst>
                                    </p:anim>
                                    <p:anim calcmode="lin" valueType="num">
                                      <p:cBhvr additive="base">
                                        <p:cTn id="16" dur="500" fill="hold"/>
                                        <p:tgtEl>
                                          <p:spTgt spid="210"/>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212"/>
                                        </p:tgtEl>
                                        <p:attrNameLst>
                                          <p:attrName>style.visibility</p:attrName>
                                        </p:attrNameLst>
                                      </p:cBhvr>
                                      <p:to>
                                        <p:strVal val="visible"/>
                                      </p:to>
                                    </p:set>
                                    <p:anim calcmode="lin" valueType="num">
                                      <p:cBhvr additive="base">
                                        <p:cTn id="21" dur="500" fill="hold"/>
                                        <p:tgtEl>
                                          <p:spTgt spid="212"/>
                                        </p:tgtEl>
                                        <p:attrNameLst>
                                          <p:attrName>ppt_x</p:attrName>
                                        </p:attrNameLst>
                                      </p:cBhvr>
                                      <p:tavLst>
                                        <p:tav tm="0">
                                          <p:val>
                                            <p:strVal val="#ppt_x"/>
                                          </p:val>
                                        </p:tav>
                                        <p:tav tm="100000">
                                          <p:val>
                                            <p:strVal val="#ppt_x"/>
                                          </p:val>
                                        </p:tav>
                                      </p:tavLst>
                                    </p:anim>
                                    <p:anim calcmode="lin" valueType="num">
                                      <p:cBhvr additive="base">
                                        <p:cTn id="22" dur="500" fill="hold"/>
                                        <p:tgtEl>
                                          <p:spTgt spid="212"/>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207"/>
                                        </p:tgtEl>
                                        <p:attrNameLst>
                                          <p:attrName>style.visibility</p:attrName>
                                        </p:attrNameLst>
                                      </p:cBhvr>
                                      <p:to>
                                        <p:strVal val="visible"/>
                                      </p:to>
                                    </p:set>
                                    <p:anim calcmode="lin" valueType="num">
                                      <p:cBhvr additive="base">
                                        <p:cTn id="25" dur="500" fill="hold"/>
                                        <p:tgtEl>
                                          <p:spTgt spid="207"/>
                                        </p:tgtEl>
                                        <p:attrNameLst>
                                          <p:attrName>ppt_x</p:attrName>
                                        </p:attrNameLst>
                                      </p:cBhvr>
                                      <p:tavLst>
                                        <p:tav tm="0">
                                          <p:val>
                                            <p:strVal val="#ppt_x"/>
                                          </p:val>
                                        </p:tav>
                                        <p:tav tm="100000">
                                          <p:val>
                                            <p:strVal val="#ppt_x"/>
                                          </p:val>
                                        </p:tav>
                                      </p:tavLst>
                                    </p:anim>
                                    <p:anim calcmode="lin" valueType="num">
                                      <p:cBhvr additive="base">
                                        <p:cTn id="26" dur="500" fill="hold"/>
                                        <p:tgtEl>
                                          <p:spTgt spid="207"/>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201"/>
                                        </p:tgtEl>
                                        <p:attrNameLst>
                                          <p:attrName>style.visibility</p:attrName>
                                        </p:attrNameLst>
                                      </p:cBhvr>
                                      <p:to>
                                        <p:strVal val="visible"/>
                                      </p:to>
                                    </p:set>
                                    <p:anim calcmode="lin" valueType="num">
                                      <p:cBhvr additive="base">
                                        <p:cTn id="29" dur="500" fill="hold"/>
                                        <p:tgtEl>
                                          <p:spTgt spid="201"/>
                                        </p:tgtEl>
                                        <p:attrNameLst>
                                          <p:attrName>ppt_x</p:attrName>
                                        </p:attrNameLst>
                                      </p:cBhvr>
                                      <p:tavLst>
                                        <p:tav tm="0">
                                          <p:val>
                                            <p:strVal val="#ppt_x"/>
                                          </p:val>
                                        </p:tav>
                                        <p:tav tm="100000">
                                          <p:val>
                                            <p:strVal val="#ppt_x"/>
                                          </p:val>
                                        </p:tav>
                                      </p:tavLst>
                                    </p:anim>
                                    <p:anim calcmode="lin" valueType="num">
                                      <p:cBhvr additive="base">
                                        <p:cTn id="30" dur="500" fill="hold"/>
                                        <p:tgtEl>
                                          <p:spTgt spid="201"/>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202"/>
                                        </p:tgtEl>
                                        <p:attrNameLst>
                                          <p:attrName>style.visibility</p:attrName>
                                        </p:attrNameLst>
                                      </p:cBhvr>
                                      <p:to>
                                        <p:strVal val="visible"/>
                                      </p:to>
                                    </p:set>
                                    <p:anim calcmode="lin" valueType="num">
                                      <p:cBhvr additive="base">
                                        <p:cTn id="33" dur="500" fill="hold"/>
                                        <p:tgtEl>
                                          <p:spTgt spid="202"/>
                                        </p:tgtEl>
                                        <p:attrNameLst>
                                          <p:attrName>ppt_x</p:attrName>
                                        </p:attrNameLst>
                                      </p:cBhvr>
                                      <p:tavLst>
                                        <p:tav tm="0">
                                          <p:val>
                                            <p:strVal val="#ppt_x"/>
                                          </p:val>
                                        </p:tav>
                                        <p:tav tm="100000">
                                          <p:val>
                                            <p:strVal val="#ppt_x"/>
                                          </p:val>
                                        </p:tav>
                                      </p:tavLst>
                                    </p:anim>
                                    <p:anim calcmode="lin" valueType="num">
                                      <p:cBhvr additive="base">
                                        <p:cTn id="34" dur="500" fill="hold"/>
                                        <p:tgtEl>
                                          <p:spTgt spid="202"/>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208"/>
                                        </p:tgtEl>
                                        <p:attrNameLst>
                                          <p:attrName>style.visibility</p:attrName>
                                        </p:attrNameLst>
                                      </p:cBhvr>
                                      <p:to>
                                        <p:strVal val="visible"/>
                                      </p:to>
                                    </p:set>
                                    <p:anim calcmode="lin" valueType="num">
                                      <p:cBhvr additive="base">
                                        <p:cTn id="37" dur="500" fill="hold"/>
                                        <p:tgtEl>
                                          <p:spTgt spid="208"/>
                                        </p:tgtEl>
                                        <p:attrNameLst>
                                          <p:attrName>ppt_x</p:attrName>
                                        </p:attrNameLst>
                                      </p:cBhvr>
                                      <p:tavLst>
                                        <p:tav tm="0">
                                          <p:val>
                                            <p:strVal val="#ppt_x"/>
                                          </p:val>
                                        </p:tav>
                                        <p:tav tm="100000">
                                          <p:val>
                                            <p:strVal val="#ppt_x"/>
                                          </p:val>
                                        </p:tav>
                                      </p:tavLst>
                                    </p:anim>
                                    <p:anim calcmode="lin" valueType="num">
                                      <p:cBhvr additive="base">
                                        <p:cTn id="38" dur="500" fill="hold"/>
                                        <p:tgtEl>
                                          <p:spTgt spid="208"/>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205"/>
                                        </p:tgtEl>
                                        <p:attrNameLst>
                                          <p:attrName>style.visibility</p:attrName>
                                        </p:attrNameLst>
                                      </p:cBhvr>
                                      <p:to>
                                        <p:strVal val="visible"/>
                                      </p:to>
                                    </p:set>
                                    <p:anim calcmode="lin" valueType="num">
                                      <p:cBhvr additive="base">
                                        <p:cTn id="41" dur="500" fill="hold"/>
                                        <p:tgtEl>
                                          <p:spTgt spid="205"/>
                                        </p:tgtEl>
                                        <p:attrNameLst>
                                          <p:attrName>ppt_x</p:attrName>
                                        </p:attrNameLst>
                                      </p:cBhvr>
                                      <p:tavLst>
                                        <p:tav tm="0">
                                          <p:val>
                                            <p:strVal val="#ppt_x"/>
                                          </p:val>
                                        </p:tav>
                                        <p:tav tm="100000">
                                          <p:val>
                                            <p:strVal val="#ppt_x"/>
                                          </p:val>
                                        </p:tav>
                                      </p:tavLst>
                                    </p:anim>
                                    <p:anim calcmode="lin" valueType="num">
                                      <p:cBhvr additive="base">
                                        <p:cTn id="42" dur="500" fill="hold"/>
                                        <p:tgtEl>
                                          <p:spTgt spid="205"/>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204"/>
                                        </p:tgtEl>
                                        <p:attrNameLst>
                                          <p:attrName>style.visibility</p:attrName>
                                        </p:attrNameLst>
                                      </p:cBhvr>
                                      <p:to>
                                        <p:strVal val="visible"/>
                                      </p:to>
                                    </p:set>
                                    <p:anim calcmode="lin" valueType="num">
                                      <p:cBhvr additive="base">
                                        <p:cTn id="45" dur="500" fill="hold"/>
                                        <p:tgtEl>
                                          <p:spTgt spid="204"/>
                                        </p:tgtEl>
                                        <p:attrNameLst>
                                          <p:attrName>ppt_x</p:attrName>
                                        </p:attrNameLst>
                                      </p:cBhvr>
                                      <p:tavLst>
                                        <p:tav tm="0">
                                          <p:val>
                                            <p:strVal val="#ppt_x"/>
                                          </p:val>
                                        </p:tav>
                                        <p:tav tm="100000">
                                          <p:val>
                                            <p:strVal val="#ppt_x"/>
                                          </p:val>
                                        </p:tav>
                                      </p:tavLst>
                                    </p:anim>
                                    <p:anim calcmode="lin" valueType="num">
                                      <p:cBhvr additive="base">
                                        <p:cTn id="46" dur="500" fill="hold"/>
                                        <p:tgtEl>
                                          <p:spTgt spid="204"/>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203"/>
                                        </p:tgtEl>
                                        <p:attrNameLst>
                                          <p:attrName>style.visibility</p:attrName>
                                        </p:attrNameLst>
                                      </p:cBhvr>
                                      <p:to>
                                        <p:strVal val="visible"/>
                                      </p:to>
                                    </p:set>
                                    <p:anim calcmode="lin" valueType="num">
                                      <p:cBhvr additive="base">
                                        <p:cTn id="49" dur="500" fill="hold"/>
                                        <p:tgtEl>
                                          <p:spTgt spid="203"/>
                                        </p:tgtEl>
                                        <p:attrNameLst>
                                          <p:attrName>ppt_x</p:attrName>
                                        </p:attrNameLst>
                                      </p:cBhvr>
                                      <p:tavLst>
                                        <p:tav tm="0">
                                          <p:val>
                                            <p:strVal val="#ppt_x"/>
                                          </p:val>
                                        </p:tav>
                                        <p:tav tm="100000">
                                          <p:val>
                                            <p:strVal val="#ppt_x"/>
                                          </p:val>
                                        </p:tav>
                                      </p:tavLst>
                                    </p:anim>
                                    <p:anim calcmode="lin" valueType="num">
                                      <p:cBhvr additive="base">
                                        <p:cTn id="50" dur="500" fill="hold"/>
                                        <p:tgtEl>
                                          <p:spTgt spid="203"/>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206"/>
                                        </p:tgtEl>
                                        <p:attrNameLst>
                                          <p:attrName>style.visibility</p:attrName>
                                        </p:attrNameLst>
                                      </p:cBhvr>
                                      <p:to>
                                        <p:strVal val="visible"/>
                                      </p:to>
                                    </p:set>
                                    <p:anim calcmode="lin" valueType="num">
                                      <p:cBhvr additive="base">
                                        <p:cTn id="53" dur="500" fill="hold"/>
                                        <p:tgtEl>
                                          <p:spTgt spid="206"/>
                                        </p:tgtEl>
                                        <p:attrNameLst>
                                          <p:attrName>ppt_x</p:attrName>
                                        </p:attrNameLst>
                                      </p:cBhvr>
                                      <p:tavLst>
                                        <p:tav tm="0">
                                          <p:val>
                                            <p:strVal val="#ppt_x"/>
                                          </p:val>
                                        </p:tav>
                                        <p:tav tm="100000">
                                          <p:val>
                                            <p:strVal val="#ppt_x"/>
                                          </p:val>
                                        </p:tav>
                                      </p:tavLst>
                                    </p:anim>
                                    <p:anim calcmode="lin" valueType="num">
                                      <p:cBhvr additive="base">
                                        <p:cTn id="54" dur="500" fill="hold"/>
                                        <p:tgtEl>
                                          <p:spTgt spid="206"/>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213"/>
                                        </p:tgtEl>
                                        <p:attrNameLst>
                                          <p:attrName>style.visibility</p:attrName>
                                        </p:attrNameLst>
                                      </p:cBhvr>
                                      <p:to>
                                        <p:strVal val="visible"/>
                                      </p:to>
                                    </p:set>
                                    <p:anim calcmode="lin" valueType="num">
                                      <p:cBhvr additive="base">
                                        <p:cTn id="59" dur="500" fill="hold"/>
                                        <p:tgtEl>
                                          <p:spTgt spid="213"/>
                                        </p:tgtEl>
                                        <p:attrNameLst>
                                          <p:attrName>ppt_x</p:attrName>
                                        </p:attrNameLst>
                                      </p:cBhvr>
                                      <p:tavLst>
                                        <p:tav tm="0">
                                          <p:val>
                                            <p:strVal val="#ppt_x"/>
                                          </p:val>
                                        </p:tav>
                                        <p:tav tm="100000">
                                          <p:val>
                                            <p:strVal val="#ppt_x"/>
                                          </p:val>
                                        </p:tav>
                                      </p:tavLst>
                                    </p:anim>
                                    <p:anim calcmode="lin" valueType="num">
                                      <p:cBhvr additive="base">
                                        <p:cTn id="60" dur="500" fill="hold"/>
                                        <p:tgtEl>
                                          <p:spTgt spid="213"/>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218"/>
                                        </p:tgtEl>
                                        <p:attrNameLst>
                                          <p:attrName>style.visibility</p:attrName>
                                        </p:attrNameLst>
                                      </p:cBhvr>
                                      <p:to>
                                        <p:strVal val="visible"/>
                                      </p:to>
                                    </p:set>
                                    <p:anim calcmode="lin" valueType="num">
                                      <p:cBhvr additive="base">
                                        <p:cTn id="63" dur="500" fill="hold"/>
                                        <p:tgtEl>
                                          <p:spTgt spid="218"/>
                                        </p:tgtEl>
                                        <p:attrNameLst>
                                          <p:attrName>ppt_x</p:attrName>
                                        </p:attrNameLst>
                                      </p:cBhvr>
                                      <p:tavLst>
                                        <p:tav tm="0">
                                          <p:val>
                                            <p:strVal val="#ppt_x"/>
                                          </p:val>
                                        </p:tav>
                                        <p:tav tm="100000">
                                          <p:val>
                                            <p:strVal val="#ppt_x"/>
                                          </p:val>
                                        </p:tav>
                                      </p:tavLst>
                                    </p:anim>
                                    <p:anim calcmode="lin" valueType="num">
                                      <p:cBhvr additive="base">
                                        <p:cTn id="64" dur="500" fill="hold"/>
                                        <p:tgtEl>
                                          <p:spTgt spid="218"/>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219"/>
                                        </p:tgtEl>
                                        <p:attrNameLst>
                                          <p:attrName>style.visibility</p:attrName>
                                        </p:attrNameLst>
                                      </p:cBhvr>
                                      <p:to>
                                        <p:strVal val="visible"/>
                                      </p:to>
                                    </p:set>
                                    <p:anim calcmode="lin" valueType="num">
                                      <p:cBhvr additive="base">
                                        <p:cTn id="67" dur="500" fill="hold"/>
                                        <p:tgtEl>
                                          <p:spTgt spid="219"/>
                                        </p:tgtEl>
                                        <p:attrNameLst>
                                          <p:attrName>ppt_x</p:attrName>
                                        </p:attrNameLst>
                                      </p:cBhvr>
                                      <p:tavLst>
                                        <p:tav tm="0">
                                          <p:val>
                                            <p:strVal val="#ppt_x"/>
                                          </p:val>
                                        </p:tav>
                                        <p:tav tm="100000">
                                          <p:val>
                                            <p:strVal val="#ppt_x"/>
                                          </p:val>
                                        </p:tav>
                                      </p:tavLst>
                                    </p:anim>
                                    <p:anim calcmode="lin" valueType="num">
                                      <p:cBhvr additive="base">
                                        <p:cTn id="68" dur="500" fill="hold"/>
                                        <p:tgtEl>
                                          <p:spTgt spid="219"/>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220"/>
                                        </p:tgtEl>
                                        <p:attrNameLst>
                                          <p:attrName>style.visibility</p:attrName>
                                        </p:attrNameLst>
                                      </p:cBhvr>
                                      <p:to>
                                        <p:strVal val="visible"/>
                                      </p:to>
                                    </p:set>
                                    <p:anim calcmode="lin" valueType="num">
                                      <p:cBhvr additive="base">
                                        <p:cTn id="71" dur="500" fill="hold"/>
                                        <p:tgtEl>
                                          <p:spTgt spid="220"/>
                                        </p:tgtEl>
                                        <p:attrNameLst>
                                          <p:attrName>ppt_x</p:attrName>
                                        </p:attrNameLst>
                                      </p:cBhvr>
                                      <p:tavLst>
                                        <p:tav tm="0">
                                          <p:val>
                                            <p:strVal val="#ppt_x"/>
                                          </p:val>
                                        </p:tav>
                                        <p:tav tm="100000">
                                          <p:val>
                                            <p:strVal val="#ppt_x"/>
                                          </p:val>
                                        </p:tav>
                                      </p:tavLst>
                                    </p:anim>
                                    <p:anim calcmode="lin" valueType="num">
                                      <p:cBhvr additive="base">
                                        <p:cTn id="72" dur="500" fill="hold"/>
                                        <p:tgtEl>
                                          <p:spTgt spid="220"/>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217"/>
                                        </p:tgtEl>
                                        <p:attrNameLst>
                                          <p:attrName>style.visibility</p:attrName>
                                        </p:attrNameLst>
                                      </p:cBhvr>
                                      <p:to>
                                        <p:strVal val="visible"/>
                                      </p:to>
                                    </p:set>
                                    <p:anim calcmode="lin" valueType="num">
                                      <p:cBhvr additive="base">
                                        <p:cTn id="75" dur="500" fill="hold"/>
                                        <p:tgtEl>
                                          <p:spTgt spid="217"/>
                                        </p:tgtEl>
                                        <p:attrNameLst>
                                          <p:attrName>ppt_x</p:attrName>
                                        </p:attrNameLst>
                                      </p:cBhvr>
                                      <p:tavLst>
                                        <p:tav tm="0">
                                          <p:val>
                                            <p:strVal val="#ppt_x"/>
                                          </p:val>
                                        </p:tav>
                                        <p:tav tm="100000">
                                          <p:val>
                                            <p:strVal val="#ppt_x"/>
                                          </p:val>
                                        </p:tav>
                                      </p:tavLst>
                                    </p:anim>
                                    <p:anim calcmode="lin" valueType="num">
                                      <p:cBhvr additive="base">
                                        <p:cTn id="76" dur="500" fill="hold"/>
                                        <p:tgtEl>
                                          <p:spTgt spid="217"/>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214"/>
                                        </p:tgtEl>
                                        <p:attrNameLst>
                                          <p:attrName>style.visibility</p:attrName>
                                        </p:attrNameLst>
                                      </p:cBhvr>
                                      <p:to>
                                        <p:strVal val="visible"/>
                                      </p:to>
                                    </p:set>
                                    <p:anim calcmode="lin" valueType="num">
                                      <p:cBhvr additive="base">
                                        <p:cTn id="79" dur="500" fill="hold"/>
                                        <p:tgtEl>
                                          <p:spTgt spid="214"/>
                                        </p:tgtEl>
                                        <p:attrNameLst>
                                          <p:attrName>ppt_x</p:attrName>
                                        </p:attrNameLst>
                                      </p:cBhvr>
                                      <p:tavLst>
                                        <p:tav tm="0">
                                          <p:val>
                                            <p:strVal val="#ppt_x"/>
                                          </p:val>
                                        </p:tav>
                                        <p:tav tm="100000">
                                          <p:val>
                                            <p:strVal val="#ppt_x"/>
                                          </p:val>
                                        </p:tav>
                                      </p:tavLst>
                                    </p:anim>
                                    <p:anim calcmode="lin" valueType="num">
                                      <p:cBhvr additive="base">
                                        <p:cTn id="80" dur="500" fill="hold"/>
                                        <p:tgtEl>
                                          <p:spTgt spid="214"/>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216"/>
                                        </p:tgtEl>
                                        <p:attrNameLst>
                                          <p:attrName>style.visibility</p:attrName>
                                        </p:attrNameLst>
                                      </p:cBhvr>
                                      <p:to>
                                        <p:strVal val="visible"/>
                                      </p:to>
                                    </p:set>
                                    <p:anim calcmode="lin" valueType="num">
                                      <p:cBhvr additive="base">
                                        <p:cTn id="83" dur="500" fill="hold"/>
                                        <p:tgtEl>
                                          <p:spTgt spid="216"/>
                                        </p:tgtEl>
                                        <p:attrNameLst>
                                          <p:attrName>ppt_x</p:attrName>
                                        </p:attrNameLst>
                                      </p:cBhvr>
                                      <p:tavLst>
                                        <p:tav tm="0">
                                          <p:val>
                                            <p:strVal val="#ppt_x"/>
                                          </p:val>
                                        </p:tav>
                                        <p:tav tm="100000">
                                          <p:val>
                                            <p:strVal val="#ppt_x"/>
                                          </p:val>
                                        </p:tav>
                                      </p:tavLst>
                                    </p:anim>
                                    <p:anim calcmode="lin" valueType="num">
                                      <p:cBhvr additive="base">
                                        <p:cTn id="84" dur="500" fill="hold"/>
                                        <p:tgtEl>
                                          <p:spTgt spid="216"/>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404"/>
                                        </p:tgtEl>
                                        <p:attrNameLst>
                                          <p:attrName>style.visibility</p:attrName>
                                        </p:attrNameLst>
                                      </p:cBhvr>
                                      <p:to>
                                        <p:strVal val="visible"/>
                                      </p:to>
                                    </p:set>
                                    <p:anim calcmode="lin" valueType="num">
                                      <p:cBhvr additive="base">
                                        <p:cTn id="87" dur="500" fill="hold"/>
                                        <p:tgtEl>
                                          <p:spTgt spid="404"/>
                                        </p:tgtEl>
                                        <p:attrNameLst>
                                          <p:attrName>ppt_x</p:attrName>
                                        </p:attrNameLst>
                                      </p:cBhvr>
                                      <p:tavLst>
                                        <p:tav tm="0">
                                          <p:val>
                                            <p:strVal val="#ppt_x"/>
                                          </p:val>
                                        </p:tav>
                                        <p:tav tm="100000">
                                          <p:val>
                                            <p:strVal val="#ppt_x"/>
                                          </p:val>
                                        </p:tav>
                                      </p:tavLst>
                                    </p:anim>
                                    <p:anim calcmode="lin" valueType="num">
                                      <p:cBhvr additive="base">
                                        <p:cTn id="88" dur="500" fill="hold"/>
                                        <p:tgtEl>
                                          <p:spTgt spid="404"/>
                                        </p:tgtEl>
                                        <p:attrNameLst>
                                          <p:attrName>ppt_y</p:attrName>
                                        </p:attrNameLst>
                                      </p:cBhvr>
                                      <p:tavLst>
                                        <p:tav tm="0">
                                          <p:val>
                                            <p:strVal val="1+#ppt_h/2"/>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2" presetClass="entr" presetSubtype="4" fill="hold" grpId="0" nodeType="clickEffect">
                                  <p:stCondLst>
                                    <p:cond delay="0"/>
                                  </p:stCondLst>
                                  <p:childTnLst>
                                    <p:set>
                                      <p:cBhvr>
                                        <p:cTn id="92" dur="1" fill="hold">
                                          <p:stCondLst>
                                            <p:cond delay="0"/>
                                          </p:stCondLst>
                                        </p:cTn>
                                        <p:tgtEl>
                                          <p:spTgt spid="182">
                                            <p:txEl>
                                              <p:pRg st="3" end="3"/>
                                            </p:txEl>
                                          </p:spTgt>
                                        </p:tgtEl>
                                        <p:attrNameLst>
                                          <p:attrName>style.visibility</p:attrName>
                                        </p:attrNameLst>
                                      </p:cBhvr>
                                      <p:to>
                                        <p:strVal val="visible"/>
                                      </p:to>
                                    </p:set>
                                    <p:anim calcmode="lin" valueType="num">
                                      <p:cBhvr additive="base">
                                        <p:cTn id="93" dur="500" fill="hold"/>
                                        <p:tgtEl>
                                          <p:spTgt spid="182">
                                            <p:txEl>
                                              <p:pRg st="3" end="3"/>
                                            </p:txEl>
                                          </p:spTgt>
                                        </p:tgtEl>
                                        <p:attrNameLst>
                                          <p:attrName>ppt_x</p:attrName>
                                        </p:attrNameLst>
                                      </p:cBhvr>
                                      <p:tavLst>
                                        <p:tav tm="0">
                                          <p:val>
                                            <p:strVal val="#ppt_x"/>
                                          </p:val>
                                        </p:tav>
                                        <p:tav tm="100000">
                                          <p:val>
                                            <p:strVal val="#ppt_x"/>
                                          </p:val>
                                        </p:tav>
                                      </p:tavLst>
                                    </p:anim>
                                    <p:anim calcmode="lin" valueType="num">
                                      <p:cBhvr additive="base">
                                        <p:cTn id="94" dur="500" fill="hold"/>
                                        <p:tgtEl>
                                          <p:spTgt spid="182">
                                            <p:txEl>
                                              <p:pRg st="3" end="3"/>
                                            </p:txEl>
                                          </p:spTgt>
                                        </p:tgtEl>
                                        <p:attrNameLst>
                                          <p:attrName>ppt_y</p:attrName>
                                        </p:attrNameLst>
                                      </p:cBhvr>
                                      <p:tavLst>
                                        <p:tav tm="0">
                                          <p:val>
                                            <p:strVal val="1+#ppt_h/2"/>
                                          </p:val>
                                        </p:tav>
                                        <p:tav tm="100000">
                                          <p:val>
                                            <p:strVal val="#ppt_y"/>
                                          </p:val>
                                        </p:tav>
                                      </p:tavLst>
                                    </p:anim>
                                  </p:childTnLst>
                                </p:cTn>
                              </p:par>
                              <p:par>
                                <p:cTn id="95" presetID="2" presetClass="entr" presetSubtype="4" fill="hold" grpId="0" nodeType="withEffect">
                                  <p:stCondLst>
                                    <p:cond delay="0"/>
                                  </p:stCondLst>
                                  <p:childTnLst>
                                    <p:set>
                                      <p:cBhvr>
                                        <p:cTn id="96" dur="1" fill="hold">
                                          <p:stCondLst>
                                            <p:cond delay="0"/>
                                          </p:stCondLst>
                                        </p:cTn>
                                        <p:tgtEl>
                                          <p:spTgt spid="182">
                                            <p:txEl>
                                              <p:pRg st="4" end="4"/>
                                            </p:txEl>
                                          </p:spTgt>
                                        </p:tgtEl>
                                        <p:attrNameLst>
                                          <p:attrName>style.visibility</p:attrName>
                                        </p:attrNameLst>
                                      </p:cBhvr>
                                      <p:to>
                                        <p:strVal val="visible"/>
                                      </p:to>
                                    </p:set>
                                    <p:anim calcmode="lin" valueType="num">
                                      <p:cBhvr additive="base">
                                        <p:cTn id="97" dur="500" fill="hold"/>
                                        <p:tgtEl>
                                          <p:spTgt spid="182">
                                            <p:txEl>
                                              <p:pRg st="4" end="4"/>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182">
                                            <p:txEl>
                                              <p:pRg st="4" end="4"/>
                                            </p:txEl>
                                          </p:spTgt>
                                        </p:tgtEl>
                                        <p:attrNameLst>
                                          <p:attrName>ppt_y</p:attrName>
                                        </p:attrNameLst>
                                      </p:cBhvr>
                                      <p:tavLst>
                                        <p:tav tm="0">
                                          <p:val>
                                            <p:strVal val="1+#ppt_h/2"/>
                                          </p:val>
                                        </p:tav>
                                        <p:tav tm="100000">
                                          <p:val>
                                            <p:strVal val="#ppt_y"/>
                                          </p:val>
                                        </p:tav>
                                      </p:tavLst>
                                    </p:anim>
                                  </p:childTnLst>
                                </p:cTn>
                              </p:par>
                              <p:par>
                                <p:cTn id="99" presetID="2" presetClass="entr" presetSubtype="4" fill="hold" nodeType="withEffect">
                                  <p:stCondLst>
                                    <p:cond delay="0"/>
                                  </p:stCondLst>
                                  <p:childTnLst>
                                    <p:set>
                                      <p:cBhvr>
                                        <p:cTn id="100" dur="1" fill="hold">
                                          <p:stCondLst>
                                            <p:cond delay="0"/>
                                          </p:stCondLst>
                                        </p:cTn>
                                        <p:tgtEl>
                                          <p:spTgt spid="183"/>
                                        </p:tgtEl>
                                        <p:attrNameLst>
                                          <p:attrName>style.visibility</p:attrName>
                                        </p:attrNameLst>
                                      </p:cBhvr>
                                      <p:to>
                                        <p:strVal val="visible"/>
                                      </p:to>
                                    </p:set>
                                    <p:anim calcmode="lin" valueType="num">
                                      <p:cBhvr additive="base">
                                        <p:cTn id="101" dur="500" fill="hold"/>
                                        <p:tgtEl>
                                          <p:spTgt spid="183"/>
                                        </p:tgtEl>
                                        <p:attrNameLst>
                                          <p:attrName>ppt_x</p:attrName>
                                        </p:attrNameLst>
                                      </p:cBhvr>
                                      <p:tavLst>
                                        <p:tav tm="0">
                                          <p:val>
                                            <p:strVal val="#ppt_x"/>
                                          </p:val>
                                        </p:tav>
                                        <p:tav tm="100000">
                                          <p:val>
                                            <p:strVal val="#ppt_x"/>
                                          </p:val>
                                        </p:tav>
                                      </p:tavLst>
                                    </p:anim>
                                    <p:anim calcmode="lin" valueType="num">
                                      <p:cBhvr additive="base">
                                        <p:cTn id="102" dur="500" fill="hold"/>
                                        <p:tgtEl>
                                          <p:spTgt spid="183"/>
                                        </p:tgtEl>
                                        <p:attrNameLst>
                                          <p:attrName>ppt_y</p:attrName>
                                        </p:attrNameLst>
                                      </p:cBhvr>
                                      <p:tavLst>
                                        <p:tav tm="0">
                                          <p:val>
                                            <p:strVal val="1+#ppt_h/2"/>
                                          </p:val>
                                        </p:tav>
                                        <p:tav tm="100000">
                                          <p:val>
                                            <p:strVal val="#ppt_y"/>
                                          </p:val>
                                        </p:tav>
                                      </p:tavLst>
                                    </p:anim>
                                  </p:childTnLst>
                                </p:cTn>
                              </p:par>
                              <p:par>
                                <p:cTn id="103" presetID="2" presetClass="entr" presetSubtype="4" fill="hold" grpId="0" nodeType="withEffect">
                                  <p:stCondLst>
                                    <p:cond delay="0"/>
                                  </p:stCondLst>
                                  <p:childTnLst>
                                    <p:set>
                                      <p:cBhvr>
                                        <p:cTn id="104" dur="1" fill="hold">
                                          <p:stCondLst>
                                            <p:cond delay="0"/>
                                          </p:stCondLst>
                                        </p:cTn>
                                        <p:tgtEl>
                                          <p:spTgt spid="184"/>
                                        </p:tgtEl>
                                        <p:attrNameLst>
                                          <p:attrName>style.visibility</p:attrName>
                                        </p:attrNameLst>
                                      </p:cBhvr>
                                      <p:to>
                                        <p:strVal val="visible"/>
                                      </p:to>
                                    </p:set>
                                    <p:anim calcmode="lin" valueType="num">
                                      <p:cBhvr additive="base">
                                        <p:cTn id="105" dur="500" fill="hold"/>
                                        <p:tgtEl>
                                          <p:spTgt spid="184"/>
                                        </p:tgtEl>
                                        <p:attrNameLst>
                                          <p:attrName>ppt_x</p:attrName>
                                        </p:attrNameLst>
                                      </p:cBhvr>
                                      <p:tavLst>
                                        <p:tav tm="0">
                                          <p:val>
                                            <p:strVal val="#ppt_x"/>
                                          </p:val>
                                        </p:tav>
                                        <p:tav tm="100000">
                                          <p:val>
                                            <p:strVal val="#ppt_x"/>
                                          </p:val>
                                        </p:tav>
                                      </p:tavLst>
                                    </p:anim>
                                    <p:anim calcmode="lin" valueType="num">
                                      <p:cBhvr additive="base">
                                        <p:cTn id="106" dur="500" fill="hold"/>
                                        <p:tgtEl>
                                          <p:spTgt spid="184"/>
                                        </p:tgtEl>
                                        <p:attrNameLst>
                                          <p:attrName>ppt_y</p:attrName>
                                        </p:attrNameLst>
                                      </p:cBhvr>
                                      <p:tavLst>
                                        <p:tav tm="0">
                                          <p:val>
                                            <p:strVal val="1+#ppt_h/2"/>
                                          </p:val>
                                        </p:tav>
                                        <p:tav tm="100000">
                                          <p:val>
                                            <p:strVal val="#ppt_y"/>
                                          </p:val>
                                        </p:tav>
                                      </p:tavLst>
                                    </p:anim>
                                  </p:childTnLst>
                                </p:cTn>
                              </p:par>
                            </p:childTnLst>
                          </p:cTn>
                        </p:par>
                      </p:childTnLst>
                    </p:cTn>
                  </p:par>
                  <p:par>
                    <p:cTn id="107" fill="hold">
                      <p:stCondLst>
                        <p:cond delay="indefinite"/>
                      </p:stCondLst>
                      <p:childTnLst>
                        <p:par>
                          <p:cTn id="108" fill="hold">
                            <p:stCondLst>
                              <p:cond delay="0"/>
                            </p:stCondLst>
                            <p:childTnLst>
                              <p:par>
                                <p:cTn id="109" presetID="2" presetClass="entr" presetSubtype="4" fill="hold" grpId="0" nodeType="clickEffect">
                                  <p:stCondLst>
                                    <p:cond delay="0"/>
                                  </p:stCondLst>
                                  <p:childTnLst>
                                    <p:set>
                                      <p:cBhvr>
                                        <p:cTn id="110" dur="1" fill="hold">
                                          <p:stCondLst>
                                            <p:cond delay="0"/>
                                          </p:stCondLst>
                                        </p:cTn>
                                        <p:tgtEl>
                                          <p:spTgt spid="187">
                                            <p:txEl>
                                              <p:pRg st="0" end="0"/>
                                            </p:txEl>
                                          </p:spTgt>
                                        </p:tgtEl>
                                        <p:attrNameLst>
                                          <p:attrName>style.visibility</p:attrName>
                                        </p:attrNameLst>
                                      </p:cBhvr>
                                      <p:to>
                                        <p:strVal val="visible"/>
                                      </p:to>
                                    </p:set>
                                    <p:anim calcmode="lin" valueType="num">
                                      <p:cBhvr additive="base">
                                        <p:cTn id="111" dur="500" fill="hold"/>
                                        <p:tgtEl>
                                          <p:spTgt spid="187">
                                            <p:txEl>
                                              <p:pRg st="0" end="0"/>
                                            </p:txEl>
                                          </p:spTgt>
                                        </p:tgtEl>
                                        <p:attrNameLst>
                                          <p:attrName>ppt_x</p:attrName>
                                        </p:attrNameLst>
                                      </p:cBhvr>
                                      <p:tavLst>
                                        <p:tav tm="0">
                                          <p:val>
                                            <p:strVal val="#ppt_x"/>
                                          </p:val>
                                        </p:tav>
                                        <p:tav tm="100000">
                                          <p:val>
                                            <p:strVal val="#ppt_x"/>
                                          </p:val>
                                        </p:tav>
                                      </p:tavLst>
                                    </p:anim>
                                    <p:anim calcmode="lin" valueType="num">
                                      <p:cBhvr additive="base">
                                        <p:cTn id="112" dur="500" fill="hold"/>
                                        <p:tgtEl>
                                          <p:spTgt spid="187">
                                            <p:txEl>
                                              <p:pRg st="0" end="0"/>
                                            </p:txEl>
                                          </p:spTgt>
                                        </p:tgtEl>
                                        <p:attrNameLst>
                                          <p:attrName>ppt_y</p:attrName>
                                        </p:attrNameLst>
                                      </p:cBhvr>
                                      <p:tavLst>
                                        <p:tav tm="0">
                                          <p:val>
                                            <p:strVal val="1+#ppt_h/2"/>
                                          </p:val>
                                        </p:tav>
                                        <p:tav tm="100000">
                                          <p:val>
                                            <p:strVal val="#ppt_y"/>
                                          </p:val>
                                        </p:tav>
                                      </p:tavLst>
                                    </p:anim>
                                  </p:childTnLst>
                                </p:cTn>
                              </p:par>
                              <p:par>
                                <p:cTn id="113" presetID="2" presetClass="entr" presetSubtype="4" fill="hold" grpId="0" nodeType="withEffect">
                                  <p:stCondLst>
                                    <p:cond delay="0"/>
                                  </p:stCondLst>
                                  <p:childTnLst>
                                    <p:set>
                                      <p:cBhvr>
                                        <p:cTn id="114" dur="1" fill="hold">
                                          <p:stCondLst>
                                            <p:cond delay="0"/>
                                          </p:stCondLst>
                                        </p:cTn>
                                        <p:tgtEl>
                                          <p:spTgt spid="187">
                                            <p:txEl>
                                              <p:pRg st="3" end="3"/>
                                            </p:txEl>
                                          </p:spTgt>
                                        </p:tgtEl>
                                        <p:attrNameLst>
                                          <p:attrName>style.visibility</p:attrName>
                                        </p:attrNameLst>
                                      </p:cBhvr>
                                      <p:to>
                                        <p:strVal val="visible"/>
                                      </p:to>
                                    </p:set>
                                    <p:anim calcmode="lin" valueType="num">
                                      <p:cBhvr additive="base">
                                        <p:cTn id="115" dur="500" fill="hold"/>
                                        <p:tgtEl>
                                          <p:spTgt spid="187">
                                            <p:txEl>
                                              <p:pRg st="3" end="3"/>
                                            </p:txEl>
                                          </p:spTgt>
                                        </p:tgtEl>
                                        <p:attrNameLst>
                                          <p:attrName>ppt_x</p:attrName>
                                        </p:attrNameLst>
                                      </p:cBhvr>
                                      <p:tavLst>
                                        <p:tav tm="0">
                                          <p:val>
                                            <p:strVal val="#ppt_x"/>
                                          </p:val>
                                        </p:tav>
                                        <p:tav tm="100000">
                                          <p:val>
                                            <p:strVal val="#ppt_x"/>
                                          </p:val>
                                        </p:tav>
                                      </p:tavLst>
                                    </p:anim>
                                    <p:anim calcmode="lin" valueType="num">
                                      <p:cBhvr additive="base">
                                        <p:cTn id="116" dur="500" fill="hold"/>
                                        <p:tgtEl>
                                          <p:spTgt spid="187">
                                            <p:txEl>
                                              <p:pRg st="3" end="3"/>
                                            </p:txEl>
                                          </p:spTgt>
                                        </p:tgtEl>
                                        <p:attrNameLst>
                                          <p:attrName>ppt_y</p:attrName>
                                        </p:attrNameLst>
                                      </p:cBhvr>
                                      <p:tavLst>
                                        <p:tav tm="0">
                                          <p:val>
                                            <p:strVal val="1+#ppt_h/2"/>
                                          </p:val>
                                        </p:tav>
                                        <p:tav tm="100000">
                                          <p:val>
                                            <p:strVal val="#ppt_y"/>
                                          </p:val>
                                        </p:tav>
                                      </p:tavLst>
                                    </p:anim>
                                  </p:childTnLst>
                                </p:cTn>
                              </p:par>
                              <p:par>
                                <p:cTn id="117" presetID="2" presetClass="entr" presetSubtype="4" fill="hold" nodeType="withEffect">
                                  <p:stCondLst>
                                    <p:cond delay="0"/>
                                  </p:stCondLst>
                                  <p:childTnLst>
                                    <p:set>
                                      <p:cBhvr>
                                        <p:cTn id="118" dur="1" fill="hold">
                                          <p:stCondLst>
                                            <p:cond delay="0"/>
                                          </p:stCondLst>
                                        </p:cTn>
                                        <p:tgtEl>
                                          <p:spTgt spid="188"/>
                                        </p:tgtEl>
                                        <p:attrNameLst>
                                          <p:attrName>style.visibility</p:attrName>
                                        </p:attrNameLst>
                                      </p:cBhvr>
                                      <p:to>
                                        <p:strVal val="visible"/>
                                      </p:to>
                                    </p:set>
                                    <p:anim calcmode="lin" valueType="num">
                                      <p:cBhvr additive="base">
                                        <p:cTn id="119" dur="500" fill="hold"/>
                                        <p:tgtEl>
                                          <p:spTgt spid="188"/>
                                        </p:tgtEl>
                                        <p:attrNameLst>
                                          <p:attrName>ppt_x</p:attrName>
                                        </p:attrNameLst>
                                      </p:cBhvr>
                                      <p:tavLst>
                                        <p:tav tm="0">
                                          <p:val>
                                            <p:strVal val="#ppt_x"/>
                                          </p:val>
                                        </p:tav>
                                        <p:tav tm="100000">
                                          <p:val>
                                            <p:strVal val="#ppt_x"/>
                                          </p:val>
                                        </p:tav>
                                      </p:tavLst>
                                    </p:anim>
                                    <p:anim calcmode="lin" valueType="num">
                                      <p:cBhvr additive="base">
                                        <p:cTn id="120" dur="500" fill="hold"/>
                                        <p:tgtEl>
                                          <p:spTgt spid="18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 grpId="0" animBg="1"/>
      <p:bldP spid="207" grpId="0" animBg="1"/>
      <p:bldP spid="208" grpId="0" animBg="1"/>
      <p:bldP spid="209" grpId="0" animBg="1"/>
      <p:bldP spid="210" grpId="0"/>
      <p:bldP spid="211" grpId="0"/>
      <p:bldP spid="214" grpId="0" animBg="1"/>
      <p:bldP spid="216" grpId="0" animBg="1"/>
      <p:bldP spid="218" grpId="0" animBg="1"/>
      <p:bldP spid="219" grpId="0"/>
      <p:bldP spid="220" grpId="0" animBg="1"/>
      <p:bldP spid="202" grpId="0"/>
      <p:bldP spid="204" grpId="0"/>
      <p:bldP spid="404" grpId="0" animBg="1"/>
      <p:bldP spid="182" grpId="0" build="p"/>
      <p:bldP spid="184" grpId="0"/>
      <p:bldP spid="187" grpId="0" build="p"/>
    </p:bldLst>
  </p:timing>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736</Words>
  <Application>Microsoft Office PowerPoint</Application>
  <PresentationFormat>Benutzerdefiniert</PresentationFormat>
  <Paragraphs>178</Paragraphs>
  <Slides>1</Slides>
  <Notes>0</Notes>
  <HiddenSlides>0</HiddenSlides>
  <MMClips>0</MMClips>
  <ScaleCrop>false</ScaleCrop>
  <HeadingPairs>
    <vt:vector size="6" baseType="variant">
      <vt:variant>
        <vt:lpstr>Verwendete Schriftarten</vt:lpstr>
      </vt:variant>
      <vt:variant>
        <vt:i4>7</vt:i4>
      </vt:variant>
      <vt:variant>
        <vt:lpstr>Design</vt:lpstr>
      </vt:variant>
      <vt:variant>
        <vt:i4>1</vt:i4>
      </vt:variant>
      <vt:variant>
        <vt:lpstr>Folientitel</vt:lpstr>
      </vt:variant>
      <vt:variant>
        <vt:i4>1</vt:i4>
      </vt:variant>
    </vt:vector>
  </HeadingPairs>
  <TitlesOfParts>
    <vt:vector size="9" baseType="lpstr">
      <vt:lpstr>Yu Gothic UI</vt:lpstr>
      <vt:lpstr>Arial</vt:lpstr>
      <vt:lpstr>Calibri</vt:lpstr>
      <vt:lpstr>Calibri Light</vt:lpstr>
      <vt:lpstr>Linux Libertine</vt:lpstr>
      <vt:lpstr>Times New Roman</vt:lpstr>
      <vt:lpstr>Wingdings</vt:lpstr>
      <vt:lpstr>Office</vt:lpstr>
      <vt:lpstr>Identifikation von ähnlichen Einträgen in digitalen Logbüchern der Instandhaltung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Identifikation von ähnlichen Einträgen in digitalen Logbüchern der Instandhaltung</dc:title>
  <dc:creator>Gamze Uysal</dc:creator>
  <cp:lastModifiedBy>Uysal, Gamze (059)</cp:lastModifiedBy>
  <cp:revision>89</cp:revision>
  <dcterms:created xsi:type="dcterms:W3CDTF">2019-10-27T12:45:06Z</dcterms:created>
  <dcterms:modified xsi:type="dcterms:W3CDTF">2019-10-28T09:05:30Z</dcterms:modified>
</cp:coreProperties>
</file>