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1" r:id="rId2"/>
    <p:sldId id="322" r:id="rId3"/>
    <p:sldId id="323" r:id="rId4"/>
    <p:sldId id="324" r:id="rId5"/>
    <p:sldId id="320" r:id="rId6"/>
    <p:sldId id="301" r:id="rId7"/>
    <p:sldId id="293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146" d="100"/>
          <a:sy n="146" d="100"/>
        </p:scale>
        <p:origin x="114" y="108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18.03.2019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18.03.2019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50" y="1020763"/>
            <a:ext cx="679291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35D9CB-33CC-44C4-96EF-5614B59A4BC9}" type="datetime1">
              <a:rPr lang="de-DE" smtClean="0"/>
              <a:t>18.03.2019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50" y="1020763"/>
            <a:ext cx="679291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3151135-B613-40B1-A11B-F53240C686E2}" type="datetime1">
              <a:rPr lang="de-DE" smtClean="0"/>
              <a:t>18.03.2019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8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4000" y="2718000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18/03/2019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18/03/2019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29A802BC-F2FD-47AF-BCE6-D0D983E3A4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C27AA6B9-9B9C-44C1-B2F0-F4B373438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A508B732-4B76-432A-B9BC-B8CEFFD5F3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0" name="Untertitel 19">
            <a:extLst>
              <a:ext uri="{FF2B5EF4-FFF2-40B4-BE49-F238E27FC236}">
                <a16:creationId xmlns:a16="http://schemas.microsoft.com/office/drawing/2014/main" id="{C426746C-6B16-4E39-B4D7-B51C734E6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8FBAC30-E36D-4D73-BDD7-4B28A2A37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4F7F5DA-1213-4A77-9293-F036C07EC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ildplatzhalter 53">
            <a:extLst>
              <a:ext uri="{FF2B5EF4-FFF2-40B4-BE49-F238E27FC236}">
                <a16:creationId xmlns:a16="http://schemas.microsoft.com/office/drawing/2014/main" id="{EBA0A328-0EFF-4894-8AF9-892DE8C270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Titel 51">
            <a:extLst>
              <a:ext uri="{FF2B5EF4-FFF2-40B4-BE49-F238E27FC236}">
                <a16:creationId xmlns:a16="http://schemas.microsoft.com/office/drawing/2014/main" id="{289FDFFE-DE32-4D62-889C-FB991F123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5" name="Textplatzhalter 54">
            <a:extLst>
              <a:ext uri="{FF2B5EF4-FFF2-40B4-BE49-F238E27FC236}">
                <a16:creationId xmlns:a16="http://schemas.microsoft.com/office/drawing/2014/main" id="{148F59B6-47AD-4C12-9745-88F503898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6" name="Bildplatzhalter 55">
            <a:extLst>
              <a:ext uri="{FF2B5EF4-FFF2-40B4-BE49-F238E27FC236}">
                <a16:creationId xmlns:a16="http://schemas.microsoft.com/office/drawing/2014/main" id="{2C2B11F2-E9F5-4E23-BC95-5682EBA38B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3" name="Untertitel 52">
            <a:extLst>
              <a:ext uri="{FF2B5EF4-FFF2-40B4-BE49-F238E27FC236}">
                <a16:creationId xmlns:a16="http://schemas.microsoft.com/office/drawing/2014/main" id="{C5906579-5A5A-41D1-93F2-C3A560C97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Textplatzhalter 56">
            <a:extLst>
              <a:ext uri="{FF2B5EF4-FFF2-40B4-BE49-F238E27FC236}">
                <a16:creationId xmlns:a16="http://schemas.microsoft.com/office/drawing/2014/main" id="{80AF2EC4-E6C0-4B0E-82A6-709FDCB6BE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13506631-9A53-4F53-BF36-7060C9B54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4E735D4-8FF3-403A-BEEC-579E2F0600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BBEFD5E-1064-413C-90D7-62787BC079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9163E22-FC05-4EBC-BB6E-0400532899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A6E27B8-9D65-47A9-939A-86F4BBB8AF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05E5FC2-1523-434F-916C-201EB1A1E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C2A3668-4038-46CE-976C-3E125DBBB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537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C5EC37F-4AF3-4FA1-9940-D7033F92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77FF32-B9E5-40C9-AE92-56BDC806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12753AB-82FC-4D71-B887-E49A14E68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674D28-1EA2-4305-BB47-355CEF12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58F23C-F39A-4196-A5FF-640A57EA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11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7DE81-4FA0-4CB4-95D7-808BCA67AD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8B29DE-28B9-4281-BAE8-EE55BB047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95713C-13BD-4725-BCA0-BFB1F4A86C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852F00A-D21F-403D-8C39-18BD08BCD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A9E771-B34C-41B0-9575-5251C6D9C6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7DA2F5-53B0-46D2-AFF5-225008F9FE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B93ECC16-D2AA-4EAB-B885-2B8DC88504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F2D84C-6458-4EE0-BC96-FA04825A5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81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A434907-D1DF-4435-8EDD-786A15BF74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513DB5-452E-4351-84E8-17F288D7D9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706811-4E17-4475-AB1B-F80E4EE079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0C14CDF-8C96-475A-B9B0-13050EFB4E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DA1A5D-060D-4FCD-8012-58104102C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A98D08A-5A83-4694-A693-02C470E516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3C1BE4E-F398-463A-8735-684830E0AC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139B93-1357-407D-BBD7-A9CF418490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Bildschirmpräsentation (16:9)</PresentationFormat>
  <Paragraphs>10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2019-03-18T10:40:45Z</dcterms:modified>
</cp:coreProperties>
</file>