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23" r:id="rId2"/>
    <p:sldId id="347" r:id="rId3"/>
    <p:sldId id="348" r:id="rId4"/>
    <p:sldId id="349" r:id="rId5"/>
    <p:sldId id="336" r:id="rId6"/>
    <p:sldId id="334" r:id="rId7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88132" autoAdjust="0"/>
  </p:normalViewPr>
  <p:slideViewPr>
    <p:cSldViewPr snapToGrid="0">
      <p:cViewPr varScale="1">
        <p:scale>
          <a:sx n="132" d="100"/>
          <a:sy n="132" d="100"/>
        </p:scale>
        <p:origin x="888" y="126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06.02.2023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06.02.2023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06/02/2023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06/02/2023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06/02/2023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06/02/2023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06/02/2023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06/02/2023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06/02/2023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06/02/2023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06/02/2023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06/02/2023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06/02/2023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026536" y="2718000"/>
            <a:ext cx="1456732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###########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06/02/2023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06/02/2023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062-7D05-4463-B082-8F0CC5E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0BE60-6866-43BE-A977-FE272E3FEB5A}" type="datetime1">
              <a:rPr lang="en-GB" smtClean="0"/>
              <a:pPr/>
              <a:t>06/02/2023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4489-8DD5-49A2-B56F-D2B8E28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76E5-EDEA-4247-82E2-AD7D5FB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06/02/2023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06/02/2023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205" y="1456567"/>
            <a:ext cx="4536000" cy="2291185"/>
          </a:xfrm>
        </p:spPr>
        <p:txBody>
          <a:bodyPr/>
          <a:lstStyle/>
          <a:p>
            <a:r>
              <a:rPr lang="de-DE" sz="1800" dirty="0" err="1"/>
              <a:t>How</a:t>
            </a:r>
            <a:r>
              <a:rPr lang="de-DE" sz="1800" dirty="0"/>
              <a:t> Are Different </a:t>
            </a:r>
            <a:r>
              <a:rPr lang="en-GB" sz="1800" dirty="0"/>
              <a:t>Asynchronous</a:t>
            </a:r>
            <a:r>
              <a:rPr lang="de-DE" sz="1800" dirty="0"/>
              <a:t> </a:t>
            </a:r>
            <a:r>
              <a:rPr lang="de-DE" sz="1800" dirty="0" err="1"/>
              <a:t>Programming</a:t>
            </a:r>
            <a:r>
              <a:rPr lang="de-DE" sz="1800" dirty="0"/>
              <a:t> C</a:t>
            </a:r>
            <a:r>
              <a:rPr lang="en-US" sz="1800" dirty="0" err="1"/>
              <a:t>onstructs</a:t>
            </a:r>
            <a:r>
              <a:rPr lang="de-DE" sz="1800" dirty="0"/>
              <a:t> in JavaScript </a:t>
            </a:r>
            <a:r>
              <a:rPr lang="de-DE" sz="1800" dirty="0" err="1"/>
              <a:t>Related</a:t>
            </a:r>
            <a:r>
              <a:rPr lang="de-DE" sz="1800" dirty="0"/>
              <a:t> to Software Quality? </a:t>
            </a:r>
          </a:p>
          <a:p>
            <a:r>
              <a:rPr lang="de-DE" sz="1800" dirty="0"/>
              <a:t>A Repository Mining Study on GitHub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718" y="4162694"/>
            <a:ext cx="4535487" cy="588645"/>
          </a:xfrm>
        </p:spPr>
        <p:txBody>
          <a:bodyPr anchor="b"/>
          <a:lstStyle/>
          <a:p>
            <a:r>
              <a:rPr lang="de-DE" dirty="0"/>
              <a:t>Gamze Şevik</a:t>
            </a:r>
          </a:p>
          <a:p>
            <a:pPr>
              <a:lnSpc>
                <a:spcPct val="100000"/>
              </a:lnSpc>
            </a:pPr>
            <a:endParaRPr lang="de-DE" sz="400" dirty="0"/>
          </a:p>
          <a:p>
            <a:r>
              <a:rPr lang="de-DE" sz="1200" dirty="0"/>
              <a:t>Bachelor Thesis Final </a:t>
            </a:r>
            <a:r>
              <a:rPr lang="en-US" sz="1200" dirty="0"/>
              <a:t>Presentation</a:t>
            </a:r>
            <a:r>
              <a:rPr lang="de-DE" sz="1200" dirty="0"/>
              <a:t> </a:t>
            </a:r>
            <a:r>
              <a:rPr lang="de-DE" sz="1200"/>
              <a:t>on March </a:t>
            </a:r>
            <a:r>
              <a:rPr lang="de-DE" sz="1200" dirty="0"/>
              <a:t>16th</a:t>
            </a:r>
            <a:r>
              <a:rPr lang="de-DE" sz="1200"/>
              <a:t>, 2023</a:t>
            </a:r>
            <a:endParaRPr lang="de-DE" sz="120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</p:txBody>
      </p:sp>
      <p:pic>
        <p:nvPicPr>
          <p:cNvPr id="15" name="Bildplatzhalter 7" descr="Ein Bild, das Outdoorobjekt enthält.&#10;&#10;Automatisch generierte Beschreibung">
            <a:extLst>
              <a:ext uri="{FF2B5EF4-FFF2-40B4-BE49-F238E27FC236}">
                <a16:creationId xmlns:a16="http://schemas.microsoft.com/office/drawing/2014/main" id="{6B938F85-7847-4532-BC16-6F54DAA164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 l="21889" r="21889"/>
          <a:stretch>
            <a:fillRect/>
          </a:stretch>
        </p:blipFill>
        <p:spPr>
          <a:xfrm>
            <a:off x="5059363" y="698500"/>
            <a:ext cx="3816350" cy="3816350"/>
          </a:xfrm>
        </p:spPr>
      </p:pic>
      <p:pic>
        <p:nvPicPr>
          <p:cNvPr id="17" name="Bildplatzhalter 1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227768-E0D1-49CF-AE62-1ADAA5CA02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0" b="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30/09/2022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04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30/09/2022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76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30/09/2022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94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E591D4-7B0D-4C31-8246-A68AC9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06D55-A417-4DB2-B2A3-E3F7B351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333B858-557A-4748-B79A-0E8E7A13FC48}"/>
              </a:ext>
            </a:extLst>
          </p:cNvPr>
          <p:cNvSpPr txBox="1">
            <a:spLocks/>
          </p:cNvSpPr>
          <p:nvPr/>
        </p:nvSpPr>
        <p:spPr>
          <a:xfrm>
            <a:off x="455842" y="301971"/>
            <a:ext cx="8245475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Organizational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2A81E1-5266-46C8-8FE3-CC55BCC8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41" y="733971"/>
            <a:ext cx="8535759" cy="43058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F0"/>
                </a:solidFill>
              </a:rPr>
              <a:t>contract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00B0F0"/>
                </a:solidFill>
              </a:rPr>
              <a:t>2nd Supervisor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5EF2E7A-049E-A053-610F-8CDA5E6D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30/09/2022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21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66F5C61-16E1-4630-9B3A-9F87E9E1EE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Universitätsstraße 38, 70569 Stuttgart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2E0D9E0-3DA5-4DE7-91CE-AD88637E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Gamze </a:t>
            </a:r>
            <a:r>
              <a:rPr lang="de-DE" dirty="0" err="1"/>
              <a:t>Şevik</a:t>
            </a:r>
            <a:r>
              <a:rPr lang="de-DE" dirty="0"/>
              <a:t> (</a:t>
            </a:r>
            <a:r>
              <a:rPr lang="de-DE" dirty="0" err="1"/>
              <a:t>née</a:t>
            </a:r>
            <a:r>
              <a:rPr lang="de-DE"/>
              <a:t> Uysal</a:t>
            </a:r>
            <a:r>
              <a:rPr lang="de-DE" dirty="0"/>
              <a:t>)</a:t>
            </a:r>
          </a:p>
          <a:p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2EDEDCB-196F-4BE9-BEDC-83AE42BDC5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36783" y="2730970"/>
            <a:ext cx="1439999" cy="194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176 71231119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D9F966-7AB6-4E73-8F58-016F855C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iste.uni-stuttgart.de/ese/</a:t>
            </a:r>
          </a:p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374FD9E-20B1-4EA2-9B64-2589A7AAAB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C973C60-43B8-49D3-875F-B90D64615D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st142819@stud.uni-stuttgart.de</a:t>
            </a:r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8CEA9C0-0B14-489D-8AE5-AE62F56CF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pic>
        <p:nvPicPr>
          <p:cNvPr id="18" name="Bildplatzhalter 12">
            <a:extLst>
              <a:ext uri="{FF2B5EF4-FFF2-40B4-BE49-F238E27FC236}">
                <a16:creationId xmlns:a16="http://schemas.microsoft.com/office/drawing/2014/main" id="{B03D0A9D-7529-4A4A-AAA3-34DAC2CA9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11163" y="1911350"/>
            <a:ext cx="1439862" cy="1439863"/>
          </a:xfrm>
        </p:spPr>
      </p:pic>
    </p:spTree>
    <p:extLst>
      <p:ext uri="{BB962C8B-B14F-4D97-AF65-F5344CB8AC3E}">
        <p14:creationId xmlns:p14="http://schemas.microsoft.com/office/powerpoint/2010/main" val="403620635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</Words>
  <Application>Microsoft Office PowerPoint</Application>
  <PresentationFormat>Bildschirmpräsentation (16:9)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Arial</vt:lpstr>
      <vt:lpstr>Uni_Stuttgart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2023-02-06T13:20:19Z</dcterms:modified>
</cp:coreProperties>
</file>