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3" r:id="rId2"/>
    <p:sldId id="335" r:id="rId3"/>
    <p:sldId id="338" r:id="rId4"/>
    <p:sldId id="336" r:id="rId5"/>
    <p:sldId id="334" r:id="rId6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48" d="100"/>
          <a:sy n="148" d="100"/>
        </p:scale>
        <p:origin x="132" y="468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27.04.2022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27.04.2022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27/04/2022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27/04/2022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27/04/2022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May ??,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 err="1"/>
              <a:t>Subtasks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Bildschirmpräsentation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Uni_Stuttgart</vt:lpstr>
      <vt:lpstr>PowerPoint-Präsentation</vt:lpstr>
      <vt:lpstr>Goals and Tasks</vt:lpstr>
      <vt:lpstr>Subtasks to be processed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2022-04-27T21:09:24Z</dcterms:modified>
</cp:coreProperties>
</file>