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23" r:id="rId2"/>
    <p:sldId id="335" r:id="rId3"/>
    <p:sldId id="338" r:id="rId4"/>
    <p:sldId id="336" r:id="rId5"/>
    <p:sldId id="334" r:id="rId6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2" autoAdjust="0"/>
    <p:restoredTop sz="94764" autoAdjust="0"/>
  </p:normalViewPr>
  <p:slideViewPr>
    <p:cSldViewPr snapToGrid="0">
      <p:cViewPr varScale="1">
        <p:scale>
          <a:sx n="147" d="100"/>
          <a:sy n="147" d="100"/>
        </p:scale>
        <p:origin x="162" y="126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27.04.2022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27.04.2022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27/04/2022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27/04/2022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asynchronous programming </a:t>
            </a:r>
            <a:r>
              <a:rPr lang="en-US" sz="1800" dirty="0"/>
              <a:t>constructs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</a:t>
            </a:r>
            <a:r>
              <a:rPr lang="de-DE" sz="1200"/>
              <a:t>, 2nd </a:t>
            </a:r>
            <a:r>
              <a:rPr lang="de-DE" sz="1200" dirty="0"/>
              <a:t>meeting on May ??, 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986BD-7D5E-41F3-BE72-C2BD4030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 and Tasks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DA056-5FDB-4643-9165-E525A0E1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D207F-8E74-42C5-95A4-CFA1E0B5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5BBD80-1AE6-42D3-B0C3-D8AFADD1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673B19-E9E1-4E83-B815-C78D43CAD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C55D008-73FA-B9AA-BBA9-786091B8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</p:spPr>
        <p:txBody>
          <a:bodyPr/>
          <a:lstStyle/>
          <a:p>
            <a:r>
              <a:rPr lang="de-DE" dirty="0" err="1"/>
              <a:t>Subtasks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processed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0CDECC-4004-1820-82EF-0AC39845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951549"/>
            <a:ext cx="8243887" cy="37590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1CB586-2E88-4E71-9FA3-C293036F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8118D-F1D3-431B-A994-2C9C7E7F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9E82CC3C-1DC0-4FDA-9590-6CC506AB67F8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BB815EC-4D5E-3754-EDD3-6102C7E3D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rgbClr val="00B0F0"/>
                </a:solidFill>
              </a:rPr>
              <a:t>contract</a:t>
            </a: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2nd </a:t>
            </a:r>
            <a:r>
              <a:rPr lang="de-DE" sz="1600" b="1" dirty="0" err="1">
                <a:solidFill>
                  <a:srgbClr val="00B0F0"/>
                </a:solidFill>
              </a:rPr>
              <a:t>supervisor</a:t>
            </a: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Bildschirmpräsentation (16:9)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Uni_Stuttgart</vt:lpstr>
      <vt:lpstr>PowerPoint-Präsentation</vt:lpstr>
      <vt:lpstr>Goals and Tasks</vt:lpstr>
      <vt:lpstr>Subtasks to be processed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2022-04-27T21:09:53Z</dcterms:modified>
</cp:coreProperties>
</file>