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02" r:id="rId2"/>
    <p:sldId id="303" r:id="rId3"/>
    <p:sldId id="304" r:id="rId4"/>
    <p:sldId id="305" r:id="rId5"/>
    <p:sldId id="261" r:id="rId6"/>
    <p:sldId id="306" r:id="rId7"/>
    <p:sldId id="301" r:id="rId8"/>
    <p:sldId id="293" r:id="rId9"/>
  </p:sldIdLst>
  <p:sldSz cx="7620000" cy="571500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64" autoAdjust="0"/>
  </p:normalViewPr>
  <p:slideViewPr>
    <p:cSldViewPr snapToGrid="0">
      <p:cViewPr varScale="1">
        <p:scale>
          <a:sx n="120" d="100"/>
          <a:sy n="120" d="100"/>
        </p:scale>
        <p:origin x="16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87233728-C297-40D9-B8EA-516437FDDBB3}" type="datetime1">
              <a:rPr lang="de-DE" sz="800" smtClean="0"/>
              <a:t>15.03.2017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 mod="1"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000" y="244800"/>
            <a:ext cx="5904000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 dirty="0" err="1"/>
              <a:t>Titel</a:t>
            </a:r>
            <a:r>
              <a:rPr lang="en-US" dirty="0"/>
              <a:t> der </a:t>
            </a:r>
            <a:r>
              <a:rPr lang="en-US" dirty="0" err="1"/>
              <a:t>Präsentation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4828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A5CA7BE6-D8C2-4E37-92BC-E832C561DB77}" type="datetime1">
              <a:rPr lang="de-DE" smtClean="0"/>
              <a:t>15.03.2017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009019"/>
            <a:ext cx="4114800" cy="30861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68313" y="4400550"/>
            <a:ext cx="5903912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68000" y="8776800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 dirty="0" err="1"/>
              <a:t>Universität</a:t>
            </a:r>
            <a:r>
              <a:rPr lang="en-US" dirty="0"/>
              <a:t>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271200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79475" y="100965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526CED2-8553-4A29-935A-A179C6662DCB}" type="datetime1">
              <a:rPr lang="de-DE" smtClean="0"/>
              <a:t>15.03.2017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27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79475" y="100965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526CED2-8553-4A29-935A-A179C6662DCB}" type="datetime1">
              <a:rPr lang="de-DE" smtClean="0"/>
              <a:t>15.03.2017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Institute Sublogo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6044409" y="5256213"/>
            <a:ext cx="1185333" cy="304800"/>
          </a:xfrm>
        </p:spPr>
        <p:txBody>
          <a:bodyPr/>
          <a:lstStyle>
            <a:lvl1pPr marL="0" indent="0">
              <a:buFontTx/>
              <a:buNone/>
              <a:defRPr sz="917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381125"/>
            <a:ext cx="7620000" cy="3708405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3" name="Titel 12"/>
          <p:cNvSpPr>
            <a:spLocks noGrp="1"/>
          </p:cNvSpPr>
          <p:nvPr>
            <p:ph type="ctrTitle"/>
          </p:nvPr>
        </p:nvSpPr>
        <p:spPr>
          <a:xfrm>
            <a:off x="3125084" y="178"/>
            <a:ext cx="4494916" cy="5089347"/>
          </a:xfrm>
          <a:custGeom>
            <a:avLst/>
            <a:gdLst>
              <a:gd name="connsiteX0" fmla="*/ 2919324 w 4494916"/>
              <a:gd name="connsiteY0" fmla="*/ 0 h 5089347"/>
              <a:gd name="connsiteX1" fmla="*/ 4310847 w 4494916"/>
              <a:gd name="connsiteY1" fmla="*/ 352347 h 5089347"/>
              <a:gd name="connsiteX2" fmla="*/ 4494916 w 4494916"/>
              <a:gd name="connsiteY2" fmla="*/ 464171 h 5089347"/>
              <a:gd name="connsiteX3" fmla="*/ 4494916 w 4494916"/>
              <a:gd name="connsiteY3" fmla="*/ 5089347 h 5089347"/>
              <a:gd name="connsiteX4" fmla="*/ 971404 w 4494916"/>
              <a:gd name="connsiteY4" fmla="*/ 5089347 h 5089347"/>
              <a:gd name="connsiteX5" fmla="*/ 855050 w 4494916"/>
              <a:gd name="connsiteY5" fmla="*/ 4983598 h 5089347"/>
              <a:gd name="connsiteX6" fmla="*/ 0 w 4494916"/>
              <a:gd name="connsiteY6" fmla="*/ 2919324 h 5089347"/>
              <a:gd name="connsiteX7" fmla="*/ 2919324 w 4494916"/>
              <a:gd name="connsiteY7" fmla="*/ 0 h 508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94916" h="5089347">
                <a:moveTo>
                  <a:pt x="2919324" y="0"/>
                </a:moveTo>
                <a:cubicBezTo>
                  <a:pt x="3423167" y="0"/>
                  <a:pt x="3897199" y="127639"/>
                  <a:pt x="4310847" y="352347"/>
                </a:cubicBezTo>
                <a:lnTo>
                  <a:pt x="4494916" y="464171"/>
                </a:lnTo>
                <a:lnTo>
                  <a:pt x="4494916" y="5089347"/>
                </a:lnTo>
                <a:lnTo>
                  <a:pt x="971404" y="5089347"/>
                </a:lnTo>
                <a:lnTo>
                  <a:pt x="855050" y="4983598"/>
                </a:lnTo>
                <a:cubicBezTo>
                  <a:pt x="326757" y="4455304"/>
                  <a:pt x="0" y="3725473"/>
                  <a:pt x="0" y="2919324"/>
                </a:cubicBezTo>
                <a:cubicBezTo>
                  <a:pt x="0" y="1307026"/>
                  <a:pt x="1307026" y="0"/>
                  <a:pt x="291932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ctr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7544" y="4190033"/>
            <a:ext cx="3495942" cy="45007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85728" indent="0" algn="ctr">
              <a:buNone/>
              <a:defRPr sz="1250"/>
            </a:lvl2pPr>
            <a:lvl3pPr marL="571454" indent="0" algn="ctr">
              <a:buNone/>
              <a:defRPr sz="1125"/>
            </a:lvl3pPr>
            <a:lvl4pPr marL="857182" indent="0" algn="ctr">
              <a:buNone/>
              <a:defRPr sz="1000"/>
            </a:lvl4pPr>
            <a:lvl5pPr marL="1142908" indent="0" algn="ctr">
              <a:buNone/>
              <a:defRPr sz="1000"/>
            </a:lvl5pPr>
            <a:lvl6pPr marL="1428636" indent="0" algn="ctr">
              <a:buNone/>
              <a:defRPr sz="1000"/>
            </a:lvl6pPr>
            <a:lvl7pPr marL="1714362" indent="0" algn="ctr">
              <a:buNone/>
              <a:defRPr sz="1000"/>
            </a:lvl7pPr>
            <a:lvl8pPr marL="2000090" indent="0" algn="ctr">
              <a:buNone/>
              <a:defRPr sz="1000"/>
            </a:lvl8pPr>
            <a:lvl9pPr marL="2285818" indent="0" algn="ctr">
              <a:buNone/>
              <a:defRPr sz="10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36493" y="648000"/>
            <a:ext cx="2968261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3797300" y="1298575"/>
            <a:ext cx="3496186" cy="2862263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4683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00278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44711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600556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0" y="344528"/>
            <a:ext cx="2056867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2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0000" y="1020680"/>
            <a:ext cx="3300000" cy="406884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29740" y="1020763"/>
            <a:ext cx="3300000" cy="406826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604800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735" y="1020763"/>
            <a:ext cx="330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285728" indent="0">
              <a:buNone/>
              <a:defRPr sz="1250" b="1"/>
            </a:lvl2pPr>
            <a:lvl3pPr marL="571454" indent="0">
              <a:buNone/>
              <a:defRPr sz="1125" b="1"/>
            </a:lvl3pPr>
            <a:lvl4pPr marL="857182" indent="0">
              <a:buNone/>
              <a:defRPr sz="1000" b="1"/>
            </a:lvl4pPr>
            <a:lvl5pPr marL="1142908" indent="0">
              <a:buNone/>
              <a:defRPr sz="1000" b="1"/>
            </a:lvl5pPr>
            <a:lvl6pPr marL="1428636" indent="0">
              <a:buNone/>
              <a:defRPr sz="1000" b="1"/>
            </a:lvl6pPr>
            <a:lvl7pPr marL="1714362" indent="0">
              <a:buNone/>
              <a:defRPr sz="1000" b="1"/>
            </a:lvl7pPr>
            <a:lvl8pPr marL="2000090" indent="0">
              <a:buNone/>
              <a:defRPr sz="1000" b="1"/>
            </a:lvl8pPr>
            <a:lvl9pPr marL="2285818" indent="0">
              <a:buNone/>
              <a:defRPr sz="10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000" y="1321655"/>
            <a:ext cx="3300000" cy="3767876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3929475" y="1020763"/>
            <a:ext cx="330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285728" indent="0">
              <a:buNone/>
              <a:defRPr sz="1250" b="1"/>
            </a:lvl2pPr>
            <a:lvl3pPr marL="571454" indent="0">
              <a:buNone/>
              <a:defRPr sz="1125" b="1"/>
            </a:lvl3pPr>
            <a:lvl4pPr marL="857182" indent="0">
              <a:buNone/>
              <a:defRPr sz="1000" b="1"/>
            </a:lvl4pPr>
            <a:lvl5pPr marL="1142908" indent="0">
              <a:buNone/>
              <a:defRPr sz="1000" b="1"/>
            </a:lvl5pPr>
            <a:lvl6pPr marL="1428636" indent="0">
              <a:buNone/>
              <a:defRPr sz="1000" b="1"/>
            </a:lvl6pPr>
            <a:lvl7pPr marL="1714362" indent="0">
              <a:buNone/>
              <a:defRPr sz="1000" b="1"/>
            </a:lvl7pPr>
            <a:lvl8pPr marL="2000090" indent="0">
              <a:buNone/>
              <a:defRPr sz="1000" b="1"/>
            </a:lvl8pPr>
            <a:lvl9pPr marL="2285818" indent="0">
              <a:buNone/>
              <a:defRPr sz="10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3929740" y="1321655"/>
            <a:ext cx="3300000" cy="3767876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604800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0000" y="1020763"/>
            <a:ext cx="3480000" cy="406876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079740" y="1023874"/>
            <a:ext cx="3150000" cy="2016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079740" y="3062859"/>
            <a:ext cx="3150000" cy="2016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604800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0002" y="1020763"/>
            <a:ext cx="3480717" cy="406876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079740" y="1020763"/>
            <a:ext cx="3150000" cy="406876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604800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700000" y="1381124"/>
            <a:ext cx="2700000" cy="216425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2700000" y="3548363"/>
            <a:ext cx="2700000" cy="21666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5400000" y="1381125"/>
            <a:ext cx="2220000" cy="433387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381124"/>
            <a:ext cx="2700000" cy="216425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548363"/>
            <a:ext cx="2700000" cy="21666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604800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01854" y="1030776"/>
            <a:ext cx="1024609" cy="10246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605425" y="1020763"/>
            <a:ext cx="5624050" cy="1044000"/>
          </a:xfrm>
        </p:spPr>
        <p:txBody>
          <a:bodyPr anchor="ctr"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01854" y="2538150"/>
            <a:ext cx="1024609" cy="10246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605425" y="2533144"/>
            <a:ext cx="5624050" cy="1044000"/>
          </a:xfrm>
        </p:spPr>
        <p:txBody>
          <a:bodyPr anchor="ctr"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401854" y="4045525"/>
            <a:ext cx="1024609" cy="10246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605425" y="4045525"/>
            <a:ext cx="5624050" cy="1044000"/>
          </a:xfrm>
        </p:spPr>
        <p:txBody>
          <a:bodyPr anchor="ctr"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96875" y="103383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396875" y="2520494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396875" y="4007159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015838" y="1023223"/>
            <a:ext cx="5213904" cy="1044000"/>
          </a:xfrm>
        </p:spPr>
        <p:txBody>
          <a:bodyPr anchor="ctr"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015837" y="2524191"/>
            <a:ext cx="5213637" cy="1044000"/>
          </a:xfrm>
        </p:spPr>
        <p:txBody>
          <a:bodyPr anchor="ctr"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015838" y="4025159"/>
            <a:ext cx="5213904" cy="1044000"/>
          </a:xfrm>
        </p:spPr>
        <p:txBody>
          <a:bodyPr anchor="ctr"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604800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6" name="Rechteck 15"/>
          <p:cNvSpPr/>
          <p:nvPr userDrawn="1"/>
        </p:nvSpPr>
        <p:spPr>
          <a:xfrm>
            <a:off x="401855" y="2106006"/>
            <a:ext cx="2100000" cy="29823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17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851855" y="1493022"/>
            <a:ext cx="1224000" cy="122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00000" y="3005022"/>
            <a:ext cx="1800000" cy="252000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00000" y="3390221"/>
            <a:ext cx="1800000" cy="1496103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0" name="Rechteck 19"/>
          <p:cNvSpPr/>
          <p:nvPr userDrawn="1"/>
        </p:nvSpPr>
        <p:spPr>
          <a:xfrm>
            <a:off x="2765798" y="2106006"/>
            <a:ext cx="2100000" cy="29823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25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3215798" y="1493022"/>
            <a:ext cx="1224000" cy="122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963943" y="3005022"/>
            <a:ext cx="1800000" cy="252000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963943" y="3390221"/>
            <a:ext cx="1800000" cy="1496103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01855" y="2106006"/>
            <a:ext cx="2100000" cy="29823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851855" y="1493022"/>
            <a:ext cx="1224000" cy="122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00000" y="3005022"/>
            <a:ext cx="1800000" cy="252000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00000" y="3390221"/>
            <a:ext cx="1800000" cy="1496103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2765798" y="2106006"/>
            <a:ext cx="2100000" cy="29823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14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3215798" y="1493022"/>
            <a:ext cx="1224000" cy="122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963943" y="3005022"/>
            <a:ext cx="1800000" cy="252000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963943" y="3390221"/>
            <a:ext cx="1800000" cy="1496103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5129740" y="2106006"/>
            <a:ext cx="2100000" cy="29823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18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5579740" y="1493022"/>
            <a:ext cx="1224000" cy="122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327885" y="3005022"/>
            <a:ext cx="1800000" cy="252000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327885" y="3390221"/>
            <a:ext cx="1800000" cy="1496103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2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604800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01855" y="2050849"/>
            <a:ext cx="1680000" cy="30386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65855" y="1474439"/>
            <a:ext cx="1152000" cy="115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00000" y="2949868"/>
            <a:ext cx="1354162" cy="407775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00000" y="3544835"/>
            <a:ext cx="1354162" cy="1417689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121211" y="2050849"/>
            <a:ext cx="1680000" cy="30386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17"/>
          </p:nvPr>
        </p:nvSpPr>
        <p:spPr>
          <a:xfrm>
            <a:off x="2385211" y="1474439"/>
            <a:ext cx="1152000" cy="115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316197" y="2949868"/>
            <a:ext cx="1354162" cy="407775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316197" y="3544835"/>
            <a:ext cx="1354162" cy="1417689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3840567" y="2050849"/>
            <a:ext cx="1680000" cy="30386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29" name="Bildplatzhalter 7"/>
          <p:cNvSpPr>
            <a:spLocks noGrp="1"/>
          </p:cNvSpPr>
          <p:nvPr>
            <p:ph type="pic" sz="quarter" idx="20"/>
          </p:nvPr>
        </p:nvSpPr>
        <p:spPr>
          <a:xfrm>
            <a:off x="4104567" y="1474439"/>
            <a:ext cx="1152000" cy="115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037133" y="2949868"/>
            <a:ext cx="1354162" cy="407775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037133" y="3544835"/>
            <a:ext cx="1354162" cy="1417689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5559924" y="2050849"/>
            <a:ext cx="1680000" cy="30386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33" name="Bildplatzhalter 7"/>
          <p:cNvSpPr>
            <a:spLocks noGrp="1"/>
          </p:cNvSpPr>
          <p:nvPr>
            <p:ph type="pic" sz="quarter" idx="23"/>
          </p:nvPr>
        </p:nvSpPr>
        <p:spPr>
          <a:xfrm>
            <a:off x="5823924" y="1474439"/>
            <a:ext cx="1152000" cy="115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758069" y="2949868"/>
            <a:ext cx="1354162" cy="407775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758069" y="3544835"/>
            <a:ext cx="1354162" cy="1417689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3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604800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 Institute Sublogo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381125"/>
            <a:ext cx="7620000" cy="4335675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Titel 13"/>
          <p:cNvSpPr>
            <a:spLocks noGrp="1"/>
          </p:cNvSpPr>
          <p:nvPr>
            <p:ph type="ctrTitle"/>
          </p:nvPr>
        </p:nvSpPr>
        <p:spPr>
          <a:xfrm>
            <a:off x="2984894" y="451026"/>
            <a:ext cx="4635106" cy="5265775"/>
          </a:xfrm>
          <a:custGeom>
            <a:avLst/>
            <a:gdLst>
              <a:gd name="connsiteX0" fmla="*/ 3097937 w 4635106"/>
              <a:gd name="connsiteY0" fmla="*/ 0 h 5265775"/>
              <a:gd name="connsiteX1" fmla="*/ 4574598 w 4635106"/>
              <a:gd name="connsiteY1" fmla="*/ 373905 h 5265775"/>
              <a:gd name="connsiteX2" fmla="*/ 4635106 w 4635106"/>
              <a:gd name="connsiteY2" fmla="*/ 410664 h 5265775"/>
              <a:gd name="connsiteX3" fmla="*/ 4635106 w 4635106"/>
              <a:gd name="connsiteY3" fmla="*/ 5265775 h 5265775"/>
              <a:gd name="connsiteX4" fmla="*/ 886703 w 4635106"/>
              <a:gd name="connsiteY4" fmla="*/ 5265775 h 5265775"/>
              <a:gd name="connsiteX5" fmla="*/ 707419 w 4635106"/>
              <a:gd name="connsiteY5" fmla="*/ 5068513 h 5265775"/>
              <a:gd name="connsiteX6" fmla="*/ 0 w 4635106"/>
              <a:gd name="connsiteY6" fmla="*/ 3097937 h 5265775"/>
              <a:gd name="connsiteX7" fmla="*/ 3097937 w 4635106"/>
              <a:gd name="connsiteY7" fmla="*/ 0 h 526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5106" h="5265775">
                <a:moveTo>
                  <a:pt x="3097937" y="0"/>
                </a:moveTo>
                <a:cubicBezTo>
                  <a:pt x="3632607" y="0"/>
                  <a:pt x="4135641" y="135449"/>
                  <a:pt x="4574598" y="373905"/>
                </a:cubicBezTo>
                <a:lnTo>
                  <a:pt x="4635106" y="410664"/>
                </a:lnTo>
                <a:lnTo>
                  <a:pt x="4635106" y="5265775"/>
                </a:lnTo>
                <a:lnTo>
                  <a:pt x="886703" y="5265775"/>
                </a:lnTo>
                <a:lnTo>
                  <a:pt x="707419" y="5068513"/>
                </a:lnTo>
                <a:cubicBezTo>
                  <a:pt x="265480" y="4533007"/>
                  <a:pt x="0" y="3846475"/>
                  <a:pt x="0" y="3097937"/>
                </a:cubicBezTo>
                <a:cubicBezTo>
                  <a:pt x="0" y="1386994"/>
                  <a:pt x="1386994" y="0"/>
                  <a:pt x="3097937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ctr">
              <a:lnSpc>
                <a:spcPct val="90000"/>
              </a:lnSpc>
              <a:defRPr sz="2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5225" y="4748325"/>
            <a:ext cx="3638550" cy="4284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85728" indent="0" algn="ctr">
              <a:buNone/>
              <a:defRPr sz="1250"/>
            </a:lvl2pPr>
            <a:lvl3pPr marL="571454" indent="0" algn="ctr">
              <a:buNone/>
              <a:defRPr sz="1125"/>
            </a:lvl3pPr>
            <a:lvl4pPr marL="857182" indent="0" algn="ctr">
              <a:buNone/>
              <a:defRPr sz="1000"/>
            </a:lvl4pPr>
            <a:lvl5pPr marL="1142908" indent="0" algn="ctr">
              <a:buNone/>
              <a:defRPr sz="1000"/>
            </a:lvl5pPr>
            <a:lvl6pPr marL="1428636" indent="0" algn="ctr">
              <a:buNone/>
              <a:defRPr sz="1000"/>
            </a:lvl6pPr>
            <a:lvl7pPr marL="1714362" indent="0" algn="ctr">
              <a:buNone/>
              <a:defRPr sz="1000"/>
            </a:lvl7pPr>
            <a:lvl8pPr marL="2000090" indent="0" algn="ctr">
              <a:buNone/>
              <a:defRPr sz="1000"/>
            </a:lvl8pPr>
            <a:lvl9pPr marL="2285818" indent="0" algn="ctr">
              <a:buNone/>
              <a:defRPr sz="10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0" name="Bildplatzhalt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968124" y="2096930"/>
            <a:ext cx="1606735" cy="1557959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36493" y="648000"/>
            <a:ext cx="2968261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3705225" y="1573078"/>
            <a:ext cx="3638550" cy="3121003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4683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00278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44711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600556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0" y="344528"/>
            <a:ext cx="2056867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32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604800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96000" y="2149167"/>
            <a:ext cx="1442516" cy="14425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486800"/>
            <a:ext cx="180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167"/>
              </a:spcBef>
              <a:spcAft>
                <a:spcPts val="0"/>
              </a:spcAft>
              <a:tabLst>
                <a:tab pos="451079" algn="l"/>
              </a:tabLst>
            </a:pPr>
            <a:r>
              <a:rPr lang="de-DE" sz="2000" b="1" dirty="0">
                <a:solidFill>
                  <a:schemeClr val="tx1"/>
                </a:solidFill>
              </a:rPr>
              <a:t>Vielen Dank!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2047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2047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047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tx1"/>
                </a:solidFill>
              </a:rPr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tx1"/>
                </a:solidFill>
              </a:rPr>
              <a:t>Telefon 	+49 (0) 711 685-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tx1"/>
                </a:solidFill>
              </a:rPr>
              <a:t>www.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3705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047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tx1"/>
                </a:solidFill>
              </a:rPr>
              <a:t>Universität</a:t>
            </a:r>
            <a:r>
              <a:rPr lang="de-DE" baseline="0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Stuttgart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2047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2590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6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36493" y="648000"/>
            <a:ext cx="2968261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2440983" y="3253063"/>
            <a:ext cx="2896471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0" y="344528"/>
            <a:ext cx="2056867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968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mit blauem 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7620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170" dirty="0"/>
          </a:p>
        </p:txBody>
      </p:sp>
      <p:sp>
        <p:nvSpPr>
          <p:cNvPr id="17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96000" y="2149167"/>
            <a:ext cx="1442516" cy="1442516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396000" y="1486800"/>
            <a:ext cx="180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167"/>
              </a:spcBef>
              <a:spcAft>
                <a:spcPts val="0"/>
              </a:spcAft>
              <a:tabLst>
                <a:tab pos="451079" algn="l"/>
              </a:tabLst>
            </a:pPr>
            <a:r>
              <a:rPr lang="de-DE" sz="2000" b="1" dirty="0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2047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2047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2047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Telefon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www. 	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3705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5" name="Textfeld 24"/>
          <p:cNvSpPr txBox="1"/>
          <p:nvPr userDrawn="1"/>
        </p:nvSpPr>
        <p:spPr>
          <a:xfrm>
            <a:off x="2047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Universität</a:t>
            </a:r>
            <a:r>
              <a:rPr lang="de-DE" baseline="0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Stuttgart</a:t>
            </a:r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2047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2590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28027" y="648000"/>
            <a:ext cx="2968261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2449267" y="3240223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00" y="344528"/>
            <a:ext cx="2056867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2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1381125"/>
            <a:ext cx="7620000" cy="4335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8" name="Bildplatzhalter 4"/>
          <p:cNvSpPr>
            <a:spLocks noGrp="1"/>
          </p:cNvSpPr>
          <p:nvPr>
            <p:ph type="pic" sz="quarter" idx="15"/>
          </p:nvPr>
        </p:nvSpPr>
        <p:spPr>
          <a:xfrm>
            <a:off x="3948733" y="1004399"/>
            <a:ext cx="3439625" cy="34386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Bildplatzhalt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942375" y="3719523"/>
            <a:ext cx="1329711" cy="13297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0525" y="4629845"/>
            <a:ext cx="3558208" cy="45007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85728" indent="0" algn="ctr">
              <a:buNone/>
              <a:defRPr sz="1250"/>
            </a:lvl2pPr>
            <a:lvl3pPr marL="571454" indent="0" algn="ctr">
              <a:buNone/>
              <a:defRPr sz="1125"/>
            </a:lvl3pPr>
            <a:lvl4pPr marL="857182" indent="0" algn="ctr">
              <a:buNone/>
              <a:defRPr sz="1000"/>
            </a:lvl4pPr>
            <a:lvl5pPr marL="1142908" indent="0" algn="ctr">
              <a:buNone/>
              <a:defRPr sz="1000"/>
            </a:lvl5pPr>
            <a:lvl6pPr marL="1428636" indent="0" algn="ctr">
              <a:buNone/>
              <a:defRPr sz="1000"/>
            </a:lvl6pPr>
            <a:lvl7pPr marL="1714362" indent="0" algn="ctr">
              <a:buNone/>
              <a:defRPr sz="1000"/>
            </a:lvl7pPr>
            <a:lvl8pPr marL="2000090" indent="0" algn="ctr">
              <a:buNone/>
              <a:defRPr sz="1000"/>
            </a:lvl8pPr>
            <a:lvl9pPr marL="2285818" indent="0" algn="ctr">
              <a:buNone/>
              <a:defRPr sz="10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36493" y="648000"/>
            <a:ext cx="2968261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390525" y="1508124"/>
            <a:ext cx="3557588" cy="3024000"/>
          </a:xfrm>
        </p:spPr>
        <p:txBody>
          <a:bodyPr/>
          <a:lstStyle>
            <a:lvl1pPr marL="0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46832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00278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447110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600556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0" y="344528"/>
            <a:ext cx="2056867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0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1381125"/>
            <a:ext cx="7620000" cy="37084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8" name="Bildplatzhalter 4"/>
          <p:cNvSpPr>
            <a:spLocks noGrp="1"/>
          </p:cNvSpPr>
          <p:nvPr>
            <p:ph type="pic" sz="quarter" idx="15"/>
          </p:nvPr>
        </p:nvSpPr>
        <p:spPr>
          <a:xfrm>
            <a:off x="3948733" y="1004399"/>
            <a:ext cx="3439625" cy="34386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0525" y="4463163"/>
            <a:ext cx="3558208" cy="511794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85728" indent="0" algn="ctr">
              <a:buNone/>
              <a:defRPr sz="1250"/>
            </a:lvl2pPr>
            <a:lvl3pPr marL="571454" indent="0" algn="ctr">
              <a:buNone/>
              <a:defRPr sz="1125"/>
            </a:lvl3pPr>
            <a:lvl4pPr marL="857182" indent="0" algn="ctr">
              <a:buNone/>
              <a:defRPr sz="1000"/>
            </a:lvl4pPr>
            <a:lvl5pPr marL="1142908" indent="0" algn="ctr">
              <a:buNone/>
              <a:defRPr sz="1000"/>
            </a:lvl5pPr>
            <a:lvl6pPr marL="1428636" indent="0" algn="ctr">
              <a:buNone/>
              <a:defRPr sz="1000"/>
            </a:lvl6pPr>
            <a:lvl7pPr marL="1714362" indent="0" algn="ctr">
              <a:buNone/>
              <a:defRPr sz="1000"/>
            </a:lvl7pPr>
            <a:lvl8pPr marL="2000090" indent="0" algn="ctr">
              <a:buNone/>
              <a:defRPr sz="1000"/>
            </a:lvl8pPr>
            <a:lvl9pPr marL="2285818" indent="0" algn="ctr">
              <a:buNone/>
              <a:defRPr sz="10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6044409" y="5256213"/>
            <a:ext cx="1185333" cy="304800"/>
          </a:xfrm>
        </p:spPr>
        <p:txBody>
          <a:bodyPr/>
          <a:lstStyle>
            <a:lvl1pPr marL="0" indent="0">
              <a:buFontTx/>
              <a:buNone/>
              <a:defRPr sz="917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36493" y="648000"/>
            <a:ext cx="2968261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390525" y="1508124"/>
            <a:ext cx="3557588" cy="2934923"/>
          </a:xfrm>
        </p:spPr>
        <p:txBody>
          <a:bodyPr/>
          <a:lstStyle>
            <a:lvl1pPr marL="0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46832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00278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447110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600556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0" y="344528"/>
            <a:ext cx="2056867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2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263" y="1020763"/>
            <a:ext cx="6839479" cy="406876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603599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90263" y="273054"/>
            <a:ext cx="6839479" cy="606769"/>
          </a:xfrm>
        </p:spPr>
        <p:txBody>
          <a:bodyPr anchor="t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263" y="1020763"/>
            <a:ext cx="6839479" cy="406876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39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7620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170" dirty="0"/>
          </a:p>
        </p:txBody>
      </p:sp>
      <p:sp>
        <p:nvSpPr>
          <p:cNvPr id="6" name="bk object 17"/>
          <p:cNvSpPr/>
          <p:nvPr userDrawn="1"/>
        </p:nvSpPr>
        <p:spPr>
          <a:xfrm>
            <a:off x="1066627" y="0"/>
            <a:ext cx="5453591" cy="3271837"/>
          </a:xfrm>
          <a:custGeom>
            <a:avLst/>
            <a:gdLst/>
            <a:ahLst/>
            <a:cxnLst/>
            <a:rect l="l" t="t" r="r" b="b"/>
            <a:pathLst>
              <a:path w="6544309" h="3926204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000" y="900000"/>
            <a:ext cx="3431758" cy="1360800"/>
          </a:xfrm>
        </p:spPr>
        <p:txBody>
          <a:bodyPr anchor="t" anchorCtr="0"/>
          <a:lstStyle>
            <a:lvl1pPr>
              <a:defRPr sz="3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19000" y="629827"/>
            <a:ext cx="3431758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285728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454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18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290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63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36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09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581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001" y="2250000"/>
            <a:ext cx="4605484" cy="900000"/>
          </a:xfrm>
        </p:spPr>
        <p:txBody>
          <a:bodyPr anchor="t" anchorCtr="0"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19001" y="1944003"/>
            <a:ext cx="2522274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285728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454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18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290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63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36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09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581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 userDrawn="1"/>
        </p:nvSpPr>
        <p:spPr>
          <a:xfrm>
            <a:off x="226771" y="-113356"/>
            <a:ext cx="6773875" cy="4513327"/>
          </a:xfrm>
          <a:custGeom>
            <a:avLst/>
            <a:gdLst/>
            <a:ahLst/>
            <a:cxnLst/>
            <a:rect l="l" t="t" r="r" b="b"/>
            <a:pathLst>
              <a:path w="7198359" h="4796155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13" name="object 3"/>
          <p:cNvSpPr/>
          <p:nvPr userDrawn="1"/>
        </p:nvSpPr>
        <p:spPr>
          <a:xfrm>
            <a:off x="4769557" y="3036753"/>
            <a:ext cx="1808551" cy="1808551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14" name="object 8"/>
          <p:cNvSpPr txBox="1"/>
          <p:nvPr userDrawn="1"/>
        </p:nvSpPr>
        <p:spPr>
          <a:xfrm>
            <a:off x="5026132" y="1418639"/>
            <a:ext cx="12954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95"/>
              </a:lnSpc>
            </a:pPr>
            <a:r>
              <a:rPr lang="de-DE" sz="20000" b="1" dirty="0">
                <a:solidFill>
                  <a:srgbClr val="BFBFBF"/>
                </a:solidFill>
                <a:latin typeface="Arial"/>
                <a:cs typeface="Arial"/>
              </a:rPr>
              <a:t>„</a:t>
            </a:r>
            <a:endParaRPr lang="de-DE" sz="20000" dirty="0">
              <a:latin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13002" y="936000"/>
            <a:ext cx="4408958" cy="1852276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000" b="1" baseline="0">
                <a:solidFill>
                  <a:schemeClr val="bg1"/>
                </a:solidFill>
              </a:defRPr>
            </a:lvl1pPr>
            <a:lvl2pPr>
              <a:defRPr sz="2833" b="1">
                <a:solidFill>
                  <a:schemeClr val="bg1"/>
                </a:solidFill>
              </a:defRPr>
            </a:lvl2pPr>
            <a:lvl3pPr>
              <a:defRPr sz="2833" b="1">
                <a:solidFill>
                  <a:schemeClr val="bg1"/>
                </a:solidFill>
              </a:defRPr>
            </a:lvl3pPr>
            <a:lvl4pPr>
              <a:defRPr sz="2833" b="1">
                <a:solidFill>
                  <a:schemeClr val="bg1"/>
                </a:solidFill>
              </a:defRPr>
            </a:lvl4pPr>
            <a:lvl5pPr>
              <a:defRPr sz="2833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13000" y="3024000"/>
            <a:ext cx="3356555" cy="4639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263" y="273055"/>
            <a:ext cx="6839479" cy="27829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263" y="1020763"/>
            <a:ext cx="6839479" cy="40687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5702" y="5418004"/>
            <a:ext cx="60029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1855" y="5418004"/>
            <a:ext cx="50400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Universität</a:t>
            </a:r>
            <a:r>
              <a:rPr lang="en-US" dirty="0"/>
              <a:t> Stuttgart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1114" y="5418004"/>
            <a:ext cx="220886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1" r:id="rId2"/>
    <p:sldLayoutId id="2147483688" r:id="rId3"/>
    <p:sldLayoutId id="2147483690" r:id="rId4"/>
    <p:sldLayoutId id="2147483662" r:id="rId5"/>
    <p:sldLayoutId id="2147483689" r:id="rId6"/>
    <p:sldLayoutId id="2147483663" r:id="rId7"/>
    <p:sldLayoutId id="2147483676" r:id="rId8"/>
    <p:sldLayoutId id="2147483680" r:id="rId9"/>
    <p:sldLayoutId id="2147483664" r:id="rId10"/>
    <p:sldLayoutId id="2147483665" r:id="rId11"/>
    <p:sldLayoutId id="2147483677" r:id="rId12"/>
    <p:sldLayoutId id="2147483678" r:id="rId13"/>
    <p:sldLayoutId id="2147483679" r:id="rId14"/>
    <p:sldLayoutId id="2147483684" r:id="rId15"/>
    <p:sldLayoutId id="2147483685" r:id="rId16"/>
    <p:sldLayoutId id="2147483682" r:id="rId17"/>
    <p:sldLayoutId id="2147483681" r:id="rId18"/>
    <p:sldLayoutId id="2147483683" r:id="rId19"/>
    <p:sldLayoutId id="2147483666" r:id="rId20"/>
    <p:sldLayoutId id="2147483667" r:id="rId21"/>
    <p:sldLayoutId id="2147483686" r:id="rId22"/>
    <p:sldLayoutId id="2147483687" r:id="rId23"/>
  </p:sldLayoutIdLst>
  <p:hf hdr="0"/>
  <p:txStyles>
    <p:titleStyle>
      <a:lvl1pPr algn="l" defTabSz="571454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63" indent="-142863" algn="l" defTabSz="571454" rtl="0" eaLnBrk="1" latinLnBrk="0" hangingPunct="1">
        <a:lnSpc>
          <a:spcPct val="120000"/>
        </a:lnSpc>
        <a:spcBef>
          <a:spcPts val="625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00278" indent="-153446" algn="l" defTabSz="571454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7110" indent="-146832" algn="l" defTabSz="571454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00556" indent="-153446" algn="l" defTabSz="571454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47388" indent="-146832" algn="l" defTabSz="571454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71499" indent="-142863" algn="l" defTabSz="57145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227" indent="-142863" algn="l" defTabSz="57145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2953" indent="-142863" algn="l" defTabSz="57145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681" indent="-142863" algn="l" defTabSz="57145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28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54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182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08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36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362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090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18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43" userDrawn="1">
          <p15:clr>
            <a:srgbClr val="F26B43"/>
          </p15:clr>
        </p15:guide>
        <p15:guide id="2" pos="246" userDrawn="1">
          <p15:clr>
            <a:srgbClr val="F26B43"/>
          </p15:clr>
        </p15:guide>
        <p15:guide id="3" orient="horz" pos="3206" userDrawn="1">
          <p15:clr>
            <a:srgbClr val="F26B43"/>
          </p15:clr>
        </p15:guide>
        <p15:guide id="4" pos="455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2" name="Bildplatzhalter 2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0" name="Titel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Untertitel 2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963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64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6" name="Bildplatzhalter 15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3" name="Untertitel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13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44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5</a:t>
            </a:fld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84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417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2" name="Textplatzhalt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38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2" name="Textplatzhalt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194058"/>
      </p:ext>
    </p:extLst>
  </p:cSld>
  <p:clrMapOvr>
    <a:masterClrMapping/>
  </p:clrMapOvr>
</p:sld>
</file>

<file path=ppt/theme/theme1.xml><?xml version="1.0" encoding="utf-8"?>
<a:theme xmlns:a="http://schemas.openxmlformats.org/drawingml/2006/main" name="Uni-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625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_Stuttgart_Vorlage D_4zu3_2016 FINAL.pptx" id="{4841BD3C-E1E3-469F-ADD0-9E6EB31E75F5}" vid="{33357EC2-1038-4565-85BB-7F696209DF7D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</Words>
  <Application>Microsoft Office PowerPoint</Application>
  <PresentationFormat>Benutzerdefiniert</PresentationFormat>
  <Paragraphs>14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0" baseType="lpstr">
      <vt:lpstr>Arial</vt:lpstr>
      <vt:lpstr>Uni-Stuttgart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2016-01-19T06:04:30Z</dcterms:created>
  <dcterms:modified xsi:type="dcterms:W3CDTF">2017-03-15T12:19:29Z</dcterms:modified>
</cp:coreProperties>
</file>