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9" r:id="rId6"/>
    <p:sldId id="268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07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71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9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1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0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5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8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0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C115-784B-4CB7-BA84-537CC5C890CD}" type="datetimeFigureOut">
              <a:rPr lang="zh-TW" altLang="en-US" smtClean="0"/>
              <a:t>2015/5/11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93E5-24AB-494C-9B61-C2A0DDAD6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Imtransform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王泰</a:t>
            </a:r>
            <a:r>
              <a:rPr lang="zh-TW" altLang="en-US" dirty="0"/>
              <a:t>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574338"/>
            <a:ext cx="9686925" cy="6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565150"/>
            <a:ext cx="9672638" cy="64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8" y="258120"/>
            <a:ext cx="9644063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22885"/>
            <a:ext cx="96869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93" y="218122"/>
            <a:ext cx="9701213" cy="63865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488668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http://blog.163.com/pz124578@126/blog/static/23522694201222710047109/</a:t>
            </a:r>
          </a:p>
        </p:txBody>
      </p:sp>
    </p:spTree>
    <p:extLst>
      <p:ext uri="{BB962C8B-B14F-4D97-AF65-F5344CB8AC3E}">
        <p14:creationId xmlns:p14="http://schemas.microsoft.com/office/powerpoint/2010/main" val="48666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23" y="365125"/>
            <a:ext cx="8396999" cy="6139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07773" y="4326340"/>
            <a:ext cx="1514902" cy="2531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3856" y="6505097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http://blog.163.com/pz124578@126/blog/static/23522694201222710047109/</a:t>
            </a:r>
          </a:p>
        </p:txBody>
      </p:sp>
    </p:spTree>
    <p:extLst>
      <p:ext uri="{BB962C8B-B14F-4D97-AF65-F5344CB8AC3E}">
        <p14:creationId xmlns:p14="http://schemas.microsoft.com/office/powerpoint/2010/main" val="5588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53"/>
            <a:ext cx="4309224" cy="65181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34" y="141953"/>
            <a:ext cx="4253066" cy="65181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430" y="6532347"/>
            <a:ext cx="9562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http://qingqingzjin.blog.163.com/blog/static/18810326720131110113130221/</a:t>
            </a:r>
          </a:p>
        </p:txBody>
      </p:sp>
    </p:spTree>
    <p:extLst>
      <p:ext uri="{BB962C8B-B14F-4D97-AF65-F5344CB8AC3E}">
        <p14:creationId xmlns:p14="http://schemas.microsoft.com/office/powerpoint/2010/main" val="102372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97" y="10130"/>
            <a:ext cx="8504405" cy="33611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96" y="3506182"/>
            <a:ext cx="8504405" cy="33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47" y="365125"/>
            <a:ext cx="7623411" cy="61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56096" y="2210937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++++++++</a:t>
            </a:r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+              +</a:t>
            </a:r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                +</a:t>
            </a:r>
            <a:endParaRPr lang="en-US" altLang="zh-TW" sz="3600" dirty="0"/>
          </a:p>
          <a:p>
            <a:r>
              <a:rPr lang="en-US" altLang="zh-TW" sz="3600" dirty="0" smtClean="0"/>
              <a:t>    +                 +</a:t>
            </a:r>
          </a:p>
          <a:p>
            <a:r>
              <a:rPr lang="en-US" altLang="zh-TW" sz="3600" dirty="0" smtClean="0"/>
              <a:t>      +                  +      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    ++++++++++</a:t>
            </a:r>
            <a:endParaRPr lang="en-US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156" y="2210937"/>
            <a:ext cx="39196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xxxxxxxxxxxxxxx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x 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x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/>
          </a:p>
          <a:p>
            <a:r>
              <a:rPr lang="en-US" altLang="zh-TW" sz="3600" dirty="0" smtClean="0"/>
              <a:t>    x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en-US" altLang="zh-TW" sz="3600" dirty="0" smtClean="0"/>
              <a:t>      x                   </a:t>
            </a:r>
            <a:r>
              <a:rPr lang="en-US" altLang="zh-TW" sz="3600" dirty="0" err="1" smtClean="0"/>
              <a:t>x</a:t>
            </a:r>
            <a:r>
              <a:rPr lang="en-US" altLang="zh-TW" sz="3600" dirty="0" smtClean="0"/>
              <a:t>      </a:t>
            </a:r>
          </a:p>
          <a:p>
            <a:r>
              <a:rPr lang="en-US" altLang="zh-TW" sz="3600" dirty="0" smtClean="0"/>
              <a:t>         </a:t>
            </a:r>
            <a:r>
              <a:rPr lang="en-US" altLang="zh-TW" sz="3600" dirty="0" err="1" smtClean="0"/>
              <a:t>xxxxxxxxxxx</a:t>
            </a:r>
            <a:endParaRPr lang="en-US" altLang="zh-TW" sz="36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019869" y="2483893"/>
            <a:ext cx="4995080" cy="54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261815" y="2702257"/>
            <a:ext cx="5336275" cy="109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3111690" y="2292824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511895" y="2320119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910611" y="2320119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862638" y="2292823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2770496" y="4749421"/>
            <a:ext cx="4831307" cy="40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4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44870" y="938054"/>
            <a:ext cx="2263844" cy="129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Image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24144" y="946243"/>
            <a:ext cx="3401706" cy="1290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Spafial</a:t>
            </a:r>
            <a:r>
              <a:rPr lang="en-US" altLang="zh-TW" b="1" dirty="0" smtClean="0">
                <a:solidFill>
                  <a:schemeClr val="tx1"/>
                </a:solidFill>
              </a:rPr>
              <a:t> transformation </a:t>
            </a:r>
            <a:r>
              <a:rPr lang="en-US" altLang="zh-TW" b="1" dirty="0" err="1" smtClean="0">
                <a:solidFill>
                  <a:schemeClr val="tx1"/>
                </a:solidFill>
              </a:rPr>
              <a:t>strudure</a:t>
            </a:r>
            <a:r>
              <a:rPr lang="en-US" altLang="zh-TW" b="1" dirty="0" smtClean="0">
                <a:solidFill>
                  <a:schemeClr val="tx1"/>
                </a:solidFill>
              </a:rPr>
              <a:t>(TFORM),created using </a:t>
            </a:r>
            <a:r>
              <a:rPr lang="en-US" altLang="zh-TW" b="1" dirty="0" err="1" smtClean="0">
                <a:solidFill>
                  <a:schemeClr val="tx1"/>
                </a:solidFill>
              </a:rPr>
              <a:t>maketform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96447" y="3526581"/>
            <a:ext cx="6455392" cy="812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</a:rPr>
              <a:t>imtransform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47977" y="5161325"/>
            <a:ext cx="4152333" cy="65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Transformed image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2"/>
          </p:cNvCxnSpPr>
          <p:nvPr/>
        </p:nvCxnSpPr>
        <p:spPr>
          <a:xfrm>
            <a:off x="3676792" y="2228223"/>
            <a:ext cx="0" cy="1284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</p:cNvCxnSpPr>
          <p:nvPr/>
        </p:nvCxnSpPr>
        <p:spPr>
          <a:xfrm>
            <a:off x="7624997" y="2236412"/>
            <a:ext cx="0" cy="127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8" idx="0"/>
          </p:cNvCxnSpPr>
          <p:nvPr/>
        </p:nvCxnSpPr>
        <p:spPr>
          <a:xfrm>
            <a:off x="5924143" y="4339260"/>
            <a:ext cx="1" cy="8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56096" y="2210937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++++++++</a:t>
            </a:r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+              +</a:t>
            </a:r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                +</a:t>
            </a:r>
            <a:endParaRPr lang="en-US" altLang="zh-TW" sz="3600" dirty="0"/>
          </a:p>
          <a:p>
            <a:r>
              <a:rPr lang="en-US" altLang="zh-TW" sz="3600" dirty="0" smtClean="0"/>
              <a:t>    +                 +</a:t>
            </a:r>
          </a:p>
          <a:p>
            <a:r>
              <a:rPr lang="en-US" altLang="zh-TW" sz="3600" dirty="0" smtClean="0"/>
              <a:t>      +                  +      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    ++++++++++</a:t>
            </a:r>
            <a:endParaRPr lang="en-US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156" y="2210937"/>
            <a:ext cx="39196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xxxxxxxxxxxxxxx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x 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x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/>
          </a:p>
          <a:p>
            <a:r>
              <a:rPr lang="en-US" altLang="zh-TW" sz="3600" dirty="0" smtClean="0"/>
              <a:t>    x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en-US" altLang="zh-TW" sz="3600" dirty="0" smtClean="0"/>
              <a:t>      x                   </a:t>
            </a:r>
            <a:r>
              <a:rPr lang="en-US" altLang="zh-TW" sz="3600" dirty="0" err="1" smtClean="0"/>
              <a:t>x</a:t>
            </a:r>
            <a:r>
              <a:rPr lang="en-US" altLang="zh-TW" sz="3600" dirty="0" smtClean="0"/>
              <a:t>      </a:t>
            </a:r>
          </a:p>
          <a:p>
            <a:r>
              <a:rPr lang="en-US" altLang="zh-TW" sz="3600" dirty="0" smtClean="0"/>
              <a:t>         </a:t>
            </a:r>
            <a:r>
              <a:rPr lang="en-US" altLang="zh-TW" sz="3600" dirty="0" err="1" smtClean="0"/>
              <a:t>xxxxxxxxxxx</a:t>
            </a:r>
            <a:endParaRPr lang="en-US" altLang="zh-TW" sz="36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019869" y="2483893"/>
            <a:ext cx="4995080" cy="54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261815" y="2702257"/>
            <a:ext cx="5336275" cy="109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3111690" y="2292824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8511895" y="2320119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910611" y="2320119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862638" y="2292823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2770496" y="4749421"/>
            <a:ext cx="4831307" cy="40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019869" y="2811440"/>
            <a:ext cx="124194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019869" y="2756848"/>
            <a:ext cx="600501" cy="199257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2634018" y="2811440"/>
            <a:ext cx="627797" cy="193798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20" idx="4"/>
          </p:cNvCxnSpPr>
          <p:nvPr/>
        </p:nvCxnSpPr>
        <p:spPr>
          <a:xfrm flipV="1">
            <a:off x="6987654" y="2838735"/>
            <a:ext cx="1633423" cy="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987654" y="2784144"/>
            <a:ext cx="600501" cy="199257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20" idx="4"/>
          </p:cNvCxnSpPr>
          <p:nvPr/>
        </p:nvCxnSpPr>
        <p:spPr>
          <a:xfrm flipH="1">
            <a:off x="7601805" y="2838735"/>
            <a:ext cx="1019272" cy="193798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什麼叫矩陣相近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485728" cy="4351338"/>
          </a:xfrm>
        </p:spPr>
        <p:txBody>
          <a:bodyPr/>
          <a:lstStyle/>
          <a:p>
            <a:r>
              <a:rPr lang="zh-TW" altLang="en-US" dirty="0" smtClean="0"/>
              <a:t>透過兩張取樣</a:t>
            </a:r>
            <a:r>
              <a:rPr lang="en-US" altLang="zh-TW" dirty="0" smtClean="0"/>
              <a:t>300</a:t>
            </a:r>
            <a:r>
              <a:rPr lang="zh-TW" altLang="en-US" dirty="0" smtClean="0"/>
              <a:t>點圖片，只做一次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</a:p>
          <a:p>
            <a:r>
              <a:rPr lang="zh-TW" altLang="en-US" dirty="0" smtClean="0"/>
              <a:t>取出兩張圖點與</a:t>
            </a:r>
            <a:r>
              <a:rPr lang="zh-TW" altLang="en-US" dirty="0"/>
              <a:t>點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的關係</a:t>
            </a:r>
            <a:endParaRPr lang="en-US" altLang="zh-TW" dirty="0" smtClean="0"/>
          </a:p>
          <a:p>
            <a:r>
              <a:rPr lang="zh-TW" altLang="en-US" dirty="0" smtClean="0"/>
              <a:t>在圖片一中隨機跑三個點，並算出</a:t>
            </a:r>
            <a:r>
              <a:rPr lang="en-US" altLang="zh-TW" dirty="0" smtClean="0"/>
              <a:t>Transformation Matrix</a:t>
            </a:r>
          </a:p>
          <a:p>
            <a:r>
              <a:rPr lang="zh-TW" altLang="en-US" dirty="0" smtClean="0"/>
              <a:t>從圖片一中三個點找出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到圖片二的三個點，也求出</a:t>
            </a:r>
            <a:r>
              <a:rPr lang="en-US" altLang="zh-TW" dirty="0"/>
              <a:t>Transformation </a:t>
            </a:r>
            <a:r>
              <a:rPr lang="en-US" altLang="zh-TW" dirty="0" smtClean="0"/>
              <a:t>Matrix</a:t>
            </a:r>
          </a:p>
          <a:p>
            <a:r>
              <a:rPr lang="zh-TW" altLang="en-US" dirty="0" smtClean="0"/>
              <a:t>兩個</a:t>
            </a:r>
            <a:r>
              <a:rPr lang="en-US" altLang="zh-TW" dirty="0"/>
              <a:t>Transformation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相對應的數值相減，開平方、相加起來</a:t>
            </a:r>
            <a:endParaRPr lang="en-US" altLang="zh-TW" dirty="0" smtClean="0"/>
          </a:p>
          <a:p>
            <a:r>
              <a:rPr lang="zh-TW" altLang="en-US" dirty="0" smtClean="0"/>
              <a:t>觀察什麼叫做矩陣相近，該取多少當閥值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2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/>
              <a:t>Transformation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大於閥值時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56096" y="2210937"/>
            <a:ext cx="37689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++++++++</a:t>
            </a:r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+              +</a:t>
            </a:r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                +</a:t>
            </a:r>
            <a:endParaRPr lang="en-US" altLang="zh-TW" sz="3600" dirty="0"/>
          </a:p>
          <a:p>
            <a:r>
              <a:rPr lang="en-US" altLang="zh-TW" sz="3600" dirty="0" smtClean="0"/>
              <a:t>    +                 +</a:t>
            </a:r>
          </a:p>
          <a:p>
            <a:r>
              <a:rPr lang="en-US" altLang="zh-TW" sz="3600" dirty="0" smtClean="0"/>
              <a:t>      +                  +      </a:t>
            </a:r>
          </a:p>
          <a:p>
            <a:r>
              <a:rPr lang="en-US" altLang="zh-TW" sz="3600" dirty="0"/>
              <a:t> </a:t>
            </a:r>
            <a:r>
              <a:rPr lang="en-US" altLang="zh-TW" sz="3600" dirty="0" smtClean="0"/>
              <a:t>       ++++++++++</a:t>
            </a:r>
            <a:endParaRPr lang="en-US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6156" y="2210937"/>
            <a:ext cx="39196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xxxxxxxxxxxxxxx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en-US" altLang="zh-TW" sz="3600" dirty="0" smtClean="0"/>
              <a:t>x 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zh-TW" altLang="en-US" sz="3600" dirty="0"/>
              <a:t> 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x                       </a:t>
            </a:r>
            <a:r>
              <a:rPr lang="en-US" altLang="zh-TW" sz="3600" dirty="0" err="1" smtClean="0"/>
              <a:t>x</a:t>
            </a:r>
            <a:endParaRPr lang="en-US" altLang="zh-TW" sz="3600" dirty="0"/>
          </a:p>
          <a:p>
            <a:r>
              <a:rPr lang="en-US" altLang="zh-TW" sz="3600" dirty="0" smtClean="0"/>
              <a:t>    x                     </a:t>
            </a:r>
            <a:r>
              <a:rPr lang="en-US" altLang="zh-TW" sz="3600" dirty="0" err="1" smtClean="0"/>
              <a:t>x</a:t>
            </a:r>
            <a:endParaRPr lang="en-US" altLang="zh-TW" sz="3600" dirty="0" smtClean="0"/>
          </a:p>
          <a:p>
            <a:r>
              <a:rPr lang="en-US" altLang="zh-TW" sz="3600" dirty="0" smtClean="0"/>
              <a:t>      x                   </a:t>
            </a:r>
            <a:r>
              <a:rPr lang="en-US" altLang="zh-TW" sz="3600" dirty="0" err="1" smtClean="0"/>
              <a:t>x</a:t>
            </a:r>
            <a:r>
              <a:rPr lang="en-US" altLang="zh-TW" sz="3600" dirty="0" smtClean="0"/>
              <a:t>      </a:t>
            </a:r>
          </a:p>
          <a:p>
            <a:r>
              <a:rPr lang="en-US" altLang="zh-TW" sz="3600" dirty="0" smtClean="0"/>
              <a:t>         </a:t>
            </a:r>
            <a:r>
              <a:rPr lang="en-US" altLang="zh-TW" sz="3600" dirty="0" err="1" smtClean="0"/>
              <a:t>xxxxxxxxxxx</a:t>
            </a:r>
            <a:endParaRPr lang="en-US" altLang="zh-TW" sz="3600" dirty="0"/>
          </a:p>
        </p:txBody>
      </p:sp>
      <p:cxnSp>
        <p:nvCxnSpPr>
          <p:cNvPr id="7" name="直線接點 6"/>
          <p:cNvCxnSpPr>
            <a:endCxn id="22" idx="1"/>
          </p:cNvCxnSpPr>
          <p:nvPr/>
        </p:nvCxnSpPr>
        <p:spPr>
          <a:xfrm>
            <a:off x="2019869" y="2483893"/>
            <a:ext cx="7645070" cy="12692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261815" y="2702257"/>
            <a:ext cx="6605516" cy="54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3111690" y="2292824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9794631" y="2292823"/>
            <a:ext cx="218364" cy="51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910611" y="2320119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664939" y="3534770"/>
            <a:ext cx="259384" cy="436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2770496" y="4749421"/>
            <a:ext cx="4871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019869" y="2811440"/>
            <a:ext cx="1241946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019869" y="2756848"/>
            <a:ext cx="600501" cy="199257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2634018" y="2811440"/>
            <a:ext cx="627797" cy="193798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endCxn id="20" idx="4"/>
          </p:cNvCxnSpPr>
          <p:nvPr/>
        </p:nvCxnSpPr>
        <p:spPr>
          <a:xfrm flipV="1">
            <a:off x="7724633" y="2811439"/>
            <a:ext cx="2179180" cy="196527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7730389" y="3707962"/>
            <a:ext cx="2084676" cy="105510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9790284" y="2796974"/>
            <a:ext cx="91990" cy="96980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Transformation Matrix</a:t>
            </a:r>
            <a:r>
              <a:rPr lang="zh-TW" altLang="en-US" dirty="0"/>
              <a:t>大於閥值時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   固定圖一第一點，其他兩點再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，個別算出圖片一及圖片二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Transformation Matrix</a:t>
            </a:r>
          </a:p>
          <a:p>
            <a:pPr lvl="2"/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if(</a:t>
            </a:r>
            <a:r>
              <a:rPr lang="en-US" altLang="zh-TW" dirty="0"/>
              <a:t>Transformation </a:t>
            </a:r>
            <a:r>
              <a:rPr lang="en-US" altLang="zh-TW" dirty="0" smtClean="0"/>
              <a:t>Matrix&lt;</a:t>
            </a:r>
            <a:r>
              <a:rPr lang="zh-TW" altLang="en-US" dirty="0" smtClean="0"/>
              <a:t>閥值</a:t>
            </a:r>
            <a:r>
              <a:rPr lang="en-US" altLang="zh-TW" dirty="0" smtClean="0"/>
              <a:t>)</a:t>
            </a:r>
          </a:p>
          <a:p>
            <a:pPr lvl="3"/>
            <a:r>
              <a:rPr lang="zh-TW" altLang="en-US" dirty="0" smtClean="0"/>
              <a:t>代表圖一第一點是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到對的位置，給予</a:t>
            </a:r>
            <a:r>
              <a:rPr lang="en-US" altLang="zh-TW" dirty="0" err="1" smtClean="0"/>
              <a:t>lable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Else</a:t>
            </a:r>
          </a:p>
          <a:p>
            <a:pPr lvl="3"/>
            <a:r>
              <a:rPr lang="zh-TW" altLang="en-US" dirty="0" smtClean="0"/>
              <a:t>再次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兩點，再判斷</a:t>
            </a:r>
            <a:r>
              <a:rPr lang="en-US" altLang="zh-TW" dirty="0" smtClean="0"/>
              <a:t>Transformation Matrix</a:t>
            </a:r>
            <a:r>
              <a:rPr lang="zh-TW" altLang="en-US" dirty="0" smtClean="0"/>
              <a:t>是否小於</a:t>
            </a:r>
            <a:r>
              <a:rPr lang="zh-TW" altLang="en-US" dirty="0"/>
              <a:t>閥</a:t>
            </a:r>
            <a:r>
              <a:rPr lang="zh-TW" altLang="en-US" dirty="0" smtClean="0"/>
              <a:t>值，如果還是大於再次</a:t>
            </a:r>
            <a:r>
              <a:rPr lang="en-US" altLang="zh-TW" dirty="0" smtClean="0"/>
              <a:t>random</a:t>
            </a:r>
            <a:r>
              <a:rPr lang="zh-TW" altLang="en-US" dirty="0" smtClean="0"/>
              <a:t>另兩點，再判斷</a:t>
            </a:r>
            <a:r>
              <a:rPr lang="en-US" altLang="zh-TW" dirty="0" smtClean="0"/>
              <a:t>(</a:t>
            </a:r>
            <a:r>
              <a:rPr lang="zh-TW" altLang="en-US" dirty="0" smtClean="0"/>
              <a:t>做幾次依據圖片取點數目決定</a:t>
            </a:r>
            <a:r>
              <a:rPr lang="en-US" altLang="zh-TW" dirty="0" smtClean="0"/>
              <a:t>)</a:t>
            </a:r>
          </a:p>
          <a:p>
            <a:pPr lvl="3"/>
            <a:endParaRPr lang="en-US" altLang="zh-TW" dirty="0"/>
          </a:p>
          <a:p>
            <a:pPr lvl="1"/>
            <a:r>
              <a:rPr lang="zh-TW" altLang="en-US" dirty="0" smtClean="0"/>
              <a:t>當圖一第一點做完，便可知道是否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到對的位置，依此類推再去做圖一第二點，第三點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8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那被判斷錯誤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的該如何處理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試著取消</a:t>
            </a:r>
            <a:r>
              <a:rPr lang="en-US" altLang="zh-TW" dirty="0" smtClean="0"/>
              <a:t>match</a:t>
            </a:r>
            <a:r>
              <a:rPr lang="zh-TW" altLang="en-US" dirty="0" smtClean="0"/>
              <a:t>錯誤的連線資訊，讓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接下來去跑</a:t>
            </a:r>
            <a:r>
              <a:rPr lang="en-US" altLang="zh-TW" dirty="0" smtClean="0"/>
              <a:t>TPS</a:t>
            </a:r>
          </a:p>
          <a:p>
            <a:endParaRPr lang="en-US" altLang="zh-TW" dirty="0"/>
          </a:p>
          <a:p>
            <a:r>
              <a:rPr lang="zh-TW" altLang="en-US" dirty="0" smtClean="0"/>
              <a:t>再去跑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context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5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1" t="5718" r="21689" b="10852"/>
          <a:stretch/>
        </p:blipFill>
        <p:spPr>
          <a:xfrm>
            <a:off x="1610435" y="206506"/>
            <a:ext cx="3725839" cy="66514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t="6916" r="16497" b="12755"/>
          <a:stretch/>
        </p:blipFill>
        <p:spPr>
          <a:xfrm>
            <a:off x="5336274" y="206506"/>
            <a:ext cx="3848669" cy="38486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74" y="4055174"/>
            <a:ext cx="3833439" cy="18406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36274" y="61153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in_points</a:t>
            </a:r>
            <a:r>
              <a:rPr lang="en-US" altLang="zh-TW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[1 1000;1 1;1000 1];</a:t>
            </a:r>
          </a:p>
          <a:p>
            <a:r>
              <a:rPr lang="en-US" altLang="zh-TW" sz="1400" b="1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out_points</a:t>
            </a:r>
            <a:r>
              <a:rPr lang="en-US" altLang="zh-TW" sz="1400" b="1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[200 1000;200 1;1199 1];</a:t>
            </a:r>
          </a:p>
        </p:txBody>
      </p:sp>
      <p:sp>
        <p:nvSpPr>
          <p:cNvPr id="8" name="框架 7"/>
          <p:cNvSpPr/>
          <p:nvPr/>
        </p:nvSpPr>
        <p:spPr>
          <a:xfrm>
            <a:off x="1610435" y="3875964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1630907" y="20829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/>
          <p:cNvSpPr/>
          <p:nvPr/>
        </p:nvSpPr>
        <p:spPr>
          <a:xfrm>
            <a:off x="4917743" y="20829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828801" y="387505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15829" y="425952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28801" y="405517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71453" y="1264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X</a:t>
            </a:r>
            <a:r>
              <a:rPr lang="zh-TW" altLang="en-US" b="1" dirty="0" smtClean="0">
                <a:solidFill>
                  <a:srgbClr val="FF0000"/>
                </a:solidFill>
              </a:rPr>
              <a:t>軸位移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95205" y="41628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88382" y="4854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66993" y="4952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框架 17"/>
          <p:cNvSpPr/>
          <p:nvPr/>
        </p:nvSpPr>
        <p:spPr>
          <a:xfrm>
            <a:off x="6021210" y="387417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23749" y="3470399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200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47205" y="36091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框架 23"/>
          <p:cNvSpPr/>
          <p:nvPr/>
        </p:nvSpPr>
        <p:spPr>
          <a:xfrm>
            <a:off x="6018158" y="196539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288031" y="394764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200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013421" y="51429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框架 26"/>
          <p:cNvSpPr/>
          <p:nvPr/>
        </p:nvSpPr>
        <p:spPr>
          <a:xfrm>
            <a:off x="8985885" y="20829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252226" y="425952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1199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024725" y="49633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t="7039" r="16564" b="13486"/>
          <a:stretch/>
        </p:blipFill>
        <p:spPr>
          <a:xfrm>
            <a:off x="5368118" y="206506"/>
            <a:ext cx="3835021" cy="38077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7218" y="60607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b="1" dirty="0" err="1"/>
              <a:t>in_points</a:t>
            </a:r>
            <a:r>
              <a:rPr lang="en-US" altLang="zh-TW" sz="1400" b="1" dirty="0"/>
              <a:t> = [1 </a:t>
            </a:r>
            <a:r>
              <a:rPr lang="en-US" altLang="zh-TW" sz="1400" b="1" dirty="0" smtClean="0"/>
              <a:t>  1000;1   1;1000   1</a:t>
            </a:r>
            <a:r>
              <a:rPr lang="en-US" altLang="zh-TW" sz="1400" b="1" dirty="0"/>
              <a:t>];</a:t>
            </a:r>
          </a:p>
          <a:p>
            <a:r>
              <a:rPr lang="en-US" altLang="zh-TW" sz="1400" b="1" dirty="0" err="1"/>
              <a:t>out_points</a:t>
            </a:r>
            <a:r>
              <a:rPr lang="en-US" altLang="zh-TW" sz="1400" b="1" dirty="0"/>
              <a:t> = [</a:t>
            </a:r>
            <a:r>
              <a:rPr lang="en-US" altLang="zh-TW" sz="1400" b="1" dirty="0" smtClean="0"/>
              <a:t>1   </a:t>
            </a:r>
            <a:r>
              <a:rPr lang="en-US" altLang="zh-TW" sz="1400" b="1" dirty="0"/>
              <a:t>1199;1 </a:t>
            </a:r>
            <a:r>
              <a:rPr lang="en-US" altLang="zh-TW" sz="1400" b="1" dirty="0" smtClean="0"/>
              <a:t>  200;1000   200</a:t>
            </a:r>
            <a:r>
              <a:rPr lang="en-US" altLang="zh-TW" sz="1400" b="1" dirty="0"/>
              <a:t>];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78337" y="111332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y</a:t>
            </a:r>
            <a:r>
              <a:rPr lang="zh-TW" altLang="en-US" b="1" dirty="0" smtClean="0">
                <a:solidFill>
                  <a:srgbClr val="FF0000"/>
                </a:solidFill>
              </a:rPr>
              <a:t>軸位移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18" y="4014231"/>
            <a:ext cx="3825921" cy="1843817"/>
          </a:xfrm>
          <a:prstGeom prst="rect">
            <a:avLst/>
          </a:prstGeom>
        </p:spPr>
      </p:pic>
      <p:pic>
        <p:nvPicPr>
          <p:cNvPr id="16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1" t="5718" r="21689" b="10852"/>
          <a:stretch/>
        </p:blipFill>
        <p:spPr>
          <a:xfrm>
            <a:off x="1610435" y="206506"/>
            <a:ext cx="3725839" cy="6651494"/>
          </a:xfrm>
        </p:spPr>
      </p:pic>
      <p:sp>
        <p:nvSpPr>
          <p:cNvPr id="17" name="框架 16"/>
          <p:cNvSpPr/>
          <p:nvPr/>
        </p:nvSpPr>
        <p:spPr>
          <a:xfrm>
            <a:off x="1610435" y="3875964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/>
          <p:cNvSpPr/>
          <p:nvPr/>
        </p:nvSpPr>
        <p:spPr>
          <a:xfrm>
            <a:off x="1630907" y="20829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框架 18"/>
          <p:cNvSpPr/>
          <p:nvPr/>
        </p:nvSpPr>
        <p:spPr>
          <a:xfrm>
            <a:off x="4917743" y="208295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828801" y="387505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15829" y="425952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28801" y="405517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595205" y="41628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588382" y="48548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66993" y="4952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框架 25"/>
          <p:cNvSpPr/>
          <p:nvPr/>
        </p:nvSpPr>
        <p:spPr>
          <a:xfrm>
            <a:off x="5358327" y="3793478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框架 26"/>
          <p:cNvSpPr/>
          <p:nvPr/>
        </p:nvSpPr>
        <p:spPr>
          <a:xfrm>
            <a:off x="5377780" y="1113329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框架 27"/>
          <p:cNvSpPr/>
          <p:nvPr/>
        </p:nvSpPr>
        <p:spPr>
          <a:xfrm>
            <a:off x="8445502" y="1113329"/>
            <a:ext cx="177422" cy="17921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822868" y="1113329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200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39339" y="1113329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200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79392" y="342945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X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</a:rPr>
              <a:t>Y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：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1199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545796" y="353717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82449" y="12113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304580" y="120293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971453" y="1264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Y</a:t>
            </a:r>
            <a:r>
              <a:rPr lang="zh-TW" altLang="en-US" b="1" dirty="0" smtClean="0">
                <a:solidFill>
                  <a:srgbClr val="FF0000"/>
                </a:solidFill>
              </a:rPr>
              <a:t>軸位移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885295"/>
            <a:ext cx="295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xform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= [ 0  -1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1  0  0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0  0  1 ];</a:t>
            </a:r>
          </a:p>
        </p:txBody>
      </p:sp>
      <p:sp>
        <p:nvSpPr>
          <p:cNvPr id="5" name="矩形 4"/>
          <p:cNvSpPr/>
          <p:nvPr/>
        </p:nvSpPr>
        <p:spPr>
          <a:xfrm>
            <a:off x="4419600" y="1885295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xform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= [ 0.3  0 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0   0.3  0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0    0   1 ];</a:t>
            </a:r>
          </a:p>
        </p:txBody>
      </p:sp>
      <p:sp>
        <p:nvSpPr>
          <p:cNvPr id="6" name="矩形 5"/>
          <p:cNvSpPr/>
          <p:nvPr/>
        </p:nvSpPr>
        <p:spPr>
          <a:xfrm>
            <a:off x="8397240" y="1885295"/>
            <a:ext cx="3611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xform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 = [ 1  5 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5  1  0</a:t>
            </a:r>
          </a:p>
          <a:p>
            <a:r>
              <a:rPr lang="zh-TW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</a:rPr>
              <a:t>0  0  1 ];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80" y="2808625"/>
            <a:ext cx="2674620" cy="39190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54" y="3837891"/>
            <a:ext cx="2757182" cy="15482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9" y="3444240"/>
            <a:ext cx="4159262" cy="23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0"/>
            <a:ext cx="7873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RANSAC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王泰</a:t>
            </a:r>
            <a:r>
              <a:rPr lang="zh-TW" altLang="en-US" dirty="0"/>
              <a:t>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2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在數據中隨機選擇幾個點設定為內</a:t>
            </a:r>
            <a:r>
              <a:rPr lang="zh-TW" altLang="en-US" dirty="0" smtClean="0"/>
              <a:t>群</a:t>
            </a:r>
            <a:r>
              <a:rPr lang="en-US" altLang="zh-TW" dirty="0" smtClean="0"/>
              <a:t>(inliers)</a:t>
            </a:r>
            <a:r>
              <a:rPr lang="en-US" altLang="zh-TW" dirty="0"/>
              <a:t> </a:t>
            </a:r>
            <a:endParaRPr lang="zh-TW" altLang="en-US" dirty="0"/>
          </a:p>
          <a:p>
            <a:r>
              <a:rPr lang="zh-TW" altLang="en-US" dirty="0"/>
              <a:t>計算適合內群的模型</a:t>
            </a:r>
          </a:p>
          <a:p>
            <a:r>
              <a:rPr lang="zh-TW" altLang="en-US" dirty="0"/>
              <a:t>把其它剛才沒選到的點帶入剛才建立的模型中，計算是否為內群</a:t>
            </a:r>
          </a:p>
          <a:p>
            <a:r>
              <a:rPr lang="zh-TW" altLang="en-US" dirty="0"/>
              <a:t>記下內群數量</a:t>
            </a:r>
          </a:p>
          <a:p>
            <a:r>
              <a:rPr lang="zh-TW" altLang="en-US" dirty="0"/>
              <a:t>重複以上步驟多做幾次</a:t>
            </a:r>
          </a:p>
          <a:p>
            <a:r>
              <a:rPr lang="zh-TW" altLang="en-US" dirty="0"/>
              <a:t>比較哪次計算中內群數量最多</a:t>
            </a:r>
            <a:r>
              <a:rPr lang="en-US" altLang="zh-TW" dirty="0"/>
              <a:t>,</a:t>
            </a:r>
            <a:r>
              <a:rPr lang="zh-TW" altLang="en-US" dirty="0"/>
              <a:t>內群最多的那次所建的模型就是我們所要求的解</a:t>
            </a:r>
          </a:p>
        </p:txBody>
      </p:sp>
    </p:spTree>
    <p:extLst>
      <p:ext uri="{BB962C8B-B14F-4D97-AF65-F5344CB8AC3E}">
        <p14:creationId xmlns:p14="http://schemas.microsoft.com/office/powerpoint/2010/main" val="30047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9" y="181046"/>
            <a:ext cx="9729362" cy="63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657</Words>
  <Application>Microsoft Office PowerPoint</Application>
  <PresentationFormat>寬螢幕</PresentationFormat>
  <Paragraphs>129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Courier New</vt:lpstr>
      <vt:lpstr>Office 佈景主題</vt:lpstr>
      <vt:lpstr>Imtransform</vt:lpstr>
      <vt:lpstr>PowerPoint 簡報</vt:lpstr>
      <vt:lpstr>PowerPoint 簡報</vt:lpstr>
      <vt:lpstr>PowerPoint 簡報</vt:lpstr>
      <vt:lpstr>PowerPoint 簡報</vt:lpstr>
      <vt:lpstr>PowerPoint 簡報</vt:lpstr>
      <vt:lpstr>RANSAC</vt:lpstr>
      <vt:lpstr>概述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什麼叫矩陣相近?</vt:lpstr>
      <vt:lpstr>當Transformation Matrix大於閥值時</vt:lpstr>
      <vt:lpstr>當Transformation Matrix大於閥值時</vt:lpstr>
      <vt:lpstr>那被判斷錯誤match的該如何處理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24</cp:revision>
  <dcterms:created xsi:type="dcterms:W3CDTF">2015-05-08T14:09:34Z</dcterms:created>
  <dcterms:modified xsi:type="dcterms:W3CDTF">2015-05-11T06:59:44Z</dcterms:modified>
</cp:coreProperties>
</file>