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57" r:id="rId13"/>
    <p:sldId id="25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8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19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0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15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800D-27B7-4FF4-A31C-1D46C217A3C2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A074-AADF-4093-81FE-EDD9AE550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Shape_context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0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希望研究及分析</a:t>
            </a:r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err="1" smtClean="0"/>
              <a:t>sc_compute.m</a:t>
            </a:r>
            <a:r>
              <a:rPr lang="zh-TW" altLang="en-US" dirty="0" smtClean="0"/>
              <a:t>裡新增</a:t>
            </a:r>
            <a:r>
              <a:rPr lang="en-US" altLang="zh-TW" dirty="0" err="1"/>
              <a:t>scTest</a:t>
            </a:r>
            <a:r>
              <a:rPr lang="en-US" altLang="zh-TW" dirty="0"/>
              <a:t>();  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56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scTest.m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scDrawPolar.m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6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直方圖顯示順</a:t>
            </a:r>
            <a:r>
              <a:rPr lang="zh-TW" altLang="en-US" dirty="0"/>
              <a:t>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2205037"/>
            <a:ext cx="8329671" cy="30146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33" y="2070100"/>
            <a:ext cx="8178801" cy="28925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33" y="2266116"/>
            <a:ext cx="8610241" cy="28925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475" y="1981694"/>
            <a:ext cx="9040999" cy="3176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799" y="1914031"/>
            <a:ext cx="8836026" cy="32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10" y="365760"/>
            <a:ext cx="7341570" cy="62846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07" y="-485843"/>
            <a:ext cx="7826375" cy="79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7" y="-461398"/>
            <a:ext cx="10426383" cy="89253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0352"/>
            <a:ext cx="6849927" cy="33528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1637" y="2524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29123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3652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1544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9640" y="2511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45480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89520" y="6004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11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55408" y="521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159240" y="5276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23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82000" y="1365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12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10304" y="2270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33238" y="255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518908" y="2890047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668277" y="843240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111055" y="-25634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78674" y="3537389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Theta:6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1637" y="4865566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Theta:7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187935" y="6314958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Theta:8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990932" y="6951142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Theta:9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086912" y="6951142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Theta:10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142767" y="6687348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Theta:11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325248" y="5234898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Theta:12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323732" y="4139043"/>
            <a:ext cx="3950414" cy="3343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57640" y="741941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627273" y="4147144"/>
            <a:ext cx="4282727" cy="1808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-52267" y="582643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416397" y="3355034"/>
            <a:ext cx="4023120" cy="43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-57104" y="30019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4017132" y="5646298"/>
            <a:ext cx="844189" cy="1924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631449" y="763138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7798873" y="6550580"/>
            <a:ext cx="1074108" cy="1172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8820273" y="778874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Log(5)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尋找可用</a:t>
            </a:r>
            <a:r>
              <a:rPr lang="en-US" altLang="zh-TW" dirty="0" smtClean="0"/>
              <a:t>code</a:t>
            </a:r>
          </a:p>
          <a:p>
            <a:endParaRPr lang="en-US" altLang="zh-TW" dirty="0"/>
          </a:p>
          <a:p>
            <a:r>
              <a:rPr lang="zh-TW" altLang="en-US" dirty="0" smtClean="0"/>
              <a:t>試圖套進我的圖件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試著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出直方圖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4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尋找可用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Matching with Shape Contexts</a:t>
            </a:r>
            <a:br>
              <a:rPr lang="en-US" altLang="zh-TW" b="1" dirty="0"/>
            </a:br>
            <a:endParaRPr lang="en-US" altLang="zh-TW" b="1" dirty="0"/>
          </a:p>
          <a:p>
            <a:pPr marL="0" indent="0">
              <a:buNone/>
            </a:pPr>
            <a:r>
              <a:rPr lang="zh-TW" altLang="en-US" b="1" dirty="0" smtClean="0"/>
              <a:t>   </a:t>
            </a:r>
            <a:r>
              <a:rPr lang="en-US" altLang="zh-TW" b="1" dirty="0" smtClean="0"/>
              <a:t>Serge </a:t>
            </a:r>
            <a:r>
              <a:rPr lang="en-US" altLang="zh-TW" b="1" dirty="0" err="1"/>
              <a:t>Belongie</a:t>
            </a:r>
            <a:r>
              <a:rPr lang="en-US" altLang="zh-TW" b="1" dirty="0"/>
              <a:t>, </a:t>
            </a:r>
            <a:r>
              <a:rPr lang="en-US" altLang="zh-TW" b="1" dirty="0" err="1"/>
              <a:t>Jitendra</a:t>
            </a:r>
            <a:r>
              <a:rPr lang="en-US" altLang="zh-TW" b="1" dirty="0"/>
              <a:t> Malik and Jan </a:t>
            </a:r>
            <a:r>
              <a:rPr lang="en-US" altLang="zh-TW" b="1" dirty="0" err="1"/>
              <a:t>Puzicha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2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6154334" cy="5197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9" y="500064"/>
            <a:ext cx="6873907" cy="56768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810" y="776287"/>
            <a:ext cx="7123546" cy="59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試圖套進我的圖件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 save_fish_def_3_1.mat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7" y="2425699"/>
            <a:ext cx="5986463" cy="3501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2" y="907782"/>
            <a:ext cx="5924691" cy="50196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288" y="955541"/>
            <a:ext cx="5804569" cy="49241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5" y="955540"/>
            <a:ext cx="5922698" cy="504954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287" y="907782"/>
            <a:ext cx="5791087" cy="48707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372" y="1217612"/>
            <a:ext cx="6432180" cy="38322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77587" y="3213100"/>
            <a:ext cx="6755413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測試不做任何正規化是否可執行</a:t>
            </a:r>
            <a:r>
              <a:rPr lang="en-US" altLang="zh-TW" dirty="0" smtClean="0"/>
              <a:t>(98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取樣點一樣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1537236"/>
            <a:ext cx="10026015" cy="54760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97" y="1478280"/>
            <a:ext cx="6556534" cy="53797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297" y="1176337"/>
            <a:ext cx="7027004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測試是否能用更多取樣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不是只用</a:t>
            </a:r>
            <a:r>
              <a:rPr lang="en-US" altLang="zh-TW" dirty="0" smtClean="0"/>
              <a:t>98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)+</a:t>
            </a:r>
            <a:r>
              <a:rPr lang="zh-TW" altLang="en-US" dirty="0" smtClean="0"/>
              <a:t>正規化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7" y="1098550"/>
            <a:ext cx="6735763" cy="56348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4" y="737570"/>
            <a:ext cx="7292975" cy="61204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38" y="1144588"/>
            <a:ext cx="6659562" cy="55751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495340" y="13542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zh-TW" altLang="en-US" dirty="0" smtClean="0"/>
              <a:t>張相同圖片</a:t>
            </a:r>
            <a:endParaRPr lang="en-US" altLang="zh-TW" dirty="0" smtClean="0"/>
          </a:p>
          <a:p>
            <a:r>
              <a:rPr lang="zh-TW" altLang="en-US" dirty="0" smtClean="0"/>
              <a:t>只是位置不</a:t>
            </a:r>
            <a:r>
              <a:rPr lang="zh-TW" altLang="en-US" dirty="0"/>
              <a:t>同</a:t>
            </a:r>
          </a:p>
        </p:txBody>
      </p:sp>
    </p:spTree>
    <p:extLst>
      <p:ext uri="{BB962C8B-B14F-4D97-AF65-F5344CB8AC3E}">
        <p14:creationId xmlns:p14="http://schemas.microsoft.com/office/powerpoint/2010/main" val="22152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測試兩張相同圖，取樣不同情形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34281"/>
            <a:ext cx="6666515" cy="5534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4" y="365125"/>
            <a:ext cx="7540625" cy="62099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73" y="1027906"/>
            <a:ext cx="6416675" cy="54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測試用兩張不同圖片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1427162"/>
            <a:ext cx="6275955" cy="51768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34" y="1335533"/>
            <a:ext cx="6604000" cy="5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144</Words>
  <Application>Microsoft Office PowerPoint</Application>
  <PresentationFormat>寬螢幕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Shape_context</vt:lpstr>
      <vt:lpstr>PowerPoint 簡報</vt:lpstr>
      <vt:lpstr>尋找可用code</vt:lpstr>
      <vt:lpstr>PowerPoint 簡報</vt:lpstr>
      <vt:lpstr>試圖套進我的圖件</vt:lpstr>
      <vt:lpstr>測試不做任何正規化是否可執行(98點)取樣點一樣</vt:lpstr>
      <vt:lpstr>測試是否能用更多取樣(不是只用98點)+正規化</vt:lpstr>
      <vt:lpstr>測試兩張相同圖，取樣不同情形</vt:lpstr>
      <vt:lpstr>測試用兩張不同圖片</vt:lpstr>
      <vt:lpstr>希望研究及分析WHY</vt:lpstr>
      <vt:lpstr>直方圖顯示順序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16</cp:revision>
  <dcterms:created xsi:type="dcterms:W3CDTF">2015-04-28T13:38:20Z</dcterms:created>
  <dcterms:modified xsi:type="dcterms:W3CDTF">2015-04-30T01:47:20Z</dcterms:modified>
</cp:coreProperties>
</file>