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3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25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0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6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2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FFC-CE74-4479-8AE7-587352A62002}" type="datetimeFigureOut">
              <a:rPr lang="zh-TW" altLang="en-US" smtClean="0"/>
              <a:t>2015/5/18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8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shape_context_ransac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王泰</a:t>
            </a:r>
            <a:r>
              <a:rPr lang="zh-TW" altLang="en-US" dirty="0"/>
              <a:t>傑</a:t>
            </a:r>
          </a:p>
        </p:txBody>
      </p:sp>
    </p:spTree>
    <p:extLst>
      <p:ext uri="{BB962C8B-B14F-4D97-AF65-F5344CB8AC3E}">
        <p14:creationId xmlns:p14="http://schemas.microsoft.com/office/powerpoint/2010/main" val="24482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試著不跑迴圈只做一次</a:t>
            </a:r>
            <a:endParaRPr lang="en-US" altLang="zh-TW" dirty="0" smtClean="0"/>
          </a:p>
          <a:p>
            <a:r>
              <a:rPr lang="zh-TW" altLang="en-US" dirty="0" smtClean="0"/>
              <a:t>試著找出哪裡再跑</a:t>
            </a:r>
            <a:r>
              <a:rPr lang="en-US" altLang="zh-TW" dirty="0" smtClean="0"/>
              <a:t>TPS</a:t>
            </a:r>
          </a:p>
          <a:p>
            <a:r>
              <a:rPr lang="zh-TW" altLang="en-US" dirty="0" smtClean="0"/>
              <a:t>試著找出匈牙利演算法後兩張圖的對應點</a:t>
            </a:r>
            <a:endParaRPr lang="en-US" altLang="zh-TW" dirty="0" smtClean="0"/>
          </a:p>
          <a:p>
            <a:r>
              <a:rPr lang="zh-TW" altLang="en-US" dirty="0" smtClean="0"/>
              <a:t>隨機取</a:t>
            </a:r>
            <a:r>
              <a:rPr lang="en-US" altLang="zh-TW" dirty="0" smtClean="0"/>
              <a:t>3</a:t>
            </a:r>
            <a:r>
              <a:rPr lang="zh-TW" altLang="en-US" dirty="0" smtClean="0"/>
              <a:t>點</a:t>
            </a:r>
            <a:r>
              <a:rPr lang="en-US" altLang="zh-TW" dirty="0" smtClean="0"/>
              <a:t>(A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算出</a:t>
            </a:r>
            <a:r>
              <a:rPr lang="en-US" altLang="zh-TW" dirty="0" smtClean="0"/>
              <a:t>3</a:t>
            </a:r>
            <a:r>
              <a:rPr lang="zh-TW" altLang="en-US" dirty="0" smtClean="0"/>
              <a:t>點對應到</a:t>
            </a:r>
            <a:r>
              <a:rPr lang="en-US" altLang="zh-TW" dirty="0" smtClean="0"/>
              <a:t>(B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transform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zh-TW" altLang="en-US" dirty="0" smtClean="0"/>
              <a:t>圖片取樣</a:t>
            </a:r>
            <a:r>
              <a:rPr lang="en-US" altLang="zh-TW" dirty="0" smtClean="0"/>
              <a:t>98</a:t>
            </a:r>
            <a:r>
              <a:rPr lang="zh-TW" altLang="en-US" dirty="0" smtClean="0"/>
              <a:t>點，做完</a:t>
            </a:r>
            <a:r>
              <a:rPr lang="en-US" altLang="zh-TW" dirty="0" smtClean="0"/>
              <a:t>transform</a:t>
            </a:r>
            <a:r>
              <a:rPr lang="zh-TW" altLang="en-US" dirty="0" smtClean="0"/>
              <a:t>矩陣，其餘</a:t>
            </a:r>
            <a:r>
              <a:rPr lang="en-US" altLang="zh-TW" dirty="0" smtClean="0"/>
              <a:t>95</a:t>
            </a:r>
            <a:r>
              <a:rPr lang="zh-TW" altLang="en-US" dirty="0" smtClean="0"/>
              <a:t>點</a:t>
            </a:r>
            <a:r>
              <a:rPr lang="en-US" altLang="zh-TW" dirty="0" smtClean="0"/>
              <a:t>voting</a:t>
            </a:r>
            <a:r>
              <a:rPr lang="zh-TW" altLang="en-US" dirty="0" smtClean="0"/>
              <a:t>看是否對應到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55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36" y="1218560"/>
            <a:ext cx="6393782" cy="50867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708" y="6189915"/>
            <a:ext cx="10945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800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plot([X2b(:,1) Y2(:,1)]',[X2b(:,2) Y2(:,2)]','k-')</a:t>
            </a:r>
            <a:endParaRPr lang="es-ES" altLang="zh-TW" sz="2800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587" y="2302637"/>
            <a:ext cx="22557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939" y="374387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試著找出匈牙利演算法後兩張圖的對應點</a:t>
            </a:r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0007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579103"/>
            <a:ext cx="3432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隨機取</a:t>
            </a:r>
            <a:r>
              <a:rPr lang="en-US" altLang="zh-TW" sz="3200" b="1" dirty="0" smtClean="0"/>
              <a:t>3</a:t>
            </a:r>
            <a:r>
              <a:rPr lang="zh-TW" altLang="en-US" sz="3200" b="1" dirty="0" smtClean="0"/>
              <a:t>點</a:t>
            </a:r>
            <a:r>
              <a:rPr lang="en-US" altLang="zh-TW" sz="3200" b="1" dirty="0" smtClean="0"/>
              <a:t>(in</a:t>
            </a:r>
            <a:r>
              <a:rPr lang="zh-TW" altLang="en-US" sz="3200" b="1" dirty="0" smtClean="0"/>
              <a:t>圖一</a:t>
            </a:r>
            <a:r>
              <a:rPr lang="en-US" altLang="zh-TW" sz="3200" b="1" dirty="0" smtClean="0"/>
              <a:t>)</a:t>
            </a:r>
            <a:endParaRPr lang="en-US" altLang="zh-TW" sz="32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32598" y="1497420"/>
            <a:ext cx="7189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TW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(size(X2b(:,1),1))';</a:t>
            </a:r>
            <a:endParaRPr lang="en-US" altLang="zh-TW" sz="2400" b="1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8" y="1959085"/>
            <a:ext cx="2802172" cy="49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579103"/>
            <a:ext cx="3432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隨機取</a:t>
            </a:r>
            <a:r>
              <a:rPr lang="en-US" altLang="zh-TW" sz="3200" b="1" dirty="0" smtClean="0"/>
              <a:t>3</a:t>
            </a:r>
            <a:r>
              <a:rPr lang="zh-TW" altLang="en-US" sz="3200" b="1" dirty="0" smtClean="0"/>
              <a:t>點</a:t>
            </a:r>
            <a:r>
              <a:rPr lang="en-US" altLang="zh-TW" sz="3200" b="1" dirty="0" smtClean="0"/>
              <a:t>(in</a:t>
            </a:r>
            <a:r>
              <a:rPr lang="zh-TW" altLang="en-US" sz="3200" b="1" dirty="0" smtClean="0"/>
              <a:t>圖一</a:t>
            </a:r>
            <a:r>
              <a:rPr lang="en-US" altLang="zh-TW" sz="3200" b="1" dirty="0" smtClean="0"/>
              <a:t>)</a:t>
            </a:r>
            <a:endParaRPr lang="en-US" altLang="zh-TW" sz="3200" b="1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8" y="1302721"/>
            <a:ext cx="8386561" cy="30645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825" y="0"/>
            <a:ext cx="4797046" cy="71810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46459" y="409433"/>
            <a:ext cx="1146411" cy="644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792870" y="1037230"/>
            <a:ext cx="12283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154159" y="871490"/>
            <a:ext cx="22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Voting_</a:t>
            </a:r>
            <a:r>
              <a:rPr lang="zh-TW" altLang="en-US" dirty="0" smtClean="0"/>
              <a:t>有對到的點數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87" y="1650255"/>
            <a:ext cx="6233719" cy="50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674637"/>
            <a:ext cx="3715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如何才算是</a:t>
            </a:r>
            <a:r>
              <a:rPr lang="en-US" altLang="zh-TW" sz="3200" b="1" dirty="0" smtClean="0"/>
              <a:t>voting</a:t>
            </a:r>
            <a:r>
              <a:rPr lang="zh-TW" altLang="en-US" sz="3200" b="1" dirty="0"/>
              <a:t>中</a:t>
            </a:r>
            <a:endParaRPr lang="en-US" altLang="zh-TW" sz="32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32598" y="1509046"/>
            <a:ext cx="108363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mapping=[X2b(</a:t>
            </a:r>
            <a:r>
              <a:rPr lang="en-US" altLang="zh-TW" sz="20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(f),1) X2b(</a:t>
            </a:r>
            <a:r>
              <a:rPr lang="en-US" altLang="zh-TW" sz="20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(f),2) 1]*[tform2.tdata.T];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Step1: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將圖一剩下的點去乘轉換矩陣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temp(:,1)=Y2(:,1)-mapping(1,1); </a:t>
            </a: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temp(:,2)=Y2(:,2)-mapping(1,2</a:t>
            </a:r>
            <a:r>
              <a:rPr lang="en-US" altLang="zh-TW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Step2: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將圖二所有點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去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到的點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temp(h,3)=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(temp(h,1)^2+temp(h,2)^2);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Step3: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去求出距離，看誰最靠近，並求出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Step4: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假設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跟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shape_context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所對應的點一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一樣，就當作對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39" y="1991717"/>
            <a:ext cx="5228161" cy="42402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8550" y="6334780"/>
            <a:ext cx="10900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800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plot([X2b(:,1) Y2(:,1)]',[X2b(:,2) Y2(:,2)]','k-')</a:t>
            </a:r>
            <a:endParaRPr lang="es-ES" altLang="zh-TW" sz="2800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77919" y="366859"/>
            <a:ext cx="2459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7" y="1825625"/>
            <a:ext cx="5562600" cy="4581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562600" cy="4591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42747" y="1167468"/>
            <a:ext cx="220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voting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最高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88860" y="2361063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x</a:t>
            </a:r>
            <a:r>
              <a:rPr lang="zh-TW" altLang="en-US" sz="3600" dirty="0" smtClean="0"/>
              <a:t>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   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  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x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88860" y="4831307"/>
            <a:ext cx="6300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o</a:t>
            </a:r>
            <a:r>
              <a:rPr lang="zh-TW" altLang="en-US" sz="3600" b="1" dirty="0" smtClean="0"/>
              <a:t>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</a:t>
            </a:r>
            <a:r>
              <a:rPr lang="en-US" altLang="zh-TW" sz="3600" b="1" dirty="0" smtClean="0"/>
              <a:t>o</a:t>
            </a:r>
            <a:endParaRPr lang="zh-TW" altLang="en-US" sz="3600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166281" y="2852382"/>
            <a:ext cx="27295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589361" y="2827530"/>
            <a:ext cx="3548418" cy="2326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203510" y="2852382"/>
            <a:ext cx="2197290" cy="230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20" idx="4"/>
          </p:cNvCxnSpPr>
          <p:nvPr/>
        </p:nvCxnSpPr>
        <p:spPr>
          <a:xfrm>
            <a:off x="5486400" y="3007394"/>
            <a:ext cx="15327" cy="2028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067033" y="2852382"/>
            <a:ext cx="1910686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57145" y="2852382"/>
            <a:ext cx="757450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833763" y="2852382"/>
            <a:ext cx="1023634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213445" y="2504364"/>
            <a:ext cx="545910" cy="503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638204" y="3007394"/>
            <a:ext cx="543392" cy="21719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970372" y="4831306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681857" y="3032246"/>
            <a:ext cx="790216" cy="20286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改善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最短距離不要只取一點，取前五點，只要命中就算是命中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試著去改善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2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360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Courier New</vt:lpstr>
      <vt:lpstr>Office 佈景主題</vt:lpstr>
      <vt:lpstr>shape_context_ransac</vt:lpstr>
      <vt:lpstr>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待改善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shape_context_ransac</dc:title>
  <dc:creator>Windows 使用者</dc:creator>
  <cp:lastModifiedBy>Windows 使用者</cp:lastModifiedBy>
  <cp:revision>10</cp:revision>
  <dcterms:created xsi:type="dcterms:W3CDTF">2015-05-18T05:06:09Z</dcterms:created>
  <dcterms:modified xsi:type="dcterms:W3CDTF">2015-05-20T03:22:12Z</dcterms:modified>
</cp:coreProperties>
</file>