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3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7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96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3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0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39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9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85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64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1NvRhxeVjg" TargetMode="External"/><Relationship Id="rId2" Type="http://schemas.openxmlformats.org/officeDocument/2006/relationships/hyperlink" Target="http://www.ics.uci.edu/~gopi/ICS280Win02/DAB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23582" y="1214438"/>
            <a:ext cx="9626221" cy="238760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Sketch Learning Environment with Diagnosis and Drawing Guidance from Rough Form to Detailed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Contour Form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日期：</a:t>
            </a:r>
            <a:r>
              <a:rPr lang="en-US" altLang="zh-TW" dirty="0" smtClean="0"/>
              <a:t>0423</a:t>
            </a:r>
          </a:p>
          <a:p>
            <a:pPr algn="r"/>
            <a:r>
              <a:rPr lang="zh-TW" altLang="en-US" dirty="0" smtClean="0"/>
              <a:t>報告者：王泰傑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2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參與者：</a:t>
            </a:r>
            <a:r>
              <a:rPr lang="en-US" altLang="zh-TW" dirty="0" smtClean="0"/>
              <a:t>20</a:t>
            </a:r>
            <a:r>
              <a:rPr lang="zh-TW" altLang="en-US" dirty="0" smtClean="0"/>
              <a:t>名在校學生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實驗組：使用學習素描系統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對照組：沒有使用學習素描系統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5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73" y="218364"/>
            <a:ext cx="9662054" cy="6332562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4967785" y="5049672"/>
            <a:ext cx="313899" cy="135112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31990" y="64337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使用相同的盤子跟相同的杯子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9390720" y="5049672"/>
            <a:ext cx="313899" cy="135112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77844" y="64008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使用尺寸不同的盤子跟杯子，且變換位子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032" y="2433707"/>
            <a:ext cx="12342064" cy="41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34" y="2397412"/>
            <a:ext cx="12287534" cy="40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09" y="2449915"/>
            <a:ext cx="12291409" cy="40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zh-TW" altLang="en-US" dirty="0"/>
              <a:t>，</a:t>
            </a:r>
            <a:r>
              <a:rPr lang="zh-TW" altLang="en-US" dirty="0" smtClean="0"/>
              <a:t>文內提到</a:t>
            </a:r>
            <a:r>
              <a:rPr lang="en-US" altLang="zh-TW" dirty="0" smtClean="0"/>
              <a:t>Baxter</a:t>
            </a:r>
            <a:r>
              <a:rPr lang="zh-TW" altLang="en-US" dirty="0"/>
              <a:t>開發了一個為</a:t>
            </a:r>
            <a:r>
              <a:rPr lang="en-US" altLang="zh-TW" dirty="0"/>
              <a:t>DAB</a:t>
            </a:r>
            <a:r>
              <a:rPr lang="zh-TW" altLang="en-US" dirty="0"/>
              <a:t>優秀的</a:t>
            </a:r>
            <a:r>
              <a:rPr lang="zh-TW" altLang="en-US" dirty="0" smtClean="0"/>
              <a:t>系統，它協助</a:t>
            </a:r>
            <a:r>
              <a:rPr lang="zh-TW" altLang="en-US" dirty="0"/>
              <a:t>用戶</a:t>
            </a:r>
            <a:r>
              <a:rPr lang="zh-TW" altLang="en-US" dirty="0" smtClean="0"/>
              <a:t>在</a:t>
            </a:r>
            <a:r>
              <a:rPr lang="en-US" altLang="zh-TW" dirty="0" smtClean="0"/>
              <a:t>virtual paper</a:t>
            </a:r>
            <a:r>
              <a:rPr lang="zh-TW" altLang="en-US" dirty="0" smtClean="0"/>
              <a:t>上塗鴉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Paper    DAB: Interactive Haptic Painting with 3D Virtual Brushes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>
                <a:hlinkClick r:id="rId3"/>
              </a:rPr>
              <a:t>Vedio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5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DAB</a:t>
            </a:r>
            <a:r>
              <a:rPr lang="zh-TW" altLang="en-US" dirty="0" smtClean="0"/>
              <a:t>缺點：缺乏對使用者給予建議，使的新手無法使用</a:t>
            </a:r>
            <a:r>
              <a:rPr lang="en-US" altLang="zh-TW" dirty="0" smtClean="0"/>
              <a:t>DAB</a:t>
            </a:r>
            <a:r>
              <a:rPr lang="zh-TW" altLang="en-US" dirty="0" smtClean="0"/>
              <a:t>自學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這個計劃</a:t>
            </a:r>
            <a:r>
              <a:rPr lang="zh-TW" altLang="en-US" dirty="0" smtClean="0"/>
              <a:t>是可以給予學習者一個擁有建議的</a:t>
            </a:r>
            <a:r>
              <a:rPr lang="zh-TW" altLang="en-US" dirty="0"/>
              <a:t>學習環境。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289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第一個素描學習環境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73152" cy="44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第一個學習素描情境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當使用者完成每個階段時，他會給予使用者建議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後來更改系統原因：如果學習者繪畫完後有太多的</a:t>
            </a:r>
            <a:r>
              <a:rPr lang="en-US" altLang="zh-TW" dirty="0" smtClean="0"/>
              <a:t>errors</a:t>
            </a:r>
            <a:r>
              <a:rPr lang="zh-TW" altLang="en-US" dirty="0" smtClean="0"/>
              <a:t>，學習者需要更改這些</a:t>
            </a:r>
            <a:r>
              <a:rPr lang="en-US" altLang="zh-TW" dirty="0" smtClean="0"/>
              <a:t>errors</a:t>
            </a:r>
            <a:r>
              <a:rPr lang="zh-TW" altLang="en-US" dirty="0" smtClean="0"/>
              <a:t>或是重畫，會讓學習者喪失學習的動力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為了避免這樣的情境發生，開發了一邊給予建議，讓使用者可以一邊繪畫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1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素描學習環境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Recognition</a:t>
            </a:r>
          </a:p>
          <a:p>
            <a:pPr lvl="1"/>
            <a:r>
              <a:rPr lang="zh-TW" altLang="en-US" dirty="0" smtClean="0"/>
              <a:t>認識所畫的是什麼東</a:t>
            </a:r>
            <a:r>
              <a:rPr lang="zh-TW" altLang="en-US" dirty="0"/>
              <a:t>西</a:t>
            </a:r>
            <a:endParaRPr lang="en-US" altLang="zh-TW" dirty="0" smtClean="0"/>
          </a:p>
          <a:p>
            <a:r>
              <a:rPr lang="en-US" altLang="zh-TW" dirty="0" smtClean="0"/>
              <a:t> Selection (decision)</a:t>
            </a:r>
          </a:p>
          <a:p>
            <a:pPr lvl="1"/>
            <a:r>
              <a:rPr lang="zh-TW" altLang="en-US" dirty="0" smtClean="0"/>
              <a:t>思考如何繪製，從何下手</a:t>
            </a:r>
            <a:endParaRPr lang="en-US" altLang="zh-TW" dirty="0" smtClean="0"/>
          </a:p>
          <a:p>
            <a:r>
              <a:rPr lang="en-US" altLang="zh-TW" dirty="0" smtClean="0"/>
              <a:t>Action</a:t>
            </a:r>
          </a:p>
          <a:p>
            <a:pPr lvl="1"/>
            <a:r>
              <a:rPr lang="zh-TW" altLang="en-US" dirty="0" smtClean="0"/>
              <a:t>將所思考的，一步一步的畫下來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20" y="0"/>
            <a:ext cx="5909480" cy="25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該環境包括兩個</a:t>
            </a:r>
            <a:r>
              <a:rPr lang="en-US" altLang="zh-TW" dirty="0"/>
              <a:t>databases</a:t>
            </a:r>
            <a:r>
              <a:rPr lang="zh-TW" altLang="en-US" dirty="0"/>
              <a:t>（</a:t>
            </a:r>
            <a:r>
              <a:rPr lang="en-US" altLang="zh-TW" dirty="0"/>
              <a:t>DBS</a:t>
            </a:r>
            <a:r>
              <a:rPr lang="zh-TW" altLang="en-US" dirty="0"/>
              <a:t>）和一個手寫</a:t>
            </a:r>
            <a:r>
              <a:rPr lang="zh-TW" altLang="en-US" dirty="0" smtClean="0"/>
              <a:t>板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advice DB</a:t>
            </a:r>
          </a:p>
          <a:p>
            <a:pPr lvl="1"/>
            <a:r>
              <a:rPr lang="zh-TW" altLang="en-US" dirty="0"/>
              <a:t>圖案及輔助線的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676525"/>
            <a:ext cx="7239000" cy="4181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92669"/>
            <a:ext cx="10001529" cy="60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圖案是</a:t>
            </a:r>
            <a:r>
              <a:rPr lang="zh-TW" altLang="en-US" dirty="0"/>
              <a:t>固定的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一個盤子跟杯子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物體放在離學習者</a:t>
            </a:r>
            <a:r>
              <a:rPr lang="en-US" altLang="zh-TW" dirty="0"/>
              <a:t>1m</a:t>
            </a:r>
            <a:r>
              <a:rPr lang="zh-TW" altLang="en-US" dirty="0"/>
              <a:t>遠的桌上</a:t>
            </a:r>
            <a:r>
              <a:rPr lang="en-US" altLang="zh-TW" dirty="0"/>
              <a:t>,</a:t>
            </a:r>
            <a:r>
              <a:rPr lang="zh-TW" altLang="en-US" dirty="0"/>
              <a:t>盤子和杯子之間的相對位置被預先固定</a:t>
            </a:r>
            <a:r>
              <a:rPr lang="en-US" altLang="zh-TW" dirty="0"/>
              <a:t>,</a:t>
            </a:r>
            <a:r>
              <a:rPr lang="zh-TW" altLang="en-US" dirty="0"/>
              <a:t>學習者的視野也事先被預訂</a:t>
            </a:r>
            <a:r>
              <a:rPr lang="en-US" altLang="zh-TW" dirty="0" smtClean="0"/>
              <a:t>,</a:t>
            </a:r>
            <a:r>
              <a:rPr lang="zh-TW" altLang="en-US" dirty="0" smtClean="0"/>
              <a:t>學習者只能改變</a:t>
            </a:r>
            <a:r>
              <a:rPr lang="zh-TW" altLang="en-US" dirty="0"/>
              <a:t>椅子的</a:t>
            </a:r>
            <a:r>
              <a:rPr lang="zh-TW" altLang="en-US" dirty="0" smtClean="0"/>
              <a:t>高度</a:t>
            </a:r>
            <a:endParaRPr lang="en-US" altLang="zh-TW" dirty="0" smtClean="0"/>
          </a:p>
          <a:p>
            <a:r>
              <a:rPr lang="zh-TW" altLang="en-US" dirty="0"/>
              <a:t>學習者使用數位板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Intuos3,</a:t>
            </a:r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intuos3</a:t>
            </a:r>
            <a:r>
              <a:rPr lang="zh-TW" altLang="en-US" dirty="0" smtClean="0"/>
              <a:t>的大小</a:t>
            </a:r>
            <a:r>
              <a:rPr lang="zh-TW" altLang="en-US" dirty="0"/>
              <a:t>為</a:t>
            </a:r>
            <a:r>
              <a:rPr lang="en-US" altLang="zh-TW" dirty="0" smtClean="0"/>
              <a:t>12x19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以及</a:t>
            </a:r>
            <a:r>
              <a:rPr lang="zh-TW" altLang="en-US" dirty="0"/>
              <a:t>一個握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err="1"/>
              <a:t>wacom</a:t>
            </a:r>
            <a:r>
              <a:rPr lang="zh-TW" altLang="en-US" dirty="0"/>
              <a:t>製做</a:t>
            </a:r>
            <a:r>
              <a:rPr lang="en-US" altLang="zh-TW" dirty="0" smtClean="0"/>
              <a:t>,</a:t>
            </a:r>
            <a:r>
              <a:rPr lang="zh-TW" altLang="en-US" dirty="0" smtClean="0"/>
              <a:t>數位</a:t>
            </a:r>
            <a:r>
              <a:rPr lang="zh-TW" altLang="en-US" dirty="0"/>
              <a:t>板</a:t>
            </a:r>
            <a:r>
              <a:rPr lang="zh-TW" altLang="en-US" dirty="0" smtClean="0"/>
              <a:t>活動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範圍</a:t>
            </a:r>
            <a:r>
              <a:rPr lang="zh-TW" altLang="en-US" dirty="0"/>
              <a:t>是</a:t>
            </a:r>
            <a:r>
              <a:rPr lang="en-US" altLang="zh-TW" dirty="0"/>
              <a:t>12“×19</a:t>
            </a:r>
            <a:r>
              <a:rPr lang="en-US" altLang="zh-TW" dirty="0" smtClean="0"/>
              <a:t>”,</a:t>
            </a:r>
            <a:r>
              <a:rPr lang="zh-TW" altLang="en-US" dirty="0"/>
              <a:t>數位板</a:t>
            </a:r>
            <a:r>
              <a:rPr lang="zh-TW" altLang="en-US" dirty="0" smtClean="0"/>
              <a:t>可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以</a:t>
            </a:r>
            <a:r>
              <a:rPr lang="zh-TW" altLang="en-US" dirty="0"/>
              <a:t>透過</a:t>
            </a:r>
            <a:r>
              <a:rPr lang="zh-TW" altLang="en-US" dirty="0" smtClean="0"/>
              <a:t>電磁感應得到筆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的位置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3588650"/>
            <a:ext cx="6943725" cy="3419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67" y="0"/>
            <a:ext cx="8645216" cy="71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當使用者點擊</a:t>
            </a:r>
            <a:r>
              <a:rPr lang="en-US" altLang="zh-TW" dirty="0" smtClean="0"/>
              <a:t>“Diagnose”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時，他會計算使用者在矩陣內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所繪畫的資訊與</a:t>
            </a:r>
            <a:r>
              <a:rPr lang="en-US" altLang="zh-TW" dirty="0" smtClean="0"/>
              <a:t>DB</a:t>
            </a:r>
            <a:r>
              <a:rPr lang="zh-TW" altLang="en-US" dirty="0" smtClean="0"/>
              <a:t>預先設定好的圖片跟輔助線之間的差，並給予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適時的建議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建議來自</a:t>
            </a:r>
            <a:r>
              <a:rPr lang="en-US" altLang="zh-TW" dirty="0" smtClean="0"/>
              <a:t>advice DB</a:t>
            </a:r>
            <a:r>
              <a:rPr lang="zh-TW" altLang="en-US" dirty="0" smtClean="0"/>
              <a:t>，利用</a:t>
            </a:r>
            <a:r>
              <a:rPr lang="en-US" altLang="zh-TW" dirty="0" smtClean="0"/>
              <a:t>voice and text messages</a:t>
            </a:r>
            <a:r>
              <a:rPr lang="zh-TW" altLang="en-US" dirty="0" smtClean="0"/>
              <a:t>給予學習者建議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418</Words>
  <Application>Microsoft Office PowerPoint</Application>
  <PresentationFormat>自訂</PresentationFormat>
  <Paragraphs>54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Sketch Learning Environment with Diagnosis and Drawing Guidance from Rough Form to Detailed Contour Form</vt:lpstr>
      <vt:lpstr>PowerPoint 簡報</vt:lpstr>
      <vt:lpstr>PowerPoint 簡報</vt:lpstr>
      <vt:lpstr>第一個素描學習環境</vt:lpstr>
      <vt:lpstr>第一個學習素描情境</vt:lpstr>
      <vt:lpstr>素描學習環境</vt:lpstr>
      <vt:lpstr>PowerPoint 簡報</vt:lpstr>
      <vt:lpstr>PowerPoint 簡報</vt:lpstr>
      <vt:lpstr>PowerPoint 簡報</vt:lpstr>
      <vt:lpstr>實驗規劃</vt:lpstr>
      <vt:lpstr>PowerPoint 簡報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 Learning Environment with Diagnosis and Drawing Guidance from Rough Form to Detailed Contour Form</dc:title>
  <dc:creator>Windows 使用者</dc:creator>
  <cp:lastModifiedBy>gn00254192</cp:lastModifiedBy>
  <cp:revision>17</cp:revision>
  <dcterms:created xsi:type="dcterms:W3CDTF">2015-04-22T16:23:27Z</dcterms:created>
  <dcterms:modified xsi:type="dcterms:W3CDTF">2015-04-22T19:19:04Z</dcterms:modified>
</cp:coreProperties>
</file>