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GitHub\recognize_matlab_alltestdata\Jay_TPS\shape_context_ransac\&#20027;&#35264;&#28204;&#3543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GitHub\recognize_matlab_alltestdata\Jay_TPS\shape_context_ransac\&#20027;&#35264;&#28204;&#3543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GitHub\recognize_matlab_alltestdata\Jay_TPS\shape_context_ransac\&#20027;&#35264;&#28204;&#3543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2DF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0414960353242404"/>
                  <c:y val="0.2837379180091100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TW" sz="1400" baseline="0" dirty="0"/>
                      <a:t>y = 0.0712x + 0.5954</a:t>
                    </a:r>
                    <a:br>
                      <a:rPr lang="en-US" altLang="zh-TW" sz="1400" baseline="0" dirty="0"/>
                    </a:br>
                    <a:r>
                      <a:rPr lang="en-US" altLang="zh-TW" sz="1400" baseline="0" dirty="0"/>
                      <a:t>R² = 0.4412</a:t>
                    </a:r>
                    <a:endParaRPr lang="en-US" altLang="zh-TW" sz="14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'2DF_對稱臉'!$B$2:$B$9</c:f>
              <c:numCache>
                <c:formatCode>General</c:formatCode>
                <c:ptCount val="8"/>
                <c:pt idx="0">
                  <c:v>0.83975872589995482</c:v>
                </c:pt>
                <c:pt idx="1">
                  <c:v>0.56806722239273044</c:v>
                </c:pt>
                <c:pt idx="2">
                  <c:v>0.79635756178794026</c:v>
                </c:pt>
                <c:pt idx="3">
                  <c:v>0.74471450404950279</c:v>
                </c:pt>
                <c:pt idx="4">
                  <c:v>0.35404346841061035</c:v>
                </c:pt>
                <c:pt idx="5">
                  <c:v>0.87009220057370351</c:v>
                </c:pt>
                <c:pt idx="6">
                  <c:v>0.79811248036385485</c:v>
                </c:pt>
                <c:pt idx="7">
                  <c:v>0.30671360926924579</c:v>
                </c:pt>
              </c:numCache>
            </c:numRef>
          </c:xVal>
          <c:yVal>
            <c:numRef>
              <c:f>'2DF_對稱臉'!$C$2:$C$9</c:f>
              <c:numCache>
                <c:formatCode>General</c:formatCode>
                <c:ptCount val="8"/>
                <c:pt idx="0">
                  <c:v>0.6633</c:v>
                </c:pt>
                <c:pt idx="1">
                  <c:v>0.65900000000000003</c:v>
                </c:pt>
                <c:pt idx="2">
                  <c:v>0.67949999999999999</c:v>
                </c:pt>
                <c:pt idx="3">
                  <c:v>0.63480000000000003</c:v>
                </c:pt>
                <c:pt idx="4">
                  <c:v>0.62029999999999996</c:v>
                </c:pt>
                <c:pt idx="5">
                  <c:v>0.6421</c:v>
                </c:pt>
                <c:pt idx="6">
                  <c:v>0.63349999999999995</c:v>
                </c:pt>
                <c:pt idx="7">
                  <c:v>0.60650000000000004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8572576"/>
        <c:axId val="599947080"/>
      </c:scatterChart>
      <c:valAx>
        <c:axId val="608572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99947080"/>
        <c:crosses val="autoZero"/>
        <c:crossBetween val="midCat"/>
      </c:valAx>
      <c:valAx>
        <c:axId val="59994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572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TPS_</a:t>
            </a:r>
            <a:r>
              <a:rPr lang="zh-TW" altLang="en-US"/>
              <a:t>對稱臉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1.4293283652243561E-3"/>
                  <c:y val="0.4355553631295869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TW" sz="1400" baseline="0" dirty="0"/>
                      <a:t>y = 21.282x + 0.4326</a:t>
                    </a:r>
                    <a:br>
                      <a:rPr lang="en-US" altLang="zh-TW" sz="1400" baseline="0" dirty="0"/>
                    </a:br>
                    <a:r>
                      <a:rPr lang="en-US" altLang="zh-TW" sz="1400" baseline="0" dirty="0"/>
                      <a:t>R² = 0.6461</a:t>
                    </a:r>
                    <a:endParaRPr lang="en-US" altLang="zh-TW" sz="14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TPS_對稱臉!$B$2:$B$9</c:f>
              <c:numCache>
                <c:formatCode>General</c:formatCode>
                <c:ptCount val="8"/>
                <c:pt idx="0">
                  <c:v>0.83975872589995482</c:v>
                </c:pt>
                <c:pt idx="1">
                  <c:v>0.56806722239273044</c:v>
                </c:pt>
                <c:pt idx="2">
                  <c:v>0.79635756178794026</c:v>
                </c:pt>
                <c:pt idx="3">
                  <c:v>0.74471450404950279</c:v>
                </c:pt>
                <c:pt idx="4">
                  <c:v>0.35404346841061035</c:v>
                </c:pt>
                <c:pt idx="5">
                  <c:v>0.87009220057370351</c:v>
                </c:pt>
                <c:pt idx="6">
                  <c:v>0.79811248036385485</c:v>
                </c:pt>
                <c:pt idx="7">
                  <c:v>0.30671360926924579</c:v>
                </c:pt>
              </c:numCache>
            </c:numRef>
          </c:xVal>
          <c:yVal>
            <c:numRef>
              <c:f>TPS_對稱臉!$C$2:$C$9</c:f>
              <c:numCache>
                <c:formatCode>General</c:formatCode>
                <c:ptCount val="8"/>
                <c:pt idx="0">
                  <c:v>16.2471</c:v>
                </c:pt>
                <c:pt idx="1">
                  <c:v>15.399999999999999</c:v>
                </c:pt>
                <c:pt idx="2">
                  <c:v>17.2193</c:v>
                </c:pt>
                <c:pt idx="3">
                  <c:v>19.2212</c:v>
                </c:pt>
                <c:pt idx="4">
                  <c:v>12.7773</c:v>
                </c:pt>
                <c:pt idx="5">
                  <c:v>18.3371</c:v>
                </c:pt>
                <c:pt idx="6">
                  <c:v>15.900600000000001</c:v>
                </c:pt>
                <c:pt idx="7">
                  <c:v>0.68349999999999866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947864"/>
        <c:axId val="599948256"/>
      </c:scatterChart>
      <c:valAx>
        <c:axId val="599947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99948256"/>
        <c:crosses val="autoZero"/>
        <c:crossBetween val="midCat"/>
      </c:valAx>
      <c:valAx>
        <c:axId val="5999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99947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SC_</a:t>
            </a:r>
            <a:r>
              <a:rPr lang="zh-TW" altLang="en-US"/>
              <a:t>對稱臉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4655840709057019"/>
                  <c:y val="0.4298621581729014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TW" sz="1400" baseline="0" dirty="0"/>
                      <a:t>y = 0.3979x + 0.553</a:t>
                    </a:r>
                    <a:br>
                      <a:rPr lang="en-US" altLang="zh-TW" sz="1400" baseline="0" dirty="0"/>
                    </a:br>
                    <a:r>
                      <a:rPr lang="en-US" altLang="zh-TW" sz="1400" baseline="0" dirty="0"/>
                      <a:t>R² = 0.8085</a:t>
                    </a:r>
                    <a:endParaRPr lang="en-US" altLang="zh-TW" sz="14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對稱臉!$B$28:$B$35</c:f>
              <c:numCache>
                <c:formatCode>General</c:formatCode>
                <c:ptCount val="8"/>
                <c:pt idx="0">
                  <c:v>0.83975872589995482</c:v>
                </c:pt>
                <c:pt idx="1">
                  <c:v>0.56806722239273044</c:v>
                </c:pt>
                <c:pt idx="2">
                  <c:v>0.79635756178794026</c:v>
                </c:pt>
                <c:pt idx="3">
                  <c:v>0.74471450404950279</c:v>
                </c:pt>
                <c:pt idx="4">
                  <c:v>0.35404346841061035</c:v>
                </c:pt>
                <c:pt idx="5">
                  <c:v>0.87009220057370351</c:v>
                </c:pt>
                <c:pt idx="6">
                  <c:v>0.79811248036385485</c:v>
                </c:pt>
                <c:pt idx="7">
                  <c:v>0.30671360926924579</c:v>
                </c:pt>
              </c:numCache>
            </c:numRef>
          </c:xVal>
          <c:yVal>
            <c:numRef>
              <c:f>對稱臉!$C$28:$C$35</c:f>
              <c:numCache>
                <c:formatCode>General</c:formatCode>
                <c:ptCount val="8"/>
                <c:pt idx="0">
                  <c:v>0.87141584067014299</c:v>
                </c:pt>
                <c:pt idx="1">
                  <c:v>0.75800774609099797</c:v>
                </c:pt>
                <c:pt idx="2">
                  <c:v>0.86416307279915106</c:v>
                </c:pt>
                <c:pt idx="3">
                  <c:v>0.88200181379322895</c:v>
                </c:pt>
                <c:pt idx="4">
                  <c:v>0.77492606195664804</c:v>
                </c:pt>
                <c:pt idx="5">
                  <c:v>0.89695514668742504</c:v>
                </c:pt>
                <c:pt idx="6">
                  <c:v>0.87038914291494596</c:v>
                </c:pt>
                <c:pt idx="7">
                  <c:v>0.60653065971263298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949040"/>
        <c:axId val="599949432"/>
      </c:scatterChart>
      <c:valAx>
        <c:axId val="599949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99949432"/>
        <c:crosses val="autoZero"/>
        <c:crossBetween val="midCat"/>
      </c:valAx>
      <c:valAx>
        <c:axId val="59994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99949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5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4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9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51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35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04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9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50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12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C6D8-E7AF-4FBB-8FAE-A77AA8A38BD6}" type="datetimeFigureOut">
              <a:rPr lang="zh-TW" altLang="en-US" smtClean="0"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3BB7-6A65-4BEE-AF71-95979DF57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97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實驗流程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0811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38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使用設備及硬體資訊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300"/>
                <a:ext cx="10515600" cy="5084763"/>
              </a:xfrm>
            </p:spPr>
            <p:txBody>
              <a:bodyPr>
                <a:normAutofit fontScale="92500" lnSpcReduction="10000"/>
              </a:bodyPr>
              <a:lstStyle/>
              <a:p>
                <a:pPr lvl="1" hangingPunct="0"/>
                <a:r>
                  <a:rPr lang="zh-TW" altLang="zh-TW" dirty="0" smtClean="0"/>
                  <a:t>描繪</a:t>
                </a:r>
                <a:r>
                  <a:rPr lang="zh-TW" altLang="zh-TW" dirty="0"/>
                  <a:t>物件</a:t>
                </a:r>
              </a:p>
              <a:p>
                <a:pPr lvl="2" hangingPunct="0"/>
                <a:r>
                  <a:rPr lang="zh-TW" altLang="zh-TW" dirty="0"/>
                  <a:t>平板電腦：</a:t>
                </a:r>
                <a:r>
                  <a:rPr lang="en-US" altLang="zh-TW" dirty="0"/>
                  <a:t>SAMSUNG GALAXY Note 10.1</a:t>
                </a:r>
                <a:endParaRPr lang="zh-TW" altLang="zh-TW" dirty="0"/>
              </a:p>
              <a:p>
                <a:pPr lvl="3" hangingPunct="0"/>
                <a:r>
                  <a:rPr lang="en-US" altLang="zh-TW" dirty="0"/>
                  <a:t>Operating System</a:t>
                </a:r>
                <a:r>
                  <a:rPr lang="zh-TW" altLang="zh-TW" dirty="0"/>
                  <a:t>：</a:t>
                </a:r>
                <a:r>
                  <a:rPr lang="en-US" altLang="zh-TW" dirty="0"/>
                  <a:t>Android 4.1.2</a:t>
                </a:r>
                <a:endParaRPr lang="zh-TW" altLang="zh-TW" dirty="0"/>
              </a:p>
              <a:p>
                <a:pPr lvl="3" hangingPunct="0"/>
                <a:r>
                  <a:rPr lang="zh-TW" altLang="zh-TW" dirty="0"/>
                  <a:t>螢幕解析度：</a:t>
                </a:r>
                <a:r>
                  <a:rPr lang="en-US" altLang="zh-TW" dirty="0"/>
                  <a:t>1280 </a:t>
                </a:r>
                <a14:m>
                  <m:oMath xmlns:m="http://schemas.openxmlformats.org/officeDocument/2006/math">
                    <m:r>
                      <a:rPr lang="en-US" altLang="zh-TW"/>
                      <m:t>×</m:t>
                    </m:r>
                  </m:oMath>
                </a14:m>
                <a:r>
                  <a:rPr lang="en-US" altLang="zh-TW" dirty="0"/>
                  <a:t> 752 pixels</a:t>
                </a:r>
                <a:endParaRPr lang="zh-TW" altLang="zh-TW" dirty="0"/>
              </a:p>
              <a:p>
                <a:pPr lvl="3" hangingPunct="0"/>
                <a:r>
                  <a:rPr lang="zh-TW" altLang="zh-TW" dirty="0"/>
                  <a:t>螢幕尺寸：</a:t>
                </a:r>
                <a:r>
                  <a:rPr lang="en-US" altLang="zh-TW" dirty="0"/>
                  <a:t> 10.1 </a:t>
                </a:r>
                <a:r>
                  <a:rPr lang="zh-TW" altLang="zh-TW" dirty="0"/>
                  <a:t>吋</a:t>
                </a:r>
              </a:p>
              <a:p>
                <a:pPr lvl="2" hangingPunct="0"/>
                <a:r>
                  <a:rPr lang="zh-TW" altLang="zh-TW" dirty="0"/>
                  <a:t>平板電腦：</a:t>
                </a:r>
                <a:r>
                  <a:rPr lang="en-US" altLang="zh-TW" dirty="0"/>
                  <a:t>SAMSUNG GALAXY  Note 3</a:t>
                </a:r>
                <a:endParaRPr lang="zh-TW" altLang="zh-TW" dirty="0"/>
              </a:p>
              <a:p>
                <a:pPr lvl="3" hangingPunct="0"/>
                <a:r>
                  <a:rPr lang="en-US" altLang="zh-TW" dirty="0"/>
                  <a:t>Operating System</a:t>
                </a:r>
                <a:r>
                  <a:rPr lang="zh-TW" altLang="zh-TW" dirty="0"/>
                  <a:t>：</a:t>
                </a:r>
                <a:r>
                  <a:rPr lang="en-US" altLang="zh-TW" dirty="0"/>
                  <a:t>Android 4.4.2</a:t>
                </a:r>
                <a:endParaRPr lang="zh-TW" altLang="zh-TW" dirty="0"/>
              </a:p>
              <a:p>
                <a:pPr lvl="3" hangingPunct="0"/>
                <a:r>
                  <a:rPr lang="zh-TW" altLang="zh-TW" dirty="0"/>
                  <a:t>螢幕解析度：</a:t>
                </a:r>
                <a:r>
                  <a:rPr lang="en-US" altLang="zh-TW" dirty="0"/>
                  <a:t>1920 </a:t>
                </a:r>
                <a14:m>
                  <m:oMath xmlns:m="http://schemas.openxmlformats.org/officeDocument/2006/math">
                    <m:r>
                      <a:rPr lang="en-US" altLang="zh-TW"/>
                      <m:t>×</m:t>
                    </m:r>
                  </m:oMath>
                </a14:m>
                <a:r>
                  <a:rPr lang="en-US" altLang="zh-TW" dirty="0"/>
                  <a:t> 1080 pixels</a:t>
                </a:r>
                <a:endParaRPr lang="zh-TW" altLang="zh-TW" dirty="0"/>
              </a:p>
              <a:p>
                <a:pPr lvl="3" hangingPunct="0"/>
                <a:r>
                  <a:rPr lang="zh-TW" altLang="zh-TW" dirty="0"/>
                  <a:t>螢幕尺寸：</a:t>
                </a:r>
                <a:r>
                  <a:rPr lang="en-US" altLang="zh-TW" dirty="0"/>
                  <a:t> 5.7 </a:t>
                </a:r>
                <a:r>
                  <a:rPr lang="zh-TW" altLang="zh-TW" dirty="0"/>
                  <a:t>吋</a:t>
                </a:r>
              </a:p>
              <a:p>
                <a:pPr lvl="1" hangingPunct="0"/>
                <a:r>
                  <a:rPr lang="zh-TW" altLang="zh-TW" dirty="0"/>
                  <a:t>物件辨識</a:t>
                </a:r>
              </a:p>
              <a:p>
                <a:pPr lvl="2" hangingPunct="0"/>
                <a:r>
                  <a:rPr lang="zh-TW" altLang="zh-TW" dirty="0"/>
                  <a:t>桌上型電腦：</a:t>
                </a:r>
              </a:p>
              <a:p>
                <a:pPr lvl="3" hangingPunct="0"/>
                <a:r>
                  <a:rPr lang="en-US" altLang="zh-TW" dirty="0"/>
                  <a:t>Operating System</a:t>
                </a:r>
                <a:r>
                  <a:rPr lang="zh-TW" altLang="zh-TW" dirty="0"/>
                  <a:t>：</a:t>
                </a:r>
                <a:r>
                  <a:rPr lang="en-US" altLang="zh-TW" dirty="0"/>
                  <a:t>Windows 8 64Bits</a:t>
                </a:r>
                <a:endParaRPr lang="zh-TW" altLang="zh-TW" dirty="0"/>
              </a:p>
              <a:p>
                <a:pPr lvl="3" hangingPunct="0"/>
                <a:r>
                  <a:rPr lang="en-US" altLang="zh-TW" dirty="0"/>
                  <a:t>CPU</a:t>
                </a:r>
                <a:r>
                  <a:rPr lang="zh-TW" altLang="zh-TW" dirty="0"/>
                  <a:t>：</a:t>
                </a:r>
                <a:r>
                  <a:rPr lang="en-US" altLang="zh-TW" dirty="0"/>
                  <a:t>Intel Core i5-2500 3.3GHz(4)</a:t>
                </a:r>
                <a:endParaRPr lang="zh-TW" altLang="zh-TW" dirty="0"/>
              </a:p>
              <a:p>
                <a:pPr lvl="3" hangingPunct="0"/>
                <a:r>
                  <a:rPr lang="en-US" altLang="zh-TW" dirty="0"/>
                  <a:t>RAM</a:t>
                </a:r>
                <a:r>
                  <a:rPr lang="zh-TW" altLang="zh-TW" dirty="0"/>
                  <a:t>：</a:t>
                </a:r>
                <a:r>
                  <a:rPr lang="en-US" altLang="zh-TW" dirty="0"/>
                  <a:t>8GB</a:t>
                </a:r>
                <a:endParaRPr lang="zh-TW" altLang="zh-TW" dirty="0"/>
              </a:p>
              <a:p>
                <a:pPr hangingPunct="0"/>
                <a:r>
                  <a:rPr lang="en-US" altLang="zh-TW" dirty="0"/>
                  <a:t> </a:t>
                </a:r>
                <a:endParaRPr lang="zh-TW" altLang="zh-TW" dirty="0"/>
              </a:p>
              <a:p>
                <a:pPr hangingPunct="0"/>
                <a:r>
                  <a:rPr lang="zh-TW" altLang="zh-TW" dirty="0"/>
                  <a:t>撰寫軟體：</a:t>
                </a:r>
                <a:r>
                  <a:rPr lang="en-US" altLang="zh-TW" dirty="0"/>
                  <a:t>MATLAB R2011b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300"/>
                <a:ext cx="10515600" cy="5084763"/>
              </a:xfrm>
              <a:blipFill rotWithShape="0">
                <a:blip r:embed="rId2"/>
                <a:stretch>
                  <a:fillRect l="-928" t="-2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0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實驗相關設定：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/>
              <a:t>二</a:t>
            </a:r>
            <a:r>
              <a:rPr lang="zh-TW" altLang="en-US" dirty="0"/>
              <a:t>維傅立葉描述子</a:t>
            </a:r>
            <a:endParaRPr lang="en-US" altLang="zh-TW" dirty="0"/>
          </a:p>
          <a:p>
            <a:pPr lvl="2"/>
            <a:r>
              <a:rPr lang="zh-TW" altLang="en-US" dirty="0"/>
              <a:t>整個特徵維度。</a:t>
            </a:r>
            <a:endParaRPr lang="en-US" altLang="zh-TW" dirty="0"/>
          </a:p>
          <a:p>
            <a:pPr lvl="2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Bounding Box = 500x500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TPS</a:t>
            </a:r>
          </a:p>
          <a:p>
            <a:pPr lvl="2"/>
            <a:r>
              <a:rPr lang="zh-TW" altLang="en-US" dirty="0"/>
              <a:t>取樣</a:t>
            </a:r>
            <a:r>
              <a:rPr lang="en-US" altLang="zh-TW" dirty="0"/>
              <a:t>300</a:t>
            </a:r>
            <a:r>
              <a:rPr lang="zh-TW" altLang="en-US" dirty="0"/>
              <a:t>點</a:t>
            </a:r>
            <a:endParaRPr lang="en-US" altLang="zh-TW" dirty="0"/>
          </a:p>
          <a:p>
            <a:pPr lvl="2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Bounding Box = 500x500</a:t>
            </a:r>
          </a:p>
          <a:p>
            <a:pPr lvl="2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800" dirty="0" smtClean="0"/>
              <a:t>Shape context</a:t>
            </a:r>
          </a:p>
          <a:p>
            <a:pPr lvl="2"/>
            <a:r>
              <a:rPr lang="zh-TW" altLang="en-US" dirty="0" smtClean="0"/>
              <a:t>取樣</a:t>
            </a:r>
            <a:r>
              <a:rPr lang="en-US" altLang="zh-TW" dirty="0" smtClean="0"/>
              <a:t>300</a:t>
            </a:r>
            <a:r>
              <a:rPr lang="zh-TW" altLang="en-US" dirty="0" smtClean="0"/>
              <a:t>點</a:t>
            </a:r>
            <a:endParaRPr lang="en-US" altLang="zh-TW" dirty="0"/>
          </a:p>
          <a:p>
            <a:pPr lvl="2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Bounding Box 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1x1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5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描繪物件辨識實驗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</a:t>
            </a:r>
            <a:endParaRPr lang="en-US" altLang="zh-TW" dirty="0"/>
          </a:p>
          <a:p>
            <a:pPr lvl="1"/>
            <a:r>
              <a:rPr lang="zh-TW" altLang="en-US" dirty="0"/>
              <a:t>對稱臉、直線練習、圓形練習、矩形練習和畢卡索共</a:t>
            </a:r>
            <a:r>
              <a:rPr lang="en-US" altLang="zh-TW" dirty="0"/>
              <a:t>5</a:t>
            </a:r>
            <a:r>
              <a:rPr lang="zh-TW" altLang="en-US" dirty="0"/>
              <a:t>個課程。</a:t>
            </a:r>
            <a:endParaRPr lang="en-US" altLang="zh-TW" dirty="0"/>
          </a:p>
          <a:p>
            <a:pPr lvl="1"/>
            <a:r>
              <a:rPr lang="zh-TW" altLang="en-US" dirty="0"/>
              <a:t>每個課程挑選</a:t>
            </a:r>
            <a:r>
              <a:rPr lang="en-US" altLang="zh-TW" dirty="0"/>
              <a:t>8</a:t>
            </a:r>
            <a:r>
              <a:rPr lang="zh-TW" altLang="en-US" dirty="0"/>
              <a:t>筆繪畫資料進行實驗。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44622" y="3830262"/>
            <a:ext cx="1931990" cy="1736452"/>
          </a:xfrm>
          <a:prstGeom prst="rect">
            <a:avLst/>
          </a:prstGeom>
        </p:spPr>
      </p:pic>
      <p:pic>
        <p:nvPicPr>
          <p:cNvPr id="5" name="圖片 4" descr="C:\Users\Howhow\Desktop\Github\recognize_matlab_alltestdata\1119第二次實驗(課程一)\原始圖檔\fac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17" y="3830262"/>
            <a:ext cx="1783259" cy="1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01" y="3830262"/>
            <a:ext cx="1744988" cy="1675188"/>
          </a:xfrm>
          <a:prstGeom prst="rect">
            <a:avLst/>
          </a:prstGeom>
        </p:spPr>
      </p:pic>
      <p:pic>
        <p:nvPicPr>
          <p:cNvPr id="7" name="圖片 6" descr="C:\Users\Howhow\Desktop\Github\recognize_matlab_alltestdata\畢卡索\小畫家處理過後的\將處理完的圖另存\origi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07191" y="3850205"/>
            <a:ext cx="1291579" cy="171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87" y="3838342"/>
            <a:ext cx="1667108" cy="166710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404317" y="5905500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介紹程式跑出來的距離並正規化到</a:t>
            </a:r>
            <a:r>
              <a:rPr lang="en-US" altLang="zh-TW" dirty="0" smtClean="0"/>
              <a:t>0~!</a:t>
            </a:r>
            <a:r>
              <a:rPr lang="zh-TW" altLang="en-US" dirty="0" smtClean="0"/>
              <a:t>之間以及應證客觀分數的主觀測試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9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165788"/>
              </p:ext>
            </p:extLst>
          </p:nvPr>
        </p:nvGraphicFramePr>
        <p:xfrm>
          <a:off x="152400" y="3197224"/>
          <a:ext cx="11709396" cy="344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44"/>
                <a:gridCol w="650522"/>
                <a:gridCol w="650522"/>
                <a:gridCol w="650522"/>
                <a:gridCol w="650522"/>
                <a:gridCol w="650522"/>
                <a:gridCol w="650522"/>
                <a:gridCol w="650522"/>
                <a:gridCol w="650522"/>
                <a:gridCol w="650522"/>
                <a:gridCol w="650522"/>
                <a:gridCol w="650522"/>
                <a:gridCol w="650522"/>
                <a:gridCol w="650522"/>
                <a:gridCol w="650522"/>
                <a:gridCol w="650522"/>
                <a:gridCol w="650522"/>
              </a:tblGrid>
              <a:tr h="49029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圖片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圖片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圖片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圖片</a:t>
                      </a:r>
                      <a:r>
                        <a:rPr lang="en-US" altLang="zh-TW" dirty="0" smtClean="0"/>
                        <a:t>4</a:t>
                      </a: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圖片</a:t>
                      </a:r>
                      <a:r>
                        <a:rPr lang="en-US" altLang="zh-TW" dirty="0" smtClean="0"/>
                        <a:t>5</a:t>
                      </a: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圖片</a:t>
                      </a:r>
                      <a:r>
                        <a:rPr lang="en-US" altLang="zh-TW" dirty="0" smtClean="0"/>
                        <a:t>6</a:t>
                      </a: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圖片</a:t>
                      </a:r>
                      <a:r>
                        <a:rPr lang="en-US" altLang="zh-TW" dirty="0" smtClean="0"/>
                        <a:t>7</a:t>
                      </a: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圖片</a:t>
                      </a:r>
                      <a:r>
                        <a:rPr lang="en-US" altLang="zh-TW" dirty="0" smtClean="0"/>
                        <a:t>8</a:t>
                      </a: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05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距離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排名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距離</a:t>
                      </a:r>
                    </a:p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排名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距離</a:t>
                      </a:r>
                    </a:p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排名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距離</a:t>
                      </a:r>
                    </a:p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排名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距離</a:t>
                      </a:r>
                    </a:p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排名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距離</a:t>
                      </a:r>
                    </a:p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排名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距離</a:t>
                      </a:r>
                    </a:p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排名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距離</a:t>
                      </a:r>
                    </a:p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排名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4626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二維傅立葉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029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TPS-RPM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029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029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主觀測試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79" y="101600"/>
            <a:ext cx="5206122" cy="306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0099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26000" y="22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80200" y="22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09900" y="1266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26000" y="1266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680200" y="1266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09900" y="2303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26000" y="2303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1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Show </a:t>
            </a:r>
            <a:r>
              <a:rPr lang="zh-TW" altLang="en-US" dirty="0" smtClean="0"/>
              <a:t>線性回歸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233910"/>
              </p:ext>
            </p:extLst>
          </p:nvPr>
        </p:nvGraphicFramePr>
        <p:xfrm>
          <a:off x="1601912" y="3263528"/>
          <a:ext cx="309634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758125"/>
              </p:ext>
            </p:extLst>
          </p:nvPr>
        </p:nvGraphicFramePr>
        <p:xfrm>
          <a:off x="4554240" y="3335536"/>
          <a:ext cx="280831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961156"/>
              </p:ext>
            </p:extLst>
          </p:nvPr>
        </p:nvGraphicFramePr>
        <p:xfrm>
          <a:off x="7074520" y="3263528"/>
          <a:ext cx="3240360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592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結論與未來展望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233</Words>
  <Application>Microsoft Office PowerPoint</Application>
  <PresentationFormat>寬螢幕</PresentationFormat>
  <Paragraphs>77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Times New Roman</vt:lpstr>
      <vt:lpstr>Office 佈景主題</vt:lpstr>
      <vt:lpstr>實驗流程</vt:lpstr>
      <vt:lpstr>使用設備及硬體資訊</vt:lpstr>
      <vt:lpstr>實驗相關設定： </vt:lpstr>
      <vt:lpstr>描繪物件辨識實驗</vt:lpstr>
      <vt:lpstr>PowerPoint 簡報</vt:lpstr>
      <vt:lpstr>Show 線性回歸</vt:lpstr>
      <vt:lpstr>結論與未來展望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實驗流程</dc:title>
  <dc:creator>Windows 使用者</dc:creator>
  <cp:lastModifiedBy>Windows 使用者</cp:lastModifiedBy>
  <cp:revision>7</cp:revision>
  <dcterms:created xsi:type="dcterms:W3CDTF">2015-08-11T06:05:44Z</dcterms:created>
  <dcterms:modified xsi:type="dcterms:W3CDTF">2015-08-12T04:29:39Z</dcterms:modified>
</cp:coreProperties>
</file>