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6" r:id="rId46"/>
    <p:sldId id="300" r:id="rId47"/>
    <p:sldId id="301" r:id="rId48"/>
    <p:sldId id="302" r:id="rId49"/>
    <p:sldId id="303" r:id="rId50"/>
    <p:sldId id="304" r:id="rId51"/>
    <p:sldId id="305" r:id="rId52"/>
    <p:sldId id="307" r:id="rId53"/>
    <p:sldId id="310" r:id="rId54"/>
    <p:sldId id="309" r:id="rId55"/>
    <p:sldId id="308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3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25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0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2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FFC-CE74-4479-8AE7-587352A6200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8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if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if"/><Relationship Id="rId2" Type="http://schemas.openxmlformats.org/officeDocument/2006/relationships/image" Target="../media/image50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tiff"/><Relationship Id="rId4" Type="http://schemas.openxmlformats.org/officeDocument/2006/relationships/image" Target="../media/image86.t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shape_context_ransac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王泰</a:t>
            </a:r>
            <a:r>
              <a:rPr lang="zh-TW" altLang="en-US" dirty="0"/>
              <a:t>傑</a:t>
            </a:r>
          </a:p>
        </p:txBody>
      </p:sp>
    </p:spTree>
    <p:extLst>
      <p:ext uri="{BB962C8B-B14F-4D97-AF65-F5344CB8AC3E}">
        <p14:creationId xmlns:p14="http://schemas.microsoft.com/office/powerpoint/2010/main" val="24482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173" y="1122363"/>
            <a:ext cx="10167581" cy="2387600"/>
          </a:xfrm>
        </p:spPr>
        <p:txBody>
          <a:bodyPr/>
          <a:lstStyle/>
          <a:p>
            <a:r>
              <a:rPr lang="en-US" altLang="zh-TW" dirty="0" smtClean="0"/>
              <a:t>Apply RANSAC in Shape Context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修正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點直接減去正確答案</a:t>
            </a:r>
            <a:endParaRPr lang="en-US" altLang="zh-TW" dirty="0" smtClean="0"/>
          </a:p>
          <a:p>
            <a:r>
              <a:rPr lang="zh-TW" altLang="en-US" dirty="0" smtClean="0"/>
              <a:t>將圖片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出，觀察</a:t>
            </a:r>
            <a:endParaRPr lang="en-US" altLang="zh-TW" dirty="0"/>
          </a:p>
          <a:p>
            <a:r>
              <a:rPr lang="zh-TW" altLang="en-US" dirty="0" smtClean="0"/>
              <a:t>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26" y="-1"/>
            <a:ext cx="6400800" cy="4800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5188" r="7024" b="4122"/>
          <a:stretch/>
        </p:blipFill>
        <p:spPr>
          <a:xfrm>
            <a:off x="1935069" y="2623782"/>
            <a:ext cx="5486400" cy="4353635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7" b="4123"/>
          <a:stretch/>
        </p:blipFill>
        <p:spPr>
          <a:xfrm>
            <a:off x="-1082240" y="98343"/>
            <a:ext cx="5348817" cy="4171950"/>
          </a:xfrm>
        </p:spPr>
      </p:pic>
    </p:spTree>
    <p:extLst>
      <p:ext uri="{BB962C8B-B14F-4D97-AF65-F5344CB8AC3E}">
        <p14:creationId xmlns:p14="http://schemas.microsoft.com/office/powerpoint/2010/main" val="9954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6823" r="7604" b="4478"/>
          <a:stretch/>
        </p:blipFill>
        <p:spPr>
          <a:xfrm>
            <a:off x="6869372" y="155470"/>
            <a:ext cx="5322628" cy="42581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5785" r="6763" b="6482"/>
          <a:stretch/>
        </p:blipFill>
        <p:spPr>
          <a:xfrm>
            <a:off x="3436536" y="2878354"/>
            <a:ext cx="4083381" cy="4177539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r="8050" b="3934"/>
          <a:stretch/>
        </p:blipFill>
        <p:spPr>
          <a:xfrm>
            <a:off x="133775" y="0"/>
            <a:ext cx="4885900" cy="4180148"/>
          </a:xfrm>
        </p:spPr>
      </p:pic>
    </p:spTree>
    <p:extLst>
      <p:ext uri="{BB962C8B-B14F-4D97-AF65-F5344CB8AC3E}">
        <p14:creationId xmlns:p14="http://schemas.microsoft.com/office/powerpoint/2010/main" val="27639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t="4726" r="7712" b="6006"/>
          <a:stretch/>
        </p:blipFill>
        <p:spPr>
          <a:xfrm>
            <a:off x="7771262" y="95533"/>
            <a:ext cx="5322628" cy="42853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38232"/>
            <a:ext cx="6400800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7691" b="4261"/>
          <a:stretch/>
        </p:blipFill>
        <p:spPr>
          <a:xfrm>
            <a:off x="12510" y="0"/>
            <a:ext cx="4940490" cy="4165932"/>
          </a:xfrm>
        </p:spPr>
      </p:pic>
    </p:spTree>
    <p:extLst>
      <p:ext uri="{BB962C8B-B14F-4D97-AF65-F5344CB8AC3E}">
        <p14:creationId xmlns:p14="http://schemas.microsoft.com/office/powerpoint/2010/main" val="28608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t="4334" r="8378" b="4407"/>
          <a:stretch/>
        </p:blipFill>
        <p:spPr>
          <a:xfrm>
            <a:off x="7929349" y="0"/>
            <a:ext cx="5281685" cy="43809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88" y="1928487"/>
            <a:ext cx="6400800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8024" b="5447"/>
          <a:stretch/>
        </p:blipFill>
        <p:spPr>
          <a:xfrm>
            <a:off x="75632" y="0"/>
            <a:ext cx="4899547" cy="4114326"/>
          </a:xfrm>
        </p:spPr>
      </p:pic>
    </p:spTree>
    <p:extLst>
      <p:ext uri="{BB962C8B-B14F-4D97-AF65-F5344CB8AC3E}">
        <p14:creationId xmlns:p14="http://schemas.microsoft.com/office/powerpoint/2010/main" val="18217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12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"/>
          <a:stretch/>
        </p:blipFill>
        <p:spPr>
          <a:xfrm>
            <a:off x="1752600" y="2236172"/>
            <a:ext cx="5944737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" r="7816" b="5516"/>
          <a:stretch/>
        </p:blipFill>
        <p:spPr>
          <a:xfrm>
            <a:off x="53454" y="0"/>
            <a:ext cx="4899546" cy="4111341"/>
          </a:xfrm>
        </p:spPr>
      </p:pic>
    </p:spTree>
    <p:extLst>
      <p:ext uri="{BB962C8B-B14F-4D97-AF65-F5344CB8AC3E}">
        <p14:creationId xmlns:p14="http://schemas.microsoft.com/office/powerpoint/2010/main" val="34651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57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"/>
          <a:stretch/>
        </p:blipFill>
        <p:spPr>
          <a:xfrm>
            <a:off x="1540009" y="2243351"/>
            <a:ext cx="5925316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7" b="4718"/>
          <a:stretch/>
        </p:blipFill>
        <p:spPr>
          <a:xfrm>
            <a:off x="-464079" y="0"/>
            <a:ext cx="5330248" cy="4146028"/>
          </a:xfrm>
        </p:spPr>
      </p:pic>
    </p:spTree>
    <p:extLst>
      <p:ext uri="{BB962C8B-B14F-4D97-AF65-F5344CB8AC3E}">
        <p14:creationId xmlns:p14="http://schemas.microsoft.com/office/powerpoint/2010/main" val="1183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62" y="-6409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7"/>
          <a:stretch/>
        </p:blipFill>
        <p:spPr>
          <a:xfrm>
            <a:off x="1640006" y="2393891"/>
            <a:ext cx="5838967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" b="5215"/>
          <a:stretch/>
        </p:blipFill>
        <p:spPr>
          <a:xfrm>
            <a:off x="-409781" y="0"/>
            <a:ext cx="5362781" cy="4124444"/>
          </a:xfrm>
        </p:spPr>
      </p:pic>
    </p:spTree>
    <p:extLst>
      <p:ext uri="{BB962C8B-B14F-4D97-AF65-F5344CB8AC3E}">
        <p14:creationId xmlns:p14="http://schemas.microsoft.com/office/powerpoint/2010/main" val="12847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16" y="214999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3"/>
          <a:stretch/>
        </p:blipFill>
        <p:spPr>
          <a:xfrm>
            <a:off x="1891747" y="2749149"/>
            <a:ext cx="5546283" cy="45329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6" b="5879"/>
          <a:stretch/>
        </p:blipFill>
        <p:spPr>
          <a:xfrm>
            <a:off x="-408951" y="-2963"/>
            <a:ext cx="5353509" cy="4095538"/>
          </a:xfrm>
        </p:spPr>
      </p:pic>
    </p:spTree>
    <p:extLst>
      <p:ext uri="{BB962C8B-B14F-4D97-AF65-F5344CB8AC3E}">
        <p14:creationId xmlns:p14="http://schemas.microsoft.com/office/powerpoint/2010/main" val="27336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10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"/>
          <a:stretch/>
        </p:blipFill>
        <p:spPr>
          <a:xfrm>
            <a:off x="1757860" y="2095927"/>
            <a:ext cx="5898534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3" b="6239"/>
          <a:stretch/>
        </p:blipFill>
        <p:spPr>
          <a:xfrm>
            <a:off x="-357465" y="-40114"/>
            <a:ext cx="5325250" cy="4079851"/>
          </a:xfrm>
        </p:spPr>
      </p:pic>
    </p:spTree>
    <p:extLst>
      <p:ext uri="{BB962C8B-B14F-4D97-AF65-F5344CB8AC3E}">
        <p14:creationId xmlns:p14="http://schemas.microsoft.com/office/powerpoint/2010/main" val="26662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試著不跑迴圈只做一次</a:t>
            </a:r>
            <a:endParaRPr lang="en-US" altLang="zh-TW" dirty="0" smtClean="0"/>
          </a:p>
          <a:p>
            <a:r>
              <a:rPr lang="zh-TW" altLang="en-US" dirty="0" smtClean="0"/>
              <a:t>試著找出哪裡再跑</a:t>
            </a:r>
            <a:r>
              <a:rPr lang="en-US" altLang="zh-TW" dirty="0" smtClean="0"/>
              <a:t>TPS</a:t>
            </a:r>
          </a:p>
          <a:p>
            <a:r>
              <a:rPr lang="zh-TW" altLang="en-US" dirty="0" smtClean="0"/>
              <a:t>試著找出匈牙利演算法後兩張圖的對應點</a:t>
            </a:r>
            <a:endParaRPr lang="en-US" altLang="zh-TW" dirty="0" smtClean="0"/>
          </a:p>
          <a:p>
            <a:r>
              <a:rPr lang="zh-TW" altLang="en-US" dirty="0" smtClean="0"/>
              <a:t>隨機取</a:t>
            </a:r>
            <a:r>
              <a:rPr lang="en-US" altLang="zh-TW" dirty="0" smtClean="0"/>
              <a:t>3</a:t>
            </a:r>
            <a:r>
              <a:rPr lang="zh-TW" altLang="en-US" dirty="0" smtClean="0"/>
              <a:t>點</a:t>
            </a:r>
            <a:r>
              <a:rPr lang="en-US" altLang="zh-TW" dirty="0" smtClean="0"/>
              <a:t>(A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算出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點對應到</a:t>
            </a:r>
            <a:r>
              <a:rPr lang="en-US" altLang="zh-TW" dirty="0" smtClean="0"/>
              <a:t>(B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transform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zh-TW" altLang="en-US" dirty="0" smtClean="0"/>
              <a:t>圖片取樣</a:t>
            </a:r>
            <a:r>
              <a:rPr lang="en-US" altLang="zh-TW" dirty="0" smtClean="0"/>
              <a:t>98</a:t>
            </a:r>
            <a:r>
              <a:rPr lang="zh-TW" altLang="en-US" dirty="0" smtClean="0"/>
              <a:t>點，做完</a:t>
            </a:r>
            <a:r>
              <a:rPr lang="en-US" altLang="zh-TW" dirty="0" smtClean="0"/>
              <a:t>transform</a:t>
            </a:r>
            <a:r>
              <a:rPr lang="zh-TW" altLang="en-US" dirty="0" smtClean="0"/>
              <a:t>矩陣，其餘</a:t>
            </a:r>
            <a:r>
              <a:rPr lang="en-US" altLang="zh-TW" dirty="0" smtClean="0"/>
              <a:t>95</a:t>
            </a:r>
            <a:r>
              <a:rPr lang="zh-TW" altLang="en-US" dirty="0" smtClean="0"/>
              <a:t>點</a:t>
            </a:r>
            <a:r>
              <a:rPr lang="en-US" altLang="zh-TW" dirty="0" smtClean="0"/>
              <a:t>voting</a:t>
            </a:r>
            <a:r>
              <a:rPr lang="zh-TW" altLang="en-US" dirty="0" smtClean="0"/>
              <a:t>看是否對應到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55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04" y="-251595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8"/>
          <a:stretch/>
        </p:blipFill>
        <p:spPr>
          <a:xfrm>
            <a:off x="2319748" y="2606721"/>
            <a:ext cx="5404886" cy="4425287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5" b="6220"/>
          <a:stretch/>
        </p:blipFill>
        <p:spPr>
          <a:xfrm>
            <a:off x="-368096" y="0"/>
            <a:ext cx="5321096" cy="4080681"/>
          </a:xfrm>
        </p:spPr>
      </p:pic>
    </p:spTree>
    <p:extLst>
      <p:ext uri="{BB962C8B-B14F-4D97-AF65-F5344CB8AC3E}">
        <p14:creationId xmlns:p14="http://schemas.microsoft.com/office/powerpoint/2010/main" val="9553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0"/>
            <a:ext cx="5962933" cy="4472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1"/>
          <a:stretch/>
        </p:blipFill>
        <p:spPr>
          <a:xfrm>
            <a:off x="2191321" y="2938366"/>
            <a:ext cx="5014697" cy="4070872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1" b="5769"/>
          <a:stretch/>
        </p:blipFill>
        <p:spPr>
          <a:xfrm>
            <a:off x="-335506" y="0"/>
            <a:ext cx="5390866" cy="4100334"/>
          </a:xfrm>
        </p:spPr>
      </p:pic>
    </p:spTree>
    <p:extLst>
      <p:ext uri="{BB962C8B-B14F-4D97-AF65-F5344CB8AC3E}">
        <p14:creationId xmlns:p14="http://schemas.microsoft.com/office/powerpoint/2010/main" val="16342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25" y="-242631"/>
            <a:ext cx="6410325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1"/>
          <a:stretch/>
        </p:blipFill>
        <p:spPr>
          <a:xfrm>
            <a:off x="2032662" y="2947915"/>
            <a:ext cx="5174755" cy="420961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" b="5869"/>
          <a:stretch/>
        </p:blipFill>
        <p:spPr>
          <a:xfrm>
            <a:off x="-420095" y="-4974"/>
            <a:ext cx="5363570" cy="4095962"/>
          </a:xfrm>
        </p:spPr>
      </p:pic>
    </p:spTree>
    <p:extLst>
      <p:ext uri="{BB962C8B-B14F-4D97-AF65-F5344CB8AC3E}">
        <p14:creationId xmlns:p14="http://schemas.microsoft.com/office/powerpoint/2010/main" val="33003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41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4" t="-3725" r="7040" b="3725"/>
          <a:stretch/>
        </p:blipFill>
        <p:spPr>
          <a:xfrm>
            <a:off x="1538774" y="2314684"/>
            <a:ext cx="5899256" cy="4543316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" b="6142"/>
          <a:stretch/>
        </p:blipFill>
        <p:spPr>
          <a:xfrm>
            <a:off x="-454554" y="0"/>
            <a:ext cx="5362038" cy="4084045"/>
          </a:xfrm>
        </p:spPr>
      </p:pic>
    </p:spTree>
    <p:extLst>
      <p:ext uri="{BB962C8B-B14F-4D97-AF65-F5344CB8AC3E}">
        <p14:creationId xmlns:p14="http://schemas.microsoft.com/office/powerpoint/2010/main" val="5175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31" y="-141477"/>
            <a:ext cx="6091956" cy="45689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9" b="4712"/>
          <a:stretch/>
        </p:blipFill>
        <p:spPr>
          <a:xfrm>
            <a:off x="1494430" y="2336712"/>
            <a:ext cx="5807123" cy="452128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" b="5220"/>
          <a:stretch/>
        </p:blipFill>
        <p:spPr>
          <a:xfrm>
            <a:off x="-425987" y="-125413"/>
            <a:ext cx="5393772" cy="4124207"/>
          </a:xfrm>
        </p:spPr>
      </p:pic>
    </p:spTree>
    <p:extLst>
      <p:ext uri="{BB962C8B-B14F-4D97-AF65-F5344CB8AC3E}">
        <p14:creationId xmlns:p14="http://schemas.microsoft.com/office/powerpoint/2010/main" val="7266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1326333"/>
            <a:ext cx="7615451" cy="5711588"/>
          </a:xfrm>
        </p:spPr>
      </p:pic>
    </p:spTree>
    <p:extLst>
      <p:ext uri="{BB962C8B-B14F-4D97-AF65-F5344CB8AC3E}">
        <p14:creationId xmlns:p14="http://schemas.microsoft.com/office/powerpoint/2010/main" val="32537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73" y="1364776"/>
            <a:ext cx="7597253" cy="5697940"/>
          </a:xfrm>
        </p:spPr>
      </p:pic>
    </p:spTree>
    <p:extLst>
      <p:ext uri="{BB962C8B-B14F-4D97-AF65-F5344CB8AC3E}">
        <p14:creationId xmlns:p14="http://schemas.microsoft.com/office/powerpoint/2010/main" val="42261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32" y="1242799"/>
            <a:ext cx="7486935" cy="5615201"/>
          </a:xfrm>
        </p:spPr>
      </p:pic>
    </p:spTree>
    <p:extLst>
      <p:ext uri="{BB962C8B-B14F-4D97-AF65-F5344CB8AC3E}">
        <p14:creationId xmlns:p14="http://schemas.microsoft.com/office/powerpoint/2010/main" val="13740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1" y="1266065"/>
            <a:ext cx="7750397" cy="5812797"/>
          </a:xfrm>
        </p:spPr>
      </p:pic>
    </p:spTree>
    <p:extLst>
      <p:ext uri="{BB962C8B-B14F-4D97-AF65-F5344CB8AC3E}">
        <p14:creationId xmlns:p14="http://schemas.microsoft.com/office/powerpoint/2010/main" val="16007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173" y="1122363"/>
            <a:ext cx="10167581" cy="2387600"/>
          </a:xfrm>
        </p:spPr>
        <p:txBody>
          <a:bodyPr/>
          <a:lstStyle/>
          <a:p>
            <a:r>
              <a:rPr lang="en-US" altLang="zh-TW" dirty="0" smtClean="0"/>
              <a:t>Apply RANSAC in Shape Context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統計每個點在不同轉換矩陣上可以對幾次</a:t>
            </a:r>
            <a:endParaRPr lang="en-US" altLang="zh-TW" dirty="0" smtClean="0"/>
          </a:p>
          <a:p>
            <a:r>
              <a:rPr lang="zh-TW" altLang="en-US" dirty="0" smtClean="0"/>
              <a:t>圖形正規化到</a:t>
            </a:r>
            <a:r>
              <a:rPr lang="en-US" altLang="zh-TW" dirty="0" smtClean="0"/>
              <a:t>0~1</a:t>
            </a:r>
          </a:p>
          <a:p>
            <a:r>
              <a:rPr lang="zh-TW" altLang="en-US" dirty="0" smtClean="0"/>
              <a:t>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4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36" y="1218560"/>
            <a:ext cx="6393782" cy="50867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708" y="6189915"/>
            <a:ext cx="10945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8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plot([X2b(:,1) Y2(:,1)]',[X2b(:,2) Y2(:,2)]','k-')</a:t>
            </a:r>
          </a:p>
        </p:txBody>
      </p:sp>
      <p:sp>
        <p:nvSpPr>
          <p:cNvPr id="7" name="矩形 6"/>
          <p:cNvSpPr/>
          <p:nvPr/>
        </p:nvSpPr>
        <p:spPr>
          <a:xfrm>
            <a:off x="377587" y="2302637"/>
            <a:ext cx="22557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939" y="374387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試著找出匈牙利演算法後兩張圖的對應點</a:t>
            </a:r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0007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Pic-5636026810761216.tif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95" y="1230988"/>
            <a:ext cx="9291868" cy="7636703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8" r="18541"/>
          <a:stretch/>
        </p:blipFill>
        <p:spPr>
          <a:xfrm>
            <a:off x="36457" y="1230988"/>
            <a:ext cx="3500438" cy="4351338"/>
          </a:xfrm>
        </p:spPr>
      </p:pic>
    </p:spTree>
    <p:extLst>
      <p:ext uri="{BB962C8B-B14F-4D97-AF65-F5344CB8AC3E}">
        <p14:creationId xmlns:p14="http://schemas.microsoft.com/office/powerpoint/2010/main" val="35826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1" y="1635006"/>
            <a:ext cx="8611525" cy="70090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612" y="-1146286"/>
            <a:ext cx="9443824" cy="76504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0"/>
            <a:ext cx="5457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" y="1219201"/>
            <a:ext cx="9440379" cy="75784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8" y="-459596"/>
            <a:ext cx="9177338" cy="74057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437" y="19050"/>
            <a:ext cx="5372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889"/>
            <a:ext cx="8924903" cy="71151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12641" cy="74024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0"/>
            <a:ext cx="5381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840516" cy="78724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927" y="365125"/>
            <a:ext cx="8329613" cy="66926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2" y="0"/>
            <a:ext cx="5477177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004"/>
            <a:ext cx="8722901" cy="71216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097" y="433785"/>
            <a:ext cx="8006195" cy="64242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0"/>
            <a:ext cx="54102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pic-5706803308396544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10" y="1423381"/>
            <a:ext cx="8915399" cy="7132319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5" r="11152"/>
          <a:stretch/>
        </p:blipFill>
        <p:spPr>
          <a:xfrm>
            <a:off x="11278" y="1423381"/>
            <a:ext cx="3674032" cy="4159654"/>
          </a:xfrm>
        </p:spPr>
      </p:pic>
    </p:spTree>
    <p:extLst>
      <p:ext uri="{BB962C8B-B14F-4D97-AF65-F5344CB8AC3E}">
        <p14:creationId xmlns:p14="http://schemas.microsoft.com/office/powerpoint/2010/main" val="590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89"/>
            <a:ext cx="8923698" cy="72437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1" y="365125"/>
            <a:ext cx="8229601" cy="66838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0"/>
            <a:ext cx="54292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905"/>
            <a:ext cx="9233621" cy="73053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145" y="365125"/>
            <a:ext cx="8194665" cy="6567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0"/>
            <a:ext cx="5457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196"/>
            <a:ext cx="8336838" cy="66868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9" y="365125"/>
            <a:ext cx="7901420" cy="6375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5" y="97414"/>
            <a:ext cx="5629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579103"/>
            <a:ext cx="3432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隨機取</a:t>
            </a:r>
            <a:r>
              <a:rPr lang="en-US" altLang="zh-TW" sz="3200" b="1" dirty="0" smtClean="0"/>
              <a:t>3</a:t>
            </a:r>
            <a:r>
              <a:rPr lang="zh-TW" altLang="en-US" sz="3200" b="1" dirty="0" smtClean="0"/>
              <a:t>點</a:t>
            </a:r>
            <a:r>
              <a:rPr lang="en-US" altLang="zh-TW" sz="3200" b="1" dirty="0" smtClean="0"/>
              <a:t>(in</a:t>
            </a:r>
            <a:r>
              <a:rPr lang="zh-TW" altLang="en-US" sz="3200" b="1" dirty="0" smtClean="0"/>
              <a:t>圖一</a:t>
            </a:r>
            <a:r>
              <a:rPr lang="en-US" altLang="zh-TW" sz="3200" b="1" dirty="0" smtClean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732598" y="1497420"/>
            <a:ext cx="7189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TW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(size(X2b(:,1),1))';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8" y="1959085"/>
            <a:ext cx="2802172" cy="49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173" y="1122363"/>
            <a:ext cx="10167581" cy="2387600"/>
          </a:xfrm>
        </p:spPr>
        <p:txBody>
          <a:bodyPr/>
          <a:lstStyle/>
          <a:p>
            <a:r>
              <a:rPr lang="en-US" altLang="zh-TW" dirty="0" smtClean="0"/>
              <a:t>Apply RANSAC in Shape Context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48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轉換矩陣只做一次</a:t>
            </a:r>
            <a:endParaRPr lang="en-US" altLang="zh-TW" dirty="0" smtClean="0"/>
          </a:p>
          <a:p>
            <a:r>
              <a:rPr lang="en-US" altLang="zh-TW" dirty="0" smtClean="0"/>
              <a:t>(2)Voting</a:t>
            </a:r>
            <a:r>
              <a:rPr lang="zh-TW" altLang="en-US" dirty="0" smtClean="0"/>
              <a:t>後看對的多少錯的多少，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把對的與錯的點存起來</a:t>
            </a:r>
            <a:endParaRPr lang="en-US" altLang="zh-TW" dirty="0" smtClean="0"/>
          </a:p>
          <a:p>
            <a:r>
              <a:rPr lang="en-US" altLang="zh-TW" dirty="0" smtClean="0"/>
              <a:t>(4)</a:t>
            </a:r>
            <a:r>
              <a:rPr lang="zh-TW" altLang="en-US" dirty="0" smtClean="0"/>
              <a:t>再跑一次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context</a:t>
            </a:r>
          </a:p>
          <a:p>
            <a:r>
              <a:rPr lang="en-US" altLang="zh-TW" dirty="0" smtClean="0"/>
              <a:t>(5)</a:t>
            </a:r>
            <a:r>
              <a:rPr lang="zh-TW" altLang="en-US" dirty="0" smtClean="0"/>
              <a:t>看改善了幾個點</a:t>
            </a:r>
            <a:endParaRPr lang="en-US" altLang="zh-TW" dirty="0" smtClean="0"/>
          </a:p>
          <a:p>
            <a:r>
              <a:rPr lang="zh-TW" altLang="en-US" dirty="0" smtClean="0"/>
              <a:t>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0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086" y="201352"/>
            <a:ext cx="6482447" cy="52986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8053" y="1039847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00" y="201600"/>
            <a:ext cx="4912043" cy="399478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200" y="3427200"/>
            <a:ext cx="43357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624" y="1443300"/>
            <a:ext cx="6031635" cy="49302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63" y="1051560"/>
            <a:ext cx="6422263" cy="5321945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9311640" y="4953000"/>
            <a:ext cx="670560" cy="57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732388" y="4815840"/>
            <a:ext cx="670560" cy="57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400" y="201600"/>
            <a:ext cx="6462713" cy="51926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8053" y="1039847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00" y="201600"/>
            <a:ext cx="4877753" cy="39776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200" y="3427200"/>
            <a:ext cx="432054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00" y="1443600"/>
            <a:ext cx="6024563" cy="484060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0926" y="2060927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1" y="982402"/>
            <a:ext cx="6339840" cy="5301803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9692640" y="4251960"/>
            <a:ext cx="670560" cy="57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5" r="18085"/>
          <a:stretch/>
        </p:blipFill>
        <p:spPr>
          <a:xfrm>
            <a:off x="307025" y="2470151"/>
            <a:ext cx="3718560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3" r="21915"/>
          <a:stretch/>
        </p:blipFill>
        <p:spPr>
          <a:xfrm>
            <a:off x="8422038" y="2467771"/>
            <a:ext cx="3319920" cy="4323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5" r="9788"/>
          <a:stretch/>
        </p:blipFill>
        <p:spPr>
          <a:xfrm>
            <a:off x="4291911" y="2470151"/>
            <a:ext cx="3863801" cy="43236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6" b="19199"/>
          <a:stretch/>
        </p:blipFill>
        <p:spPr>
          <a:xfrm>
            <a:off x="35397" y="-109889"/>
            <a:ext cx="2372524" cy="24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0326" y="122831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02" y="3"/>
            <a:ext cx="5065014" cy="40747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00"/>
            <a:ext cx="6888480" cy="56814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00" y="3009600"/>
            <a:ext cx="6015895" cy="48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21920" y="239869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" y="608400"/>
            <a:ext cx="7319010" cy="60365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42" y="121920"/>
            <a:ext cx="7699107" cy="65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7651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200"/>
            <a:ext cx="6949440" cy="56692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03" y="1"/>
            <a:ext cx="5056251" cy="40923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03" y="3009605"/>
            <a:ext cx="4975289" cy="40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87680" y="122400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" y="608400"/>
            <a:ext cx="7383780" cy="60236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00" y="122400"/>
            <a:ext cx="7804404" cy="6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579103"/>
            <a:ext cx="3432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隨機取</a:t>
            </a:r>
            <a:r>
              <a:rPr lang="en-US" altLang="zh-TW" sz="3200" b="1" dirty="0" smtClean="0"/>
              <a:t>3</a:t>
            </a:r>
            <a:r>
              <a:rPr lang="zh-TW" altLang="en-US" sz="3200" b="1" dirty="0" smtClean="0"/>
              <a:t>點</a:t>
            </a:r>
            <a:r>
              <a:rPr lang="en-US" altLang="zh-TW" sz="3200" b="1" dirty="0" smtClean="0"/>
              <a:t>(in</a:t>
            </a:r>
            <a:r>
              <a:rPr lang="zh-TW" altLang="en-US" sz="3200" b="1" dirty="0" smtClean="0"/>
              <a:t>圖一</a:t>
            </a:r>
            <a:r>
              <a:rPr lang="en-US" altLang="zh-TW" sz="3200" b="1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8" y="1302721"/>
            <a:ext cx="8386561" cy="30645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825" y="0"/>
            <a:ext cx="4797046" cy="71810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6459" y="409433"/>
            <a:ext cx="1146411" cy="644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792870" y="1037230"/>
            <a:ext cx="12283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154159" y="871490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Voting_</a:t>
            </a:r>
            <a:r>
              <a:rPr lang="zh-TW" altLang="en-US" dirty="0" smtClean="0"/>
              <a:t>有對到的點數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87" y="1650255"/>
            <a:ext cx="6233719" cy="50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200"/>
            <a:ext cx="6937248" cy="5693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00" y="2"/>
            <a:ext cx="5056251" cy="40485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02" y="3009602"/>
            <a:ext cx="5403247" cy="43942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00586" y="113967"/>
            <a:ext cx="266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Shape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context</a:t>
            </a:r>
            <a:r>
              <a:rPr lang="zh-TW" altLang="en-US" b="1" dirty="0" smtClean="0">
                <a:solidFill>
                  <a:srgbClr val="FF0000"/>
                </a:solidFill>
              </a:rPr>
              <a:t>做完第一次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" y="608400"/>
            <a:ext cx="7370826" cy="60495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00" y="122400"/>
            <a:ext cx="7845552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</a:t>
            </a:r>
            <a:r>
              <a:rPr lang="zh-TW" altLang="en-US" dirty="0"/>
              <a:t>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1226421" cy="4820835"/>
          </a:xfrm>
        </p:spPr>
        <p:txBody>
          <a:bodyPr/>
          <a:lstStyle/>
          <a:p>
            <a:r>
              <a:rPr lang="zh-TW" altLang="en-US" dirty="0" smtClean="0"/>
              <a:t>將座標</a:t>
            </a:r>
            <a:r>
              <a:rPr lang="zh-TW" altLang="en-US" dirty="0"/>
              <a:t>餵</a:t>
            </a:r>
            <a:r>
              <a:rPr lang="zh-TW" altLang="en-US" dirty="0" smtClean="0"/>
              <a:t>入，做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context</a:t>
            </a:r>
          </a:p>
          <a:p>
            <a:r>
              <a:rPr lang="en-US" altLang="zh-TW" dirty="0" smtClean="0"/>
              <a:t>random</a:t>
            </a:r>
            <a:r>
              <a:rPr lang="zh-TW" altLang="en-US" dirty="0" smtClean="0"/>
              <a:t>取出三個座標，算出轉換矩陣</a:t>
            </a:r>
            <a:endParaRPr lang="en-US" altLang="zh-TW" dirty="0" smtClean="0"/>
          </a:p>
          <a:p>
            <a:r>
              <a:rPr lang="zh-TW" altLang="en-US" dirty="0" smtClean="0"/>
              <a:t>將每個座標去乘上轉換矩陣，所得到的座標減去</a:t>
            </a:r>
            <a:r>
              <a:rPr lang="en-US" altLang="zh-TW" dirty="0" smtClean="0"/>
              <a:t>shape context</a:t>
            </a:r>
            <a:r>
              <a:rPr lang="zh-TW" altLang="en-US" dirty="0" smtClean="0"/>
              <a:t>對應到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的點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正解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當距離範圍在</a:t>
            </a:r>
            <a:r>
              <a:rPr lang="en-US" altLang="zh-TW" dirty="0" smtClean="0"/>
              <a:t>0.05</a:t>
            </a:r>
            <a:r>
              <a:rPr lang="zh-TW" altLang="en-US" dirty="0" smtClean="0"/>
              <a:t>，我們當作正確答案</a:t>
            </a:r>
            <a:endParaRPr lang="en-US" altLang="zh-TW" dirty="0" smtClean="0"/>
          </a:p>
          <a:p>
            <a:r>
              <a:rPr lang="zh-TW" altLang="en-US" dirty="0" smtClean="0"/>
              <a:t>錯誤的答案</a:t>
            </a:r>
            <a:r>
              <a:rPr lang="zh-TW" altLang="en-US" dirty="0"/>
              <a:t>再</a:t>
            </a:r>
            <a:r>
              <a:rPr lang="zh-TW" altLang="en-US" dirty="0" smtClean="0"/>
              <a:t>跑一次</a:t>
            </a:r>
            <a:r>
              <a:rPr lang="en-US" altLang="zh-TW" dirty="0" smtClean="0"/>
              <a:t>shape context</a:t>
            </a:r>
          </a:p>
          <a:p>
            <a:r>
              <a:rPr lang="zh-TW" altLang="en-US" dirty="0" smtClean="0"/>
              <a:t>再</a:t>
            </a:r>
            <a:r>
              <a:rPr lang="en-US" altLang="zh-TW" dirty="0" smtClean="0"/>
              <a:t>random</a:t>
            </a:r>
            <a:r>
              <a:rPr lang="zh-TW" altLang="en-US" dirty="0"/>
              <a:t>取出三個座標，算出轉換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r>
              <a:rPr lang="zh-TW" altLang="en-US" dirty="0" smtClean="0"/>
              <a:t>再繼續做第三點、第四</a:t>
            </a:r>
            <a:r>
              <a:rPr lang="zh-TW" altLang="en-US" dirty="0"/>
              <a:t>點</a:t>
            </a:r>
            <a:endParaRPr lang="en-US" altLang="zh-TW" dirty="0"/>
          </a:p>
          <a:p>
            <a:r>
              <a:rPr lang="en-US" altLang="zh-TW" dirty="0" smtClean="0"/>
              <a:t>…..</a:t>
            </a:r>
            <a:r>
              <a:rPr lang="zh-TW" altLang="en-US" dirty="0" smtClean="0"/>
              <a:t>以此類推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275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173" y="1122363"/>
            <a:ext cx="10167581" cy="2387600"/>
          </a:xfrm>
        </p:spPr>
        <p:txBody>
          <a:bodyPr/>
          <a:lstStyle/>
          <a:p>
            <a:r>
              <a:rPr lang="en-US" altLang="zh-TW" dirty="0" smtClean="0"/>
              <a:t>Apply RANSAC in Shape Context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48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轉換矩陣只做一次</a:t>
            </a:r>
            <a:endParaRPr lang="en-US" altLang="zh-TW" dirty="0" smtClean="0"/>
          </a:p>
          <a:p>
            <a:r>
              <a:rPr lang="en-US" altLang="zh-TW" dirty="0" smtClean="0"/>
              <a:t>(2)Voting</a:t>
            </a:r>
            <a:r>
              <a:rPr lang="zh-TW" altLang="en-US" dirty="0" smtClean="0"/>
              <a:t>後看對的多少錯的多少，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把對的與錯的點存起來</a:t>
            </a:r>
            <a:endParaRPr lang="en-US" altLang="zh-TW" dirty="0" smtClean="0"/>
          </a:p>
          <a:p>
            <a:r>
              <a:rPr lang="en-US" altLang="zh-TW" dirty="0" smtClean="0"/>
              <a:t>(4)</a:t>
            </a:r>
            <a:r>
              <a:rPr lang="zh-TW" altLang="en-US" dirty="0" smtClean="0"/>
              <a:t>再跑一次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context</a:t>
            </a:r>
          </a:p>
          <a:p>
            <a:r>
              <a:rPr lang="en-US" altLang="zh-TW" dirty="0" smtClean="0"/>
              <a:t>(5)</a:t>
            </a:r>
            <a:r>
              <a:rPr lang="zh-TW" altLang="en-US" dirty="0" smtClean="0"/>
              <a:t>看改善了幾個點</a:t>
            </a:r>
            <a:endParaRPr lang="en-US" altLang="zh-TW" dirty="0" smtClean="0"/>
          </a:p>
          <a:p>
            <a:r>
              <a:rPr lang="zh-TW" altLang="en-US" dirty="0" smtClean="0"/>
              <a:t>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2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4059"/>
            <a:ext cx="6135806" cy="27311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8006" y="20407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in_points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=[10 10; 20 20; 30 30 ];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out_points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=[20 20; 20 20;30 30];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T=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maketform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'affine'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in_points,out_points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9770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6494"/>
            <a:ext cx="6768415" cy="29045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404756"/>
            <a:ext cx="6640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in_points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=[10 10; 10 20; 55 55 ;11 11];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out_points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=[20 20; 20 30;65 65; 21 21];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T=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maketform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'affine'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in_points,out_points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1292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38877"/>
            <a:ext cx="5505450" cy="4552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138877"/>
            <a:ext cx="55340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5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50736"/>
            <a:ext cx="5610225" cy="4467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595438"/>
            <a:ext cx="54768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8961" y="2781221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做</a:t>
            </a:r>
            <a:r>
              <a:rPr lang="en-US" altLang="zh-TW" dirty="0" smtClean="0">
                <a:solidFill>
                  <a:srgbClr val="FF0000"/>
                </a:solidFill>
              </a:rPr>
              <a:t>Shape context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5157" y="2781221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找到兩張圖最佳對應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>
            <a:off x="2149523" y="3156535"/>
            <a:ext cx="1305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149523" y="278122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透過匈牙利</a:t>
            </a:r>
            <a:endParaRPr lang="en-US" altLang="zh-TW" dirty="0" smtClean="0"/>
          </a:p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30786" y="2781220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Voting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>
            <a:stCxn id="5" idx="3"/>
            <a:endCxn id="13" idx="1"/>
          </p:cNvCxnSpPr>
          <p:nvPr/>
        </p:nvCxnSpPr>
        <p:spPr>
          <a:xfrm flipV="1">
            <a:off x="5215719" y="3156534"/>
            <a:ext cx="1715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363200" y="395930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threshold=0.05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197826" y="2781220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算距離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07964" y="2781220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random</a:t>
            </a:r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2197</a:t>
            </a:r>
            <a:r>
              <a:rPr lang="zh-TW" altLang="en-US" dirty="0" smtClean="0"/>
              <a:t>組找出</a:t>
            </a:r>
            <a:endParaRPr lang="en-US" altLang="zh-TW" dirty="0" smtClean="0"/>
          </a:p>
          <a:p>
            <a:r>
              <a:rPr lang="zh-TW" altLang="en-US" dirty="0" smtClean="0"/>
              <a:t>最好轉換矩陣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3" idx="3"/>
            <a:endCxn id="19" idx="1"/>
          </p:cNvCxnSpPr>
          <p:nvPr/>
        </p:nvCxnSpPr>
        <p:spPr>
          <a:xfrm>
            <a:off x="8691348" y="3156534"/>
            <a:ext cx="150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658154" y="2833367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剩下</a:t>
            </a:r>
            <a:r>
              <a:rPr lang="en-US" altLang="zh-TW" dirty="0" smtClean="0"/>
              <a:t>95</a:t>
            </a:r>
            <a:r>
              <a:rPr lang="zh-TW" altLang="en-US" dirty="0" smtClean="0"/>
              <a:t>點去乘</a:t>
            </a:r>
            <a:endParaRPr lang="en-US" altLang="zh-TW" dirty="0" smtClean="0"/>
          </a:p>
          <a:p>
            <a:r>
              <a:rPr lang="zh-TW" altLang="en-US" dirty="0" smtClean="0"/>
              <a:t>上轉換矩陣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19" idx="2"/>
            <a:endCxn id="32" idx="0"/>
          </p:cNvCxnSpPr>
          <p:nvPr/>
        </p:nvCxnSpPr>
        <p:spPr>
          <a:xfrm>
            <a:off x="11078107" y="3531847"/>
            <a:ext cx="0" cy="114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197826" y="4674526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找出對的點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30786" y="4674526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>
            <a:stCxn id="32" idx="1"/>
            <a:endCxn id="34" idx="3"/>
          </p:cNvCxnSpPr>
          <p:nvPr/>
        </p:nvCxnSpPr>
        <p:spPr>
          <a:xfrm flipH="1">
            <a:off x="8691348" y="5049840"/>
            <a:ext cx="150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632291" y="4449674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將第一張圖錯</a:t>
            </a:r>
            <a:endParaRPr lang="en-US" altLang="zh-TW" dirty="0" smtClean="0"/>
          </a:p>
          <a:p>
            <a:r>
              <a:rPr lang="zh-TW" altLang="en-US" dirty="0" smtClean="0"/>
              <a:t>的點乘上最好</a:t>
            </a:r>
            <a:endParaRPr lang="en-US" altLang="zh-TW" dirty="0" smtClean="0"/>
          </a:p>
          <a:p>
            <a:r>
              <a:rPr lang="zh-TW" altLang="en-US" dirty="0" smtClean="0"/>
              <a:t>的轉換矩陣，</a:t>
            </a:r>
            <a:endParaRPr lang="en-US" altLang="zh-TW" dirty="0" smtClean="0"/>
          </a:p>
          <a:p>
            <a:r>
              <a:rPr lang="zh-TW" altLang="en-US" dirty="0" smtClean="0"/>
              <a:t>在減去第二張的</a:t>
            </a:r>
            <a:endParaRPr lang="en-US" altLang="zh-TW" dirty="0" smtClean="0"/>
          </a:p>
          <a:p>
            <a:r>
              <a:rPr lang="zh-TW" altLang="en-US" dirty="0" smtClean="0"/>
              <a:t>錯</a:t>
            </a:r>
            <a:r>
              <a:rPr lang="zh-TW" altLang="en-US" dirty="0"/>
              <a:t>的</a:t>
            </a:r>
            <a:r>
              <a:rPr lang="zh-TW" altLang="en-US" dirty="0" smtClean="0"/>
              <a:t>點，算</a:t>
            </a:r>
            <a:r>
              <a:rPr lang="en-US" altLang="zh-TW" dirty="0" smtClean="0"/>
              <a:t>cost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455157" y="4674526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找出剩下點的最佳對應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cxnSp>
        <p:nvCxnSpPr>
          <p:cNvPr id="42" name="直線單箭頭接點 41"/>
          <p:cNvCxnSpPr>
            <a:stCxn id="34" idx="1"/>
            <a:endCxn id="40" idx="3"/>
          </p:cNvCxnSpPr>
          <p:nvPr/>
        </p:nvCxnSpPr>
        <p:spPr>
          <a:xfrm flipH="1">
            <a:off x="5215719" y="5049840"/>
            <a:ext cx="171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426586" y="47266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透過匈牙利</a:t>
            </a:r>
            <a:endParaRPr lang="en-US" altLang="zh-TW" dirty="0" smtClean="0"/>
          </a:p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1075" y="4617826"/>
            <a:ext cx="1760562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找出對的點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46"/>
          <p:cNvCxnSpPr>
            <a:stCxn id="40" idx="1"/>
            <a:endCxn id="45" idx="3"/>
          </p:cNvCxnSpPr>
          <p:nvPr/>
        </p:nvCxnSpPr>
        <p:spPr>
          <a:xfrm flipH="1" flipV="1">
            <a:off x="1821637" y="4993140"/>
            <a:ext cx="1633520" cy="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832634" y="466997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</a:t>
            </a:r>
            <a:r>
              <a:rPr lang="en-US" altLang="zh-TW" dirty="0" smtClean="0"/>
              <a:t>threshold=0.1</a:t>
            </a:r>
          </a:p>
          <a:p>
            <a:r>
              <a:rPr lang="zh-TW" altLang="en-US" dirty="0" smtClean="0"/>
              <a:t>將好的點留下，不好的</a:t>
            </a:r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94876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674637"/>
            <a:ext cx="3715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如何才算是</a:t>
            </a:r>
            <a:r>
              <a:rPr lang="en-US" altLang="zh-TW" sz="3200" b="1" dirty="0" smtClean="0"/>
              <a:t>voting</a:t>
            </a:r>
            <a:r>
              <a:rPr lang="zh-TW" altLang="en-US" sz="3200" b="1" dirty="0"/>
              <a:t>中</a:t>
            </a:r>
            <a:endParaRPr lang="en-US" altLang="zh-TW" sz="32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32598" y="1509046"/>
            <a:ext cx="108363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mapping=[X2b(</a:t>
            </a:r>
            <a:r>
              <a:rPr lang="en-US" altLang="zh-TW" sz="20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(f),1) X2b(</a:t>
            </a:r>
            <a:r>
              <a:rPr lang="en-US" altLang="zh-TW" sz="20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(f),2) 1]*[tform2.tdata.T];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Step1: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將圖一剩下的點去乘轉換矩陣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temp(:,1)=Y2(:,1)-mapping(1,1); </a:t>
            </a: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temp(:,2)=Y2(:,2)-mapping(1,2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Step2: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將圖二所有點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去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到的點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temp(h,3)=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(temp(h,1)^2+temp(h,2)^2);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Step3: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去求出距離，看誰最靠近，並求出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Step4: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假設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跟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shape_context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所對應的點一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一樣，就當作對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39" y="1991717"/>
            <a:ext cx="5228161" cy="42402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8550" y="6334780"/>
            <a:ext cx="10900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8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plot([X2b(:,1) Y2(:,1)]',[X2b(:,2) Y2(:,2)]','k-')</a:t>
            </a:r>
          </a:p>
        </p:txBody>
      </p:sp>
      <p:sp>
        <p:nvSpPr>
          <p:cNvPr id="8" name="矩形 7"/>
          <p:cNvSpPr/>
          <p:nvPr/>
        </p:nvSpPr>
        <p:spPr>
          <a:xfrm>
            <a:off x="9577919" y="366859"/>
            <a:ext cx="2459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7" y="1825625"/>
            <a:ext cx="5562600" cy="458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562600" cy="4591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42747" y="1167468"/>
            <a:ext cx="220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voting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最高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88860" y="2361063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x</a:t>
            </a:r>
            <a:r>
              <a:rPr lang="zh-TW" altLang="en-US" sz="3600" dirty="0" smtClean="0"/>
              <a:t>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   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  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x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88860" y="4831307"/>
            <a:ext cx="6300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o</a:t>
            </a:r>
            <a:r>
              <a:rPr lang="zh-TW" altLang="en-US" sz="3600" b="1" dirty="0" smtClean="0"/>
              <a:t>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</a:t>
            </a:r>
            <a:r>
              <a:rPr lang="en-US" altLang="zh-TW" sz="3600" b="1" dirty="0" smtClean="0"/>
              <a:t>o</a:t>
            </a:r>
            <a:endParaRPr lang="zh-TW" altLang="en-US" sz="3600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166281" y="2852382"/>
            <a:ext cx="27295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589361" y="2827530"/>
            <a:ext cx="3548418" cy="2326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203510" y="2852382"/>
            <a:ext cx="2197290" cy="230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20" idx="4"/>
          </p:cNvCxnSpPr>
          <p:nvPr/>
        </p:nvCxnSpPr>
        <p:spPr>
          <a:xfrm>
            <a:off x="5486400" y="3007394"/>
            <a:ext cx="15327" cy="2028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067033" y="2852382"/>
            <a:ext cx="1910686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7145" y="2852382"/>
            <a:ext cx="757450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833763" y="2852382"/>
            <a:ext cx="1023634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213445" y="2504364"/>
            <a:ext cx="545910" cy="503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638204" y="3007394"/>
            <a:ext cx="543392" cy="21719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970372" y="4831306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681857" y="3032246"/>
            <a:ext cx="790216" cy="20286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改善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最短距離不要只取一點，取前五點，只要命中就算是命中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試著去改善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2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12869</TotalTime>
  <Words>790</Words>
  <Application>Microsoft Office PowerPoint</Application>
  <PresentationFormat>寬螢幕</PresentationFormat>
  <Paragraphs>126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新細明體</vt:lpstr>
      <vt:lpstr>Arial</vt:lpstr>
      <vt:lpstr>Calibri</vt:lpstr>
      <vt:lpstr>Calibri Light</vt:lpstr>
      <vt:lpstr>Courier New</vt:lpstr>
      <vt:lpstr>Office 佈景主題</vt:lpstr>
      <vt:lpstr>shape_context_ransac</vt:lpstr>
      <vt:lpstr>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待改善</vt:lpstr>
      <vt:lpstr>Apply RANSAC in Shape Context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threshold=0.045</vt:lpstr>
      <vt:lpstr>threshold=0.045</vt:lpstr>
      <vt:lpstr>threshold=0.045</vt:lpstr>
      <vt:lpstr>threshold=0.045</vt:lpstr>
      <vt:lpstr>Apply RANSAC in Shape Context</vt:lpstr>
      <vt:lpstr>Pic-5636026810761216.tif</vt:lpstr>
      <vt:lpstr>PowerPoint 簡報</vt:lpstr>
      <vt:lpstr>PowerPoint 簡報</vt:lpstr>
      <vt:lpstr>PowerPoint 簡報</vt:lpstr>
      <vt:lpstr>PowerPoint 簡報</vt:lpstr>
      <vt:lpstr>PowerPoint 簡報</vt:lpstr>
      <vt:lpstr>Change pic-5706803308396544</vt:lpstr>
      <vt:lpstr>PowerPoint 簡報</vt:lpstr>
      <vt:lpstr>PowerPoint 簡報</vt:lpstr>
      <vt:lpstr>PowerPoint 簡報</vt:lpstr>
      <vt:lpstr>Apply RANSAC in Shape Context</vt:lpstr>
      <vt:lpstr>PowerPoint 簡報</vt:lpstr>
      <vt:lpstr>比較</vt:lpstr>
      <vt:lpstr>PowerPoint 簡報</vt:lpstr>
      <vt:lpstr>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改進</vt:lpstr>
      <vt:lpstr>Apply RANSAC in Shape Context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shape_context_ransac</dc:title>
  <dc:creator>Windows 使用者</dc:creator>
  <cp:lastModifiedBy>Windows 使用者</cp:lastModifiedBy>
  <cp:revision>47</cp:revision>
  <dcterms:created xsi:type="dcterms:W3CDTF">2015-05-18T05:06:09Z</dcterms:created>
  <dcterms:modified xsi:type="dcterms:W3CDTF">2015-06-15T06:44:49Z</dcterms:modified>
</cp:coreProperties>
</file>