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6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3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25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20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0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56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72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2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CFFC-CE74-4479-8AE7-587352A62002}" type="datetimeFigureOut">
              <a:rPr lang="zh-TW" altLang="en-US" smtClean="0"/>
              <a:t>2015/6/5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B7A7-C8EF-4210-BDF1-C8028D776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8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if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shape_context_ransac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王泰</a:t>
            </a:r>
            <a:r>
              <a:rPr lang="zh-TW" altLang="en-US" dirty="0"/>
              <a:t>傑</a:t>
            </a:r>
          </a:p>
        </p:txBody>
      </p:sp>
    </p:spTree>
    <p:extLst>
      <p:ext uri="{BB962C8B-B14F-4D97-AF65-F5344CB8AC3E}">
        <p14:creationId xmlns:p14="http://schemas.microsoft.com/office/powerpoint/2010/main" val="24482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8173" y="1122363"/>
            <a:ext cx="10167581" cy="2387600"/>
          </a:xfrm>
        </p:spPr>
        <p:txBody>
          <a:bodyPr/>
          <a:lstStyle/>
          <a:p>
            <a:r>
              <a:rPr lang="en-US" altLang="zh-TW" dirty="0" smtClean="0"/>
              <a:t>Apply RANSAC in Shape Context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修正</a:t>
            </a:r>
            <a:r>
              <a:rPr lang="en-US" altLang="zh-TW" dirty="0" smtClean="0"/>
              <a:t>mapping</a:t>
            </a:r>
            <a:r>
              <a:rPr lang="zh-TW" altLang="en-US" dirty="0" smtClean="0"/>
              <a:t>點直接減去正確答案</a:t>
            </a:r>
            <a:endParaRPr lang="en-US" altLang="zh-TW" dirty="0" smtClean="0"/>
          </a:p>
          <a:p>
            <a:r>
              <a:rPr lang="zh-TW" altLang="en-US" dirty="0" smtClean="0"/>
              <a:t>將圖片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出，觀察</a:t>
            </a:r>
            <a:endParaRPr lang="en-US" altLang="zh-TW" dirty="0"/>
          </a:p>
          <a:p>
            <a:r>
              <a:rPr lang="zh-TW" altLang="en-US" dirty="0" smtClean="0"/>
              <a:t>王泰傑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5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26" y="-1"/>
            <a:ext cx="6400800" cy="4800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t="5188" r="7024" b="4122"/>
          <a:stretch/>
        </p:blipFill>
        <p:spPr>
          <a:xfrm>
            <a:off x="1935069" y="2623782"/>
            <a:ext cx="5486400" cy="4353635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7" b="4123"/>
          <a:stretch/>
        </p:blipFill>
        <p:spPr>
          <a:xfrm>
            <a:off x="-1082240" y="98343"/>
            <a:ext cx="5348817" cy="4171950"/>
          </a:xfrm>
        </p:spPr>
      </p:pic>
    </p:spTree>
    <p:extLst>
      <p:ext uri="{BB962C8B-B14F-4D97-AF65-F5344CB8AC3E}">
        <p14:creationId xmlns:p14="http://schemas.microsoft.com/office/powerpoint/2010/main" val="9954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9" t="6823" r="7604" b="4478"/>
          <a:stretch/>
        </p:blipFill>
        <p:spPr>
          <a:xfrm>
            <a:off x="6869372" y="155470"/>
            <a:ext cx="5322628" cy="42581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t="5785" r="6763" b="6482"/>
          <a:stretch/>
        </p:blipFill>
        <p:spPr>
          <a:xfrm>
            <a:off x="3436536" y="2878354"/>
            <a:ext cx="4083381" cy="4177539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" r="8050" b="3934"/>
          <a:stretch/>
        </p:blipFill>
        <p:spPr>
          <a:xfrm>
            <a:off x="133775" y="0"/>
            <a:ext cx="4885900" cy="4180148"/>
          </a:xfrm>
        </p:spPr>
      </p:pic>
    </p:spTree>
    <p:extLst>
      <p:ext uri="{BB962C8B-B14F-4D97-AF65-F5344CB8AC3E}">
        <p14:creationId xmlns:p14="http://schemas.microsoft.com/office/powerpoint/2010/main" val="27639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" t="4726" r="7712" b="6006"/>
          <a:stretch/>
        </p:blipFill>
        <p:spPr>
          <a:xfrm>
            <a:off x="7771262" y="95533"/>
            <a:ext cx="5322628" cy="42853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38232"/>
            <a:ext cx="6400800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 r="7691" b="4261"/>
          <a:stretch/>
        </p:blipFill>
        <p:spPr>
          <a:xfrm>
            <a:off x="12510" y="0"/>
            <a:ext cx="4940490" cy="4165932"/>
          </a:xfrm>
        </p:spPr>
      </p:pic>
    </p:spTree>
    <p:extLst>
      <p:ext uri="{BB962C8B-B14F-4D97-AF65-F5344CB8AC3E}">
        <p14:creationId xmlns:p14="http://schemas.microsoft.com/office/powerpoint/2010/main" val="28608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6" t="4334" r="8378" b="4407"/>
          <a:stretch/>
        </p:blipFill>
        <p:spPr>
          <a:xfrm>
            <a:off x="7929349" y="0"/>
            <a:ext cx="5281685" cy="43809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88" y="1928487"/>
            <a:ext cx="6400800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r="8024" b="5447"/>
          <a:stretch/>
        </p:blipFill>
        <p:spPr>
          <a:xfrm>
            <a:off x="75632" y="0"/>
            <a:ext cx="4899547" cy="4114326"/>
          </a:xfrm>
        </p:spPr>
      </p:pic>
    </p:spTree>
    <p:extLst>
      <p:ext uri="{BB962C8B-B14F-4D97-AF65-F5344CB8AC3E}">
        <p14:creationId xmlns:p14="http://schemas.microsoft.com/office/powerpoint/2010/main" val="18217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12" y="0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"/>
          <a:stretch/>
        </p:blipFill>
        <p:spPr>
          <a:xfrm>
            <a:off x="1752600" y="2236172"/>
            <a:ext cx="5944737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6" r="7816" b="5516"/>
          <a:stretch/>
        </p:blipFill>
        <p:spPr>
          <a:xfrm>
            <a:off x="53454" y="0"/>
            <a:ext cx="4899546" cy="4111341"/>
          </a:xfrm>
        </p:spPr>
      </p:pic>
    </p:spTree>
    <p:extLst>
      <p:ext uri="{BB962C8B-B14F-4D97-AF65-F5344CB8AC3E}">
        <p14:creationId xmlns:p14="http://schemas.microsoft.com/office/powerpoint/2010/main" val="346517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57" y="0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"/>
          <a:stretch/>
        </p:blipFill>
        <p:spPr>
          <a:xfrm>
            <a:off x="1540009" y="2243351"/>
            <a:ext cx="5925316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7" b="4718"/>
          <a:stretch/>
        </p:blipFill>
        <p:spPr>
          <a:xfrm>
            <a:off x="-464079" y="0"/>
            <a:ext cx="5330248" cy="4146028"/>
          </a:xfrm>
        </p:spPr>
      </p:pic>
    </p:spTree>
    <p:extLst>
      <p:ext uri="{BB962C8B-B14F-4D97-AF65-F5344CB8AC3E}">
        <p14:creationId xmlns:p14="http://schemas.microsoft.com/office/powerpoint/2010/main" val="11838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62" y="-6409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7"/>
          <a:stretch/>
        </p:blipFill>
        <p:spPr>
          <a:xfrm>
            <a:off x="1640006" y="2393891"/>
            <a:ext cx="5838967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" b="5215"/>
          <a:stretch/>
        </p:blipFill>
        <p:spPr>
          <a:xfrm>
            <a:off x="-409781" y="0"/>
            <a:ext cx="5362781" cy="4124444"/>
          </a:xfrm>
        </p:spPr>
      </p:pic>
    </p:spTree>
    <p:extLst>
      <p:ext uri="{BB962C8B-B14F-4D97-AF65-F5344CB8AC3E}">
        <p14:creationId xmlns:p14="http://schemas.microsoft.com/office/powerpoint/2010/main" val="12847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16" y="214999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3"/>
          <a:stretch/>
        </p:blipFill>
        <p:spPr>
          <a:xfrm>
            <a:off x="1891747" y="2749149"/>
            <a:ext cx="5546283" cy="45329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6" b="5879"/>
          <a:stretch/>
        </p:blipFill>
        <p:spPr>
          <a:xfrm>
            <a:off x="-408951" y="-2963"/>
            <a:ext cx="5353509" cy="4095538"/>
          </a:xfrm>
        </p:spPr>
      </p:pic>
    </p:spTree>
    <p:extLst>
      <p:ext uri="{BB962C8B-B14F-4D97-AF65-F5344CB8AC3E}">
        <p14:creationId xmlns:p14="http://schemas.microsoft.com/office/powerpoint/2010/main" val="27336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10" y="0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0"/>
          <a:stretch/>
        </p:blipFill>
        <p:spPr>
          <a:xfrm>
            <a:off x="1757860" y="2095927"/>
            <a:ext cx="5898534" cy="48006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3" b="6239"/>
          <a:stretch/>
        </p:blipFill>
        <p:spPr>
          <a:xfrm>
            <a:off x="-357465" y="-40114"/>
            <a:ext cx="5325250" cy="4079851"/>
          </a:xfrm>
        </p:spPr>
      </p:pic>
    </p:spTree>
    <p:extLst>
      <p:ext uri="{BB962C8B-B14F-4D97-AF65-F5344CB8AC3E}">
        <p14:creationId xmlns:p14="http://schemas.microsoft.com/office/powerpoint/2010/main" val="26662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試著不跑迴圈只做一次</a:t>
            </a:r>
            <a:endParaRPr lang="en-US" altLang="zh-TW" dirty="0" smtClean="0"/>
          </a:p>
          <a:p>
            <a:r>
              <a:rPr lang="zh-TW" altLang="en-US" dirty="0" smtClean="0"/>
              <a:t>試著找出哪裡再跑</a:t>
            </a:r>
            <a:r>
              <a:rPr lang="en-US" altLang="zh-TW" dirty="0" smtClean="0"/>
              <a:t>TPS</a:t>
            </a:r>
          </a:p>
          <a:p>
            <a:r>
              <a:rPr lang="zh-TW" altLang="en-US" dirty="0" smtClean="0"/>
              <a:t>試著找出匈牙利演算法後兩張圖的對應點</a:t>
            </a:r>
            <a:endParaRPr lang="en-US" altLang="zh-TW" dirty="0" smtClean="0"/>
          </a:p>
          <a:p>
            <a:r>
              <a:rPr lang="zh-TW" altLang="en-US" dirty="0" smtClean="0"/>
              <a:t>隨機取</a:t>
            </a:r>
            <a:r>
              <a:rPr lang="en-US" altLang="zh-TW" dirty="0" smtClean="0"/>
              <a:t>3</a:t>
            </a:r>
            <a:r>
              <a:rPr lang="zh-TW" altLang="en-US" dirty="0" smtClean="0"/>
              <a:t>點</a:t>
            </a:r>
            <a:r>
              <a:rPr lang="en-US" altLang="zh-TW" dirty="0" smtClean="0"/>
              <a:t>(A</a:t>
            </a:r>
            <a:r>
              <a:rPr lang="zh-TW" altLang="en-US" dirty="0" smtClean="0"/>
              <a:t>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算出</a:t>
            </a:r>
            <a:r>
              <a:rPr lang="en-US" altLang="zh-TW" dirty="0" smtClean="0"/>
              <a:t>3</a:t>
            </a:r>
            <a:r>
              <a:rPr lang="zh-TW" altLang="en-US" dirty="0" smtClean="0"/>
              <a:t>點對應到</a:t>
            </a:r>
            <a:r>
              <a:rPr lang="en-US" altLang="zh-TW" dirty="0" smtClean="0"/>
              <a:t>(B</a:t>
            </a:r>
            <a:r>
              <a:rPr lang="zh-TW" altLang="en-US" dirty="0" smtClean="0"/>
              <a:t>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transform</a:t>
            </a:r>
            <a:r>
              <a:rPr lang="zh-TW" altLang="en-US" dirty="0" smtClean="0"/>
              <a:t>矩陣</a:t>
            </a:r>
            <a:endParaRPr lang="en-US" altLang="zh-TW" dirty="0" smtClean="0"/>
          </a:p>
          <a:p>
            <a:r>
              <a:rPr lang="en-US" altLang="zh-TW" dirty="0" smtClean="0"/>
              <a:t>if</a:t>
            </a:r>
            <a:r>
              <a:rPr lang="zh-TW" altLang="en-US" dirty="0" smtClean="0"/>
              <a:t>圖片取樣</a:t>
            </a:r>
            <a:r>
              <a:rPr lang="en-US" altLang="zh-TW" dirty="0" smtClean="0"/>
              <a:t>98</a:t>
            </a:r>
            <a:r>
              <a:rPr lang="zh-TW" altLang="en-US" dirty="0" smtClean="0"/>
              <a:t>點，做完</a:t>
            </a:r>
            <a:r>
              <a:rPr lang="en-US" altLang="zh-TW" dirty="0" smtClean="0"/>
              <a:t>transform</a:t>
            </a:r>
            <a:r>
              <a:rPr lang="zh-TW" altLang="en-US" dirty="0" smtClean="0"/>
              <a:t>矩陣，其餘</a:t>
            </a:r>
            <a:r>
              <a:rPr lang="en-US" altLang="zh-TW" dirty="0" smtClean="0"/>
              <a:t>95</a:t>
            </a:r>
            <a:r>
              <a:rPr lang="zh-TW" altLang="en-US" dirty="0" smtClean="0"/>
              <a:t>點</a:t>
            </a:r>
            <a:r>
              <a:rPr lang="en-US" altLang="zh-TW" dirty="0" smtClean="0"/>
              <a:t>voting</a:t>
            </a:r>
            <a:r>
              <a:rPr lang="zh-TW" altLang="en-US" dirty="0" smtClean="0"/>
              <a:t>看是否對應到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55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04" y="-251595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8"/>
          <a:stretch/>
        </p:blipFill>
        <p:spPr>
          <a:xfrm>
            <a:off x="2319748" y="2606721"/>
            <a:ext cx="5404886" cy="4425287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5" b="6220"/>
          <a:stretch/>
        </p:blipFill>
        <p:spPr>
          <a:xfrm>
            <a:off x="-368096" y="0"/>
            <a:ext cx="5321096" cy="4080681"/>
          </a:xfrm>
        </p:spPr>
      </p:pic>
    </p:spTree>
    <p:extLst>
      <p:ext uri="{BB962C8B-B14F-4D97-AF65-F5344CB8AC3E}">
        <p14:creationId xmlns:p14="http://schemas.microsoft.com/office/powerpoint/2010/main" val="9553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3" y="0"/>
            <a:ext cx="5962933" cy="4472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1"/>
          <a:stretch/>
        </p:blipFill>
        <p:spPr>
          <a:xfrm>
            <a:off x="2191321" y="2938366"/>
            <a:ext cx="5014697" cy="4070872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1" b="5769"/>
          <a:stretch/>
        </p:blipFill>
        <p:spPr>
          <a:xfrm>
            <a:off x="-335506" y="0"/>
            <a:ext cx="5390866" cy="4100334"/>
          </a:xfrm>
        </p:spPr>
      </p:pic>
    </p:spTree>
    <p:extLst>
      <p:ext uri="{BB962C8B-B14F-4D97-AF65-F5344CB8AC3E}">
        <p14:creationId xmlns:p14="http://schemas.microsoft.com/office/powerpoint/2010/main" val="16342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25" y="-242631"/>
            <a:ext cx="6410325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1"/>
          <a:stretch/>
        </p:blipFill>
        <p:spPr>
          <a:xfrm>
            <a:off x="2032662" y="2947915"/>
            <a:ext cx="5174755" cy="4209611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3" b="5869"/>
          <a:stretch/>
        </p:blipFill>
        <p:spPr>
          <a:xfrm>
            <a:off x="-420095" y="-4974"/>
            <a:ext cx="5363570" cy="4095962"/>
          </a:xfrm>
        </p:spPr>
      </p:pic>
    </p:spTree>
    <p:extLst>
      <p:ext uri="{BB962C8B-B14F-4D97-AF65-F5344CB8AC3E}">
        <p14:creationId xmlns:p14="http://schemas.microsoft.com/office/powerpoint/2010/main" val="33003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41" y="0"/>
            <a:ext cx="6400800" cy="480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4" t="-3725" r="7040" b="3725"/>
          <a:stretch/>
        </p:blipFill>
        <p:spPr>
          <a:xfrm>
            <a:off x="1538774" y="2314684"/>
            <a:ext cx="5899256" cy="4543316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0" b="6142"/>
          <a:stretch/>
        </p:blipFill>
        <p:spPr>
          <a:xfrm>
            <a:off x="-454554" y="0"/>
            <a:ext cx="5362038" cy="4084045"/>
          </a:xfrm>
        </p:spPr>
      </p:pic>
    </p:spTree>
    <p:extLst>
      <p:ext uri="{BB962C8B-B14F-4D97-AF65-F5344CB8AC3E}">
        <p14:creationId xmlns:p14="http://schemas.microsoft.com/office/powerpoint/2010/main" val="5175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31" y="-141477"/>
            <a:ext cx="6091956" cy="45689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9" b="4712"/>
          <a:stretch/>
        </p:blipFill>
        <p:spPr>
          <a:xfrm>
            <a:off x="1494430" y="2336712"/>
            <a:ext cx="5807123" cy="4521288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2" b="5220"/>
          <a:stretch/>
        </p:blipFill>
        <p:spPr>
          <a:xfrm>
            <a:off x="-425987" y="-125413"/>
            <a:ext cx="5393772" cy="4124207"/>
          </a:xfrm>
        </p:spPr>
      </p:pic>
    </p:spTree>
    <p:extLst>
      <p:ext uri="{BB962C8B-B14F-4D97-AF65-F5344CB8AC3E}">
        <p14:creationId xmlns:p14="http://schemas.microsoft.com/office/powerpoint/2010/main" val="7266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threshold=0.045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3" y="1326333"/>
            <a:ext cx="7615451" cy="5711588"/>
          </a:xfrm>
        </p:spPr>
      </p:pic>
    </p:spTree>
    <p:extLst>
      <p:ext uri="{BB962C8B-B14F-4D97-AF65-F5344CB8AC3E}">
        <p14:creationId xmlns:p14="http://schemas.microsoft.com/office/powerpoint/2010/main" val="32537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threshold=0.045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73" y="1364776"/>
            <a:ext cx="7597253" cy="5697940"/>
          </a:xfrm>
        </p:spPr>
      </p:pic>
    </p:spTree>
    <p:extLst>
      <p:ext uri="{BB962C8B-B14F-4D97-AF65-F5344CB8AC3E}">
        <p14:creationId xmlns:p14="http://schemas.microsoft.com/office/powerpoint/2010/main" val="42261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threshold=0.045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32" y="1242799"/>
            <a:ext cx="7486935" cy="5615201"/>
          </a:xfrm>
        </p:spPr>
      </p:pic>
    </p:spTree>
    <p:extLst>
      <p:ext uri="{BB962C8B-B14F-4D97-AF65-F5344CB8AC3E}">
        <p14:creationId xmlns:p14="http://schemas.microsoft.com/office/powerpoint/2010/main" val="13740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threshold=0.045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01" y="1266065"/>
            <a:ext cx="7750397" cy="5812797"/>
          </a:xfrm>
        </p:spPr>
      </p:pic>
    </p:spTree>
    <p:extLst>
      <p:ext uri="{BB962C8B-B14F-4D97-AF65-F5344CB8AC3E}">
        <p14:creationId xmlns:p14="http://schemas.microsoft.com/office/powerpoint/2010/main" val="16007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8173" y="1122363"/>
            <a:ext cx="10167581" cy="2387600"/>
          </a:xfrm>
        </p:spPr>
        <p:txBody>
          <a:bodyPr/>
          <a:lstStyle/>
          <a:p>
            <a:r>
              <a:rPr lang="en-US" altLang="zh-TW" dirty="0" smtClean="0"/>
              <a:t>Apply RANSAC in Shape Context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統計每個點在不同轉換矩陣上可以對幾次</a:t>
            </a:r>
            <a:endParaRPr lang="en-US" altLang="zh-TW" dirty="0" smtClean="0"/>
          </a:p>
          <a:p>
            <a:r>
              <a:rPr lang="zh-TW" altLang="en-US" dirty="0" smtClean="0"/>
              <a:t>圖形正規化到</a:t>
            </a:r>
            <a:r>
              <a:rPr lang="en-US" altLang="zh-TW" dirty="0" smtClean="0"/>
              <a:t>0~1</a:t>
            </a:r>
          </a:p>
          <a:p>
            <a:r>
              <a:rPr lang="zh-TW" altLang="en-US" dirty="0" smtClean="0"/>
              <a:t>王泰傑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4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36" y="1218560"/>
            <a:ext cx="6393782" cy="50867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708" y="6189915"/>
            <a:ext cx="10945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2800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plot([X2b(:,1) Y2(:,1)]',[X2b(:,2) Y2(:,2)]','k-')</a:t>
            </a:r>
          </a:p>
        </p:txBody>
      </p:sp>
      <p:sp>
        <p:nvSpPr>
          <p:cNvPr id="7" name="矩形 6"/>
          <p:cNvSpPr/>
          <p:nvPr/>
        </p:nvSpPr>
        <p:spPr>
          <a:xfrm>
            <a:off x="377587" y="2302637"/>
            <a:ext cx="22557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939" y="374387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試著找出匈牙利演算法後兩張圖的對應點</a:t>
            </a:r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0007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Pic-5636026810761216.tif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95" y="1230988"/>
            <a:ext cx="9291868" cy="7636703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8" r="18541"/>
          <a:stretch/>
        </p:blipFill>
        <p:spPr>
          <a:xfrm>
            <a:off x="36457" y="1230988"/>
            <a:ext cx="3500438" cy="4351338"/>
          </a:xfrm>
        </p:spPr>
      </p:pic>
    </p:spTree>
    <p:extLst>
      <p:ext uri="{BB962C8B-B14F-4D97-AF65-F5344CB8AC3E}">
        <p14:creationId xmlns:p14="http://schemas.microsoft.com/office/powerpoint/2010/main" val="35826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1" y="1635006"/>
            <a:ext cx="8611525" cy="70090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612" y="-1146286"/>
            <a:ext cx="9443824" cy="76504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0"/>
            <a:ext cx="54578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8" y="1219201"/>
            <a:ext cx="9440379" cy="75784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8" y="-459596"/>
            <a:ext cx="9177338" cy="74057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437" y="19050"/>
            <a:ext cx="5372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889"/>
            <a:ext cx="8924903" cy="71151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12641" cy="74024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0"/>
            <a:ext cx="5381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9840516" cy="78724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8927" y="365125"/>
            <a:ext cx="8329613" cy="66926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712" y="0"/>
            <a:ext cx="5477177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1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004"/>
            <a:ext cx="8722901" cy="71216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097" y="433785"/>
            <a:ext cx="8006195" cy="64242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0"/>
            <a:ext cx="54102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pic-5706803308396544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10" y="1423381"/>
            <a:ext cx="8915399" cy="7132319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5" r="11152"/>
          <a:stretch/>
        </p:blipFill>
        <p:spPr>
          <a:xfrm>
            <a:off x="11278" y="1423381"/>
            <a:ext cx="3674032" cy="4159654"/>
          </a:xfrm>
        </p:spPr>
      </p:pic>
    </p:spTree>
    <p:extLst>
      <p:ext uri="{BB962C8B-B14F-4D97-AF65-F5344CB8AC3E}">
        <p14:creationId xmlns:p14="http://schemas.microsoft.com/office/powerpoint/2010/main" val="590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89"/>
            <a:ext cx="8923698" cy="72437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01" y="365125"/>
            <a:ext cx="8229601" cy="66838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0"/>
            <a:ext cx="54292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905"/>
            <a:ext cx="9233621" cy="73053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1145" y="365125"/>
            <a:ext cx="8194665" cy="65670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0"/>
            <a:ext cx="54578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196"/>
            <a:ext cx="8336838" cy="66868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9" y="365125"/>
            <a:ext cx="7901420" cy="63756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25" y="97414"/>
            <a:ext cx="5629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598" y="579103"/>
            <a:ext cx="3432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隨機取</a:t>
            </a:r>
            <a:r>
              <a:rPr lang="en-US" altLang="zh-TW" sz="3200" b="1" dirty="0" smtClean="0"/>
              <a:t>3</a:t>
            </a:r>
            <a:r>
              <a:rPr lang="zh-TW" altLang="en-US" sz="3200" b="1" dirty="0" smtClean="0"/>
              <a:t>點</a:t>
            </a:r>
            <a:r>
              <a:rPr lang="en-US" altLang="zh-TW" sz="3200" b="1" dirty="0" smtClean="0"/>
              <a:t>(in</a:t>
            </a:r>
            <a:r>
              <a:rPr lang="zh-TW" altLang="en-US" sz="3200" b="1" dirty="0" smtClean="0"/>
              <a:t>圖一</a:t>
            </a:r>
            <a:r>
              <a:rPr lang="en-US" altLang="zh-TW" sz="3200" b="1" dirty="0" smtClean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732598" y="1497420"/>
            <a:ext cx="7189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Rand_seed</a:t>
            </a:r>
            <a:r>
              <a:rPr lang="en-US" altLang="zh-TW" sz="2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randperm</a:t>
            </a:r>
            <a:r>
              <a:rPr lang="en-US" altLang="zh-TW" sz="2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(size(X2b(:,1),1))';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8" y="1959085"/>
            <a:ext cx="2802172" cy="49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598" y="579103"/>
            <a:ext cx="3432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隨機取</a:t>
            </a:r>
            <a:r>
              <a:rPr lang="en-US" altLang="zh-TW" sz="3200" b="1" dirty="0" smtClean="0"/>
              <a:t>3</a:t>
            </a:r>
            <a:r>
              <a:rPr lang="zh-TW" altLang="en-US" sz="3200" b="1" dirty="0" smtClean="0"/>
              <a:t>點</a:t>
            </a:r>
            <a:r>
              <a:rPr lang="en-US" altLang="zh-TW" sz="3200" b="1" dirty="0" smtClean="0"/>
              <a:t>(in</a:t>
            </a:r>
            <a:r>
              <a:rPr lang="zh-TW" altLang="en-US" sz="3200" b="1" dirty="0" smtClean="0"/>
              <a:t>圖一</a:t>
            </a:r>
            <a:r>
              <a:rPr lang="en-US" altLang="zh-TW" sz="3200" b="1" dirty="0" smtClean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8" y="1302721"/>
            <a:ext cx="8386561" cy="30645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825" y="0"/>
            <a:ext cx="4797046" cy="718103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46459" y="409433"/>
            <a:ext cx="1146411" cy="6448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792870" y="1037230"/>
            <a:ext cx="12283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154159" y="871490"/>
            <a:ext cx="228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Voting_</a:t>
            </a:r>
            <a:r>
              <a:rPr lang="zh-TW" altLang="en-US" dirty="0" smtClean="0"/>
              <a:t>有對到的點數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87" y="1650255"/>
            <a:ext cx="6233719" cy="50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598" y="674637"/>
            <a:ext cx="3715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如何才算是</a:t>
            </a:r>
            <a:r>
              <a:rPr lang="en-US" altLang="zh-TW" sz="3200" b="1" dirty="0" smtClean="0"/>
              <a:t>voting</a:t>
            </a:r>
            <a:r>
              <a:rPr lang="zh-TW" altLang="en-US" sz="3200" b="1" dirty="0"/>
              <a:t>中</a:t>
            </a:r>
            <a:endParaRPr lang="en-US" altLang="zh-TW" sz="32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32598" y="1509046"/>
            <a:ext cx="108363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mapping=[X2b(</a:t>
            </a:r>
            <a:r>
              <a:rPr lang="en-US" altLang="zh-TW" sz="20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Rand_seed</a:t>
            </a:r>
            <a:r>
              <a:rPr lang="en-US" altLang="zh-TW" sz="20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(f),1) X2b(</a:t>
            </a:r>
            <a:r>
              <a:rPr lang="en-US" altLang="zh-TW" sz="20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Rand_seed</a:t>
            </a:r>
            <a:r>
              <a:rPr lang="en-US" altLang="zh-TW" sz="20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(f),2) 1]*[tform2.tdata.T];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Step1: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將圖一剩下的點去乘轉換矩陣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temp(:,1)=Y2(:,1)-mapping(1,1); </a:t>
            </a:r>
          </a:p>
          <a:p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temp(:,2)=Y2(:,2)-mapping(1,2</a:t>
            </a:r>
            <a:r>
              <a:rPr lang="en-US" altLang="zh-TW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Step2: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將圖二所有點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去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mapping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到的點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temp(h,3)=</a:t>
            </a:r>
            <a:r>
              <a:rPr lang="en-US" altLang="zh-TW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(temp(h,1)^2+temp(h,2)^2);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Step3: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去求出距離，看誰最靠近，並求出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</a:p>
          <a:p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Step4: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假設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index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跟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shape_context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所對應的點一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一樣，就當作對</a:t>
            </a:r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altLang="zh-TW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39" y="1991717"/>
            <a:ext cx="5228161" cy="42402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28550" y="6334780"/>
            <a:ext cx="10900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2800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plot([X2b(:,1) Y2(:,1)]',[X2b(:,2) Y2(:,2)]','k-')</a:t>
            </a:r>
          </a:p>
        </p:txBody>
      </p:sp>
      <p:sp>
        <p:nvSpPr>
          <p:cNvPr id="8" name="矩形 7"/>
          <p:cNvSpPr/>
          <p:nvPr/>
        </p:nvSpPr>
        <p:spPr>
          <a:xfrm>
            <a:off x="9577919" y="366859"/>
            <a:ext cx="2459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X2b(:,2)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圖一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(:,1)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Y2</a:t>
            </a:r>
            <a:r>
              <a:rPr lang="es-E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(:,2) 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圖二</a:t>
            </a:r>
            <a:r>
              <a:rPr lang="en-US" altLang="zh-TW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TW" altLang="en-US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軸</a:t>
            </a:r>
            <a:endParaRPr lang="en-US" altLang="zh-TW" b="1" i="0" u="none" strike="noStrike" baseline="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7" y="1825625"/>
            <a:ext cx="5562600" cy="4581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562600" cy="4591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42747" y="1167468"/>
            <a:ext cx="220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voting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最高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88860" y="2361063"/>
            <a:ext cx="502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x</a:t>
            </a:r>
            <a:r>
              <a:rPr lang="zh-TW" altLang="en-US" sz="3600" dirty="0" smtClean="0"/>
              <a:t>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     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     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x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88860" y="4831307"/>
            <a:ext cx="6300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o</a:t>
            </a:r>
            <a:r>
              <a:rPr lang="zh-TW" altLang="en-US" sz="3600" b="1" dirty="0" smtClean="0"/>
              <a:t>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 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</a:t>
            </a:r>
            <a:r>
              <a:rPr lang="en-US" altLang="zh-TW" sz="3600" b="1" dirty="0" smtClean="0"/>
              <a:t>o</a:t>
            </a:r>
            <a:r>
              <a:rPr lang="zh-TW" altLang="en-US" sz="3600" b="1" dirty="0" smtClean="0"/>
              <a:t>      </a:t>
            </a:r>
            <a:r>
              <a:rPr lang="en-US" altLang="zh-TW" sz="3600" b="1" dirty="0" smtClean="0"/>
              <a:t>o</a:t>
            </a:r>
            <a:endParaRPr lang="zh-TW" altLang="en-US" sz="3600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166281" y="2852382"/>
            <a:ext cx="27295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589361" y="2827530"/>
            <a:ext cx="3548418" cy="2326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203510" y="2852382"/>
            <a:ext cx="2197290" cy="230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20" idx="4"/>
          </p:cNvCxnSpPr>
          <p:nvPr/>
        </p:nvCxnSpPr>
        <p:spPr>
          <a:xfrm>
            <a:off x="5486400" y="3007394"/>
            <a:ext cx="15327" cy="2028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067033" y="2852382"/>
            <a:ext cx="1910686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57145" y="2852382"/>
            <a:ext cx="757450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833763" y="2852382"/>
            <a:ext cx="1023634" cy="2183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5213445" y="2504364"/>
            <a:ext cx="545910" cy="5030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638204" y="3007394"/>
            <a:ext cx="543392" cy="21719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970372" y="4831306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681857" y="3032246"/>
            <a:ext cx="790216" cy="20286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6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</a:t>
            </a:r>
            <a:r>
              <a:rPr lang="zh-TW" altLang="en-US" dirty="0" smtClean="0"/>
              <a:t>改善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最短距離不要只取一點，取前五點，只要命中就算是命中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試著去改善</a:t>
            </a:r>
            <a:r>
              <a:rPr lang="en-US" altLang="zh-TW" dirty="0" smtClean="0"/>
              <a:t>mapping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2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7833</TotalTime>
  <Words>410</Words>
  <Application>Microsoft Office PowerPoint</Application>
  <PresentationFormat>寬螢幕</PresentationFormat>
  <Paragraphs>61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新細明體</vt:lpstr>
      <vt:lpstr>Arial</vt:lpstr>
      <vt:lpstr>Calibri</vt:lpstr>
      <vt:lpstr>Calibri Light</vt:lpstr>
      <vt:lpstr>Courier New</vt:lpstr>
      <vt:lpstr>Office 佈景主題</vt:lpstr>
      <vt:lpstr>shape_context_ransac</vt:lpstr>
      <vt:lpstr>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待改善</vt:lpstr>
      <vt:lpstr>Apply RANSAC in Shape Context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threshold=0.045</vt:lpstr>
      <vt:lpstr>threshold=0.045</vt:lpstr>
      <vt:lpstr>threshold=0.045</vt:lpstr>
      <vt:lpstr>threshold=0.045</vt:lpstr>
      <vt:lpstr>Apply RANSAC in Shape Context</vt:lpstr>
      <vt:lpstr>Pic-5636026810761216.tif</vt:lpstr>
      <vt:lpstr>PowerPoint 簡報</vt:lpstr>
      <vt:lpstr>PowerPoint 簡報</vt:lpstr>
      <vt:lpstr>PowerPoint 簡報</vt:lpstr>
      <vt:lpstr>PowerPoint 簡報</vt:lpstr>
      <vt:lpstr>PowerPoint 簡報</vt:lpstr>
      <vt:lpstr>Change pic-5706803308396544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shape_context_ransac</dc:title>
  <dc:creator>Windows 使用者</dc:creator>
  <cp:lastModifiedBy>Windows 使用者</cp:lastModifiedBy>
  <cp:revision>27</cp:revision>
  <dcterms:created xsi:type="dcterms:W3CDTF">2015-05-18T05:06:09Z</dcterms:created>
  <dcterms:modified xsi:type="dcterms:W3CDTF">2015-06-08T16:19:22Z</dcterms:modified>
</cp:coreProperties>
</file>