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0" r:id="rId4"/>
    <p:sldId id="262" r:id="rId5"/>
    <p:sldId id="263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14"/>
    <p:restoredTop sz="94682"/>
  </p:normalViewPr>
  <p:slideViewPr>
    <p:cSldViewPr snapToGrid="0" snapToObjects="1">
      <p:cViewPr varScale="1">
        <p:scale>
          <a:sx n="114" d="100"/>
          <a:sy n="114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B5FA9F1-A4AF-804D-B1C5-39D4B998BBEC}"/>
              </a:ext>
            </a:extLst>
          </p:cNvPr>
          <p:cNvSpPr txBox="1"/>
          <p:nvPr/>
        </p:nvSpPr>
        <p:spPr>
          <a:xfrm>
            <a:off x="3222171" y="2656111"/>
            <a:ext cx="71301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Predicting</a:t>
            </a:r>
            <a:r>
              <a:rPr lang="en" altLang="zh-CN" sz="4000" b="1" dirty="0"/>
              <a:t> Price Transaction </a:t>
            </a:r>
          </a:p>
          <a:p>
            <a:r>
              <a:rPr lang="en" altLang="zh-CN" sz="4000" b="1" dirty="0"/>
              <a:t>Database Report</a:t>
            </a:r>
          </a:p>
          <a:p>
            <a:endParaRPr kumimoji="1"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57327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7D1EF4-B8B5-204F-A9C3-CFCE24CB1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done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1B3A6C-B7D9-B945-A7C6-73E6AE519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/>
              <a:t>Abstract </a:t>
            </a:r>
          </a:p>
          <a:p>
            <a:r>
              <a:rPr kumimoji="1" lang="en-US" altLang="zh-CN" sz="3200" dirty="0"/>
              <a:t>Explain about Data Source</a:t>
            </a:r>
          </a:p>
          <a:p>
            <a:r>
              <a:rPr kumimoji="1" lang="en-US" altLang="zh-CN" sz="3200" dirty="0"/>
              <a:t>Create a conceptual schema</a:t>
            </a:r>
          </a:p>
          <a:p>
            <a:r>
              <a:rPr kumimoji="1" lang="en-US" altLang="zh-CN" sz="3200" dirty="0"/>
              <a:t>ER diagrams</a:t>
            </a:r>
          </a:p>
          <a:p>
            <a:pPr marL="0" indent="0">
              <a:buNone/>
            </a:pPr>
            <a:endParaRPr kumimoji="1" lang="zh-CN" altLang="en-US" sz="3200" dirty="0"/>
          </a:p>
          <a:p>
            <a:endParaRPr lang="en" altLang="zh-CN" sz="3000" dirty="0"/>
          </a:p>
          <a:p>
            <a:pPr marL="0" indent="0">
              <a:buNone/>
            </a:pPr>
            <a:endParaRPr lang="en" altLang="zh-CN" sz="3000" dirty="0"/>
          </a:p>
        </p:txBody>
      </p:sp>
    </p:spTree>
    <p:extLst>
      <p:ext uri="{BB962C8B-B14F-4D97-AF65-F5344CB8AC3E}">
        <p14:creationId xmlns:p14="http://schemas.microsoft.com/office/powerpoint/2010/main" val="2789215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EADFA-4144-F246-9C89-6B73163D7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Abstraction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D4105B-6A3C-4341-ADBA-3D92AF3D2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58297"/>
            <a:ext cx="9601200" cy="4009103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sz="3200" dirty="0"/>
              <a:t>The data we collected and stored concerns predicting  housing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transaction price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which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contains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values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of</a:t>
            </a:r>
            <a:r>
              <a:rPr kumimoji="1" lang="zh-CN" altLang="en-US" sz="3200" dirty="0"/>
              <a:t>  </a:t>
            </a:r>
            <a:r>
              <a:rPr kumimoji="1" lang="en-US" altLang="zh-CN" sz="3200" dirty="0"/>
              <a:t>cities,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floors,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unit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area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households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counts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and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parking</a:t>
            </a:r>
            <a:r>
              <a:rPr kumimoji="1" lang="zh-CN" altLang="en-US" sz="3200" dirty="0"/>
              <a:t> </a:t>
            </a:r>
            <a:r>
              <a:rPr lang="en" altLang="zh-CN" sz="3200" dirty="0"/>
              <a:t>capacity</a:t>
            </a:r>
            <a:r>
              <a:rPr lang="en-US" altLang="zh-CN" sz="3200" b="1" dirty="0"/>
              <a:t>,</a:t>
            </a:r>
            <a:r>
              <a:rPr lang="zh-CN" altLang="en-US" sz="3200" b="1" dirty="0"/>
              <a:t> </a:t>
            </a:r>
            <a:r>
              <a:rPr lang="en-US" altLang="zh-CN" sz="3200" dirty="0"/>
              <a:t>rooms,</a:t>
            </a:r>
            <a:r>
              <a:rPr lang="zh-CN" altLang="en-US" sz="3200" dirty="0"/>
              <a:t> </a:t>
            </a:r>
            <a:r>
              <a:rPr lang="en-US" altLang="zh-CN" sz="3200" dirty="0"/>
              <a:t>heat</a:t>
            </a:r>
            <a:r>
              <a:rPr lang="zh-CN" altLang="en-US" sz="3200" dirty="0"/>
              <a:t> </a:t>
            </a:r>
            <a:r>
              <a:rPr lang="en-US" altLang="zh-CN" sz="3200" dirty="0"/>
              <a:t>fuel,</a:t>
            </a:r>
            <a:r>
              <a:rPr lang="zh-CN" altLang="en-US" sz="3200" dirty="0"/>
              <a:t> </a:t>
            </a:r>
            <a:r>
              <a:rPr lang="en-US" altLang="zh-CN" sz="3200" dirty="0"/>
              <a:t>heat</a:t>
            </a:r>
            <a:r>
              <a:rPr lang="zh-CN" altLang="en-US" sz="3200" dirty="0"/>
              <a:t> </a:t>
            </a:r>
            <a:r>
              <a:rPr lang="en-US" altLang="zh-CN" sz="3200" dirty="0"/>
              <a:t>type</a:t>
            </a:r>
            <a:r>
              <a:rPr lang="zh-CN" altLang="en-US" sz="3200" dirty="0"/>
              <a:t> </a:t>
            </a:r>
            <a:r>
              <a:rPr lang="en-US" altLang="zh-CN" sz="3200" dirty="0"/>
              <a:t>and</a:t>
            </a:r>
            <a:r>
              <a:rPr lang="zh-CN" altLang="en-US" sz="3200" dirty="0"/>
              <a:t> </a:t>
            </a:r>
            <a:r>
              <a:rPr lang="en-US" altLang="zh-CN" sz="3200" dirty="0"/>
              <a:t>front</a:t>
            </a:r>
            <a:r>
              <a:rPr lang="zh-CN" altLang="en-US" sz="3200" dirty="0"/>
              <a:t> </a:t>
            </a:r>
            <a:r>
              <a:rPr lang="en-US" altLang="zh-CN" sz="3200" dirty="0"/>
              <a:t>door</a:t>
            </a:r>
            <a:r>
              <a:rPr lang="zh-CN" altLang="en-US" sz="3200" dirty="0"/>
              <a:t> </a:t>
            </a:r>
            <a:r>
              <a:rPr lang="en-US" altLang="zh-CN" sz="3200" dirty="0"/>
              <a:t>structure.</a:t>
            </a:r>
            <a:r>
              <a:rPr lang="zh-CN" altLang="en-US" sz="3200" dirty="0"/>
              <a:t> </a:t>
            </a:r>
            <a:r>
              <a:rPr lang="en-US" altLang="zh-CN" sz="3200" dirty="0"/>
              <a:t>We</a:t>
            </a:r>
            <a:r>
              <a:rPr lang="zh-CN" altLang="en-US" sz="3200" dirty="0"/>
              <a:t> </a:t>
            </a:r>
            <a:r>
              <a:rPr lang="en-US" altLang="zh-CN" sz="3200" dirty="0"/>
              <a:t>separated</a:t>
            </a:r>
            <a:r>
              <a:rPr lang="zh-CN" altLang="en-US" sz="3200" dirty="0"/>
              <a:t> </a:t>
            </a:r>
            <a:r>
              <a:rPr lang="en-US" altLang="zh-CN" sz="3200" dirty="0"/>
              <a:t>and</a:t>
            </a:r>
            <a:r>
              <a:rPr lang="zh-CN" altLang="en-US" sz="3200" dirty="0"/>
              <a:t> </a:t>
            </a:r>
            <a:r>
              <a:rPr lang="en-US" altLang="zh-CN" sz="3200" dirty="0"/>
              <a:t>grouped</a:t>
            </a:r>
            <a:r>
              <a:rPr lang="zh-CN" altLang="en-US" sz="3200" dirty="0"/>
              <a:t> </a:t>
            </a:r>
            <a:r>
              <a:rPr lang="en-US" altLang="zh-CN" sz="3200" dirty="0"/>
              <a:t>data</a:t>
            </a:r>
            <a:r>
              <a:rPr lang="zh-CN" altLang="en-US" sz="3200" dirty="0"/>
              <a:t> </a:t>
            </a:r>
            <a:r>
              <a:rPr lang="en-US" altLang="zh-CN" sz="3200" dirty="0"/>
              <a:t>into</a:t>
            </a:r>
            <a:r>
              <a:rPr lang="zh-CN" altLang="en-US" sz="3200" dirty="0"/>
              <a:t> </a:t>
            </a:r>
            <a:r>
              <a:rPr lang="en-US" altLang="zh-CN" sz="3200" dirty="0"/>
              <a:t>different</a:t>
            </a:r>
            <a:r>
              <a:rPr lang="zh-CN" altLang="en-US" sz="3200" dirty="0"/>
              <a:t> </a:t>
            </a:r>
            <a:r>
              <a:rPr lang="en-US" altLang="zh-CN" sz="3200" dirty="0"/>
              <a:t>entities</a:t>
            </a:r>
            <a:r>
              <a:rPr lang="zh-CN" altLang="en-US" sz="3200" dirty="0"/>
              <a:t> </a:t>
            </a:r>
            <a:r>
              <a:rPr lang="en-US" altLang="zh-CN" sz="3200" dirty="0"/>
              <a:t>and</a:t>
            </a:r>
            <a:r>
              <a:rPr lang="zh-CN" altLang="en-US" sz="3200" dirty="0"/>
              <a:t> </a:t>
            </a:r>
            <a:r>
              <a:rPr lang="en-US" altLang="zh-CN" sz="3200" dirty="0"/>
              <a:t>attributes</a:t>
            </a:r>
            <a:r>
              <a:rPr lang="zh-CN" altLang="en-US" sz="3200" dirty="0"/>
              <a:t> </a:t>
            </a:r>
            <a:r>
              <a:rPr lang="en-US" altLang="zh-CN" sz="3200" dirty="0"/>
              <a:t>and</a:t>
            </a:r>
            <a:r>
              <a:rPr lang="zh-CN" altLang="en-US" sz="3200" dirty="0"/>
              <a:t> </a:t>
            </a:r>
            <a:r>
              <a:rPr lang="en-US" altLang="zh-CN" sz="3200" dirty="0"/>
              <a:t>build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one-to-many</a:t>
            </a:r>
            <a:r>
              <a:rPr lang="zh-CN" altLang="en-US" sz="3200" dirty="0"/>
              <a:t> </a:t>
            </a:r>
            <a:r>
              <a:rPr lang="en-US" altLang="zh-CN" sz="3200" dirty="0"/>
              <a:t>connections</a:t>
            </a:r>
            <a:r>
              <a:rPr lang="zh-CN" altLang="en-US" sz="3200" dirty="0"/>
              <a:t> </a:t>
            </a:r>
            <a:r>
              <a:rPr lang="en-US" altLang="zh-CN" sz="3200" dirty="0"/>
              <a:t>between</a:t>
            </a:r>
            <a:r>
              <a:rPr lang="zh-CN" altLang="en-US" sz="3200" dirty="0"/>
              <a:t> </a:t>
            </a:r>
            <a:r>
              <a:rPr lang="en-US" altLang="zh-CN" sz="3200" dirty="0"/>
              <a:t>them,</a:t>
            </a:r>
            <a:r>
              <a:rPr lang="zh-CN" altLang="en-US" sz="3200" dirty="0"/>
              <a:t> </a:t>
            </a:r>
            <a:r>
              <a:rPr lang="en-US" altLang="zh-CN" sz="3200" dirty="0"/>
              <a:t>which</a:t>
            </a:r>
            <a:r>
              <a:rPr lang="zh-CN" altLang="en-US" sz="3200" dirty="0"/>
              <a:t> </a:t>
            </a:r>
            <a:r>
              <a:rPr lang="en-US" altLang="zh-CN" sz="3200" dirty="0"/>
              <a:t>presented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data</a:t>
            </a:r>
            <a:r>
              <a:rPr lang="zh-CN" altLang="en-US" sz="3200" dirty="0"/>
              <a:t> </a:t>
            </a:r>
            <a:r>
              <a:rPr lang="en-US" altLang="zh-CN" sz="3200" dirty="0"/>
              <a:t>in</a:t>
            </a:r>
            <a:r>
              <a:rPr lang="zh-CN" altLang="en-US" sz="3200" dirty="0"/>
              <a:t> </a:t>
            </a:r>
            <a:r>
              <a:rPr lang="en-US" altLang="zh-CN" sz="3200" dirty="0"/>
              <a:t>more</a:t>
            </a:r>
            <a:r>
              <a:rPr lang="zh-CN" altLang="en-US" sz="3200" dirty="0"/>
              <a:t> </a:t>
            </a:r>
            <a:r>
              <a:rPr lang="en-US" altLang="zh-CN" sz="3200" dirty="0"/>
              <a:t>structured and</a:t>
            </a:r>
            <a:r>
              <a:rPr lang="zh-CN" altLang="en-US" sz="3200" dirty="0"/>
              <a:t> </a:t>
            </a:r>
            <a:r>
              <a:rPr lang="en-US" altLang="zh-CN" sz="3200" dirty="0"/>
              <a:t>organized</a:t>
            </a:r>
            <a:r>
              <a:rPr lang="zh-CN" altLang="en-US" sz="3200" dirty="0"/>
              <a:t> </a:t>
            </a:r>
            <a:r>
              <a:rPr lang="en-US" altLang="zh-CN" sz="3200" dirty="0"/>
              <a:t>way</a:t>
            </a:r>
            <a:r>
              <a:rPr lang="zh-CN" altLang="en-US" sz="3200" dirty="0"/>
              <a:t> </a:t>
            </a:r>
            <a:r>
              <a:rPr lang="en-US" altLang="zh-CN" sz="3200" dirty="0"/>
              <a:t>and</a:t>
            </a:r>
            <a:r>
              <a:rPr lang="zh-CN" altLang="en-US" sz="3200" dirty="0"/>
              <a:t> </a:t>
            </a:r>
            <a:r>
              <a:rPr lang="en" altLang="zh-CN" sz="3200" dirty="0"/>
              <a:t>allows us to query data, sort data, and manipulate data in various ways</a:t>
            </a:r>
            <a:r>
              <a:rPr lang="zh-CN" altLang="en-US" sz="3200" dirty="0"/>
              <a:t> </a:t>
            </a:r>
            <a:r>
              <a:rPr lang="en-US" altLang="zh-CN" sz="3200" dirty="0"/>
              <a:t>for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future</a:t>
            </a:r>
            <a:r>
              <a:rPr lang="zh-CN" altLang="en-US" sz="3200" dirty="0"/>
              <a:t> </a:t>
            </a:r>
            <a:r>
              <a:rPr lang="en-US" altLang="zh-CN" sz="3200" dirty="0"/>
              <a:t>performance.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53020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86EEA-C01D-0A48-84AE-8E1F9CAEE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ERD</a:t>
            </a:r>
            <a:endParaRPr kumimoji="1" lang="zh-CN" altLang="en-US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265284-1C14-A24F-999D-578A587CF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5394" y="0"/>
            <a:ext cx="6100806" cy="6824292"/>
          </a:xfrm>
        </p:spPr>
      </p:pic>
    </p:spTree>
    <p:extLst>
      <p:ext uri="{BB962C8B-B14F-4D97-AF65-F5344CB8AC3E}">
        <p14:creationId xmlns:p14="http://schemas.microsoft.com/office/powerpoint/2010/main" val="1247659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5F64764-1E7E-DF47-9FB9-8DE3CE9AAC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72" r="24485" b="49272"/>
          <a:stretch/>
        </p:blipFill>
        <p:spPr>
          <a:xfrm>
            <a:off x="1788794" y="1166648"/>
            <a:ext cx="9368443" cy="479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99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DCE80-AF69-4B4B-9DB8-60A920517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 is left to do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54BC29-2100-7248-B7B6-612892996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4406900"/>
          </a:xfrm>
        </p:spPr>
        <p:txBody>
          <a:bodyPr>
            <a:noAutofit/>
          </a:bodyPr>
          <a:lstStyle/>
          <a:p>
            <a:r>
              <a:rPr kumimoji="1" lang="en-US" dirty="0"/>
              <a:t>Generate</a:t>
            </a:r>
            <a:r>
              <a:rPr kumimoji="1" lang="en-US" altLang="zh-CN" dirty="0"/>
              <a:t> the JSON file into python and normalize it</a:t>
            </a:r>
          </a:p>
          <a:p>
            <a:r>
              <a:rPr kumimoji="1" lang="en-US" altLang="zh-CN" dirty="0"/>
              <a:t>Physical model</a:t>
            </a:r>
          </a:p>
          <a:p>
            <a:r>
              <a:rPr kumimoji="1" lang="en-US" altLang="zh-CN" dirty="0"/>
              <a:t>Create 10 use cases, 5 views, 5 procedures, 5 functions, 5 indexes per person</a:t>
            </a:r>
          </a:p>
          <a:p>
            <a:r>
              <a:rPr kumimoji="1" lang="en-US" altLang="zh-CN" dirty="0"/>
              <a:t>Analytics</a:t>
            </a:r>
          </a:p>
          <a:p>
            <a:r>
              <a:rPr kumimoji="1" lang="en-US" altLang="zh-CN" dirty="0"/>
              <a:t>Conclusion</a:t>
            </a:r>
          </a:p>
          <a:p>
            <a:r>
              <a:rPr kumimoji="1" lang="en-US" altLang="zh-CN" dirty="0"/>
              <a:t>Professionalism and Report</a:t>
            </a:r>
          </a:p>
          <a:p>
            <a:r>
              <a:rPr kumimoji="1" lang="en-US" altLang="zh-CN" dirty="0"/>
              <a:t>Citations and References</a:t>
            </a:r>
          </a:p>
          <a:p>
            <a:r>
              <a:rPr kumimoji="1" lang="en-US" altLang="zh-CN" dirty="0"/>
              <a:t>License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7083076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148</TotalTime>
  <Words>153</Words>
  <Application>Microsoft Macintosh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Franklin Gothic Book</vt:lpstr>
      <vt:lpstr>裁剪</vt:lpstr>
      <vt:lpstr>PowerPoint Presentation</vt:lpstr>
      <vt:lpstr>What I have done</vt:lpstr>
      <vt:lpstr>Abstraction</vt:lpstr>
      <vt:lpstr>ERD</vt:lpstr>
      <vt:lpstr>PowerPoint Presentation</vt:lpstr>
      <vt:lpstr>What is left to 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Hsiang-Hua Chen</cp:lastModifiedBy>
  <cp:revision>10</cp:revision>
  <dcterms:created xsi:type="dcterms:W3CDTF">2019-04-11T23:42:03Z</dcterms:created>
  <dcterms:modified xsi:type="dcterms:W3CDTF">2019-04-17T22:37:11Z</dcterms:modified>
</cp:coreProperties>
</file>