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5" r:id="rId5"/>
    <p:sldId id="285" r:id="rId6"/>
    <p:sldId id="280" r:id="rId7"/>
    <p:sldId id="286" r:id="rId8"/>
    <p:sldId id="278" r:id="rId9"/>
    <p:sldId id="279" r:id="rId10"/>
    <p:sldId id="282" r:id="rId11"/>
    <p:sldId id="281" r:id="rId12"/>
    <p:sldId id="283" r:id="rId13"/>
    <p:sldId id="284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8" autoAdjust="0"/>
  </p:normalViewPr>
  <p:slideViewPr>
    <p:cSldViewPr>
      <p:cViewPr>
        <p:scale>
          <a:sx n="113" d="100"/>
          <a:sy n="113" d="100"/>
        </p:scale>
        <p:origin x="-15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A5D86-8FEC-4DFD-A3AC-BD380E7575C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4DC5-47D7-4802-8D60-F0684CC76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6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9F2E-D9D7-4140-9C09-602F3A5035A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1022-8ACD-4805-99FA-F85965345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6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1022-8ACD-4805-99FA-F85965345E9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3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05C0-07C1-4006-94A8-2F85F735D104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E01-0A1F-458C-A145-AAC1C3AE6247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E561-95FA-4774-92AD-182455C1D046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baseline="0">
                <a:latin typeface="Times New Roman" pitchFamily="18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2pPr>
            <a:lvl3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3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8DB-9C58-4B4C-B685-BA88EE036087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372-ABFC-463B-AC69-C52E819844F9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E097-50C5-470E-85BD-57FE4E624E0F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8ED-26CE-4A91-B2A6-4EEF7A2F2D32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E47D-112D-4216-B129-698743850BD8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3110-C9FB-417D-81F4-BF9F3FC5537A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3BB8-4ADA-4A09-AF32-26482C0E5EE2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3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6BFF-80FD-48C2-8E6A-425860FCB3BB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R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4725144"/>
            <a:ext cx="6400800" cy="1752600"/>
          </a:xfrm>
        </p:spPr>
        <p:txBody>
          <a:bodyPr>
            <a:normAutofit/>
          </a:bodyPr>
          <a:lstStyle/>
          <a:p>
            <a:pPr lvl="3" algn="l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彭俊龍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467-9C21-458B-9DB6-3E7FA05D11C6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5776" y="321297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>
                <a:latin typeface="Times New Roman" pitchFamily="18" charset="0"/>
                <a:cs typeface="Times New Roman" pitchFamily="18" charset="0"/>
              </a:rPr>
              <a:t>jieba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 R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Dictionary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16" y="1176068"/>
            <a:ext cx="4300513" cy="5430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39752" y="126876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69466" y="2996952"/>
            <a:ext cx="1346550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16016" y="1628800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17487" y="3645024"/>
            <a:ext cx="1224136" cy="348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8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Dictionary</a:t>
            </a:r>
            <a:endParaRPr lang="zh-TW" altLang="en-US" sz="4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16832"/>
            <a:ext cx="1752600" cy="20002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18042"/>
            <a:ext cx="8352928" cy="41140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3789040"/>
            <a:ext cx="5760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52936"/>
            <a:ext cx="4719042" cy="34791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300192" y="3140968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5551" y="3254740"/>
            <a:ext cx="316835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Dictionary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3636802" cy="45927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3811612" cy="48207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79712" y="3041181"/>
            <a:ext cx="1047389" cy="12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68144" y="3010924"/>
            <a:ext cx="458233" cy="12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797728" y="3618942"/>
            <a:ext cx="1267341" cy="242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057334" y="3645024"/>
            <a:ext cx="522778" cy="196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Future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結合網路套件直接抓取網頁文章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檔案讀取批量處理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074E-3264-4E1D-8497-9B1D1A3E7252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183505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Contents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Installation</a:t>
            </a:r>
          </a:p>
          <a:p>
            <a:r>
              <a:rPr lang="en-US" altLang="zh-TW" b="1" dirty="0" err="1" smtClean="0"/>
              <a:t>Initalize</a:t>
            </a:r>
            <a:endParaRPr lang="en-US" altLang="zh-TW" b="1" dirty="0" smtClean="0"/>
          </a:p>
          <a:p>
            <a:r>
              <a:rPr lang="en-US" altLang="zh-TW" b="1" dirty="0"/>
              <a:t>Dictionary</a:t>
            </a:r>
            <a:endParaRPr lang="en-US" altLang="zh-TW" b="1" dirty="0" smtClean="0"/>
          </a:p>
          <a:p>
            <a:r>
              <a:rPr lang="en-US" altLang="zh-TW" b="1" dirty="0"/>
              <a:t>Future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32F9-EB5C-4529-A30F-7ECBCCC83D54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Installation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79683"/>
            <a:ext cx="6172200" cy="39243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1844824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5013176"/>
            <a:ext cx="1368152" cy="27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2838450"/>
            <a:ext cx="7286625" cy="1181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924944"/>
            <a:ext cx="6120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3573016"/>
            <a:ext cx="864096" cy="44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Initialize</a:t>
            </a:r>
            <a:endParaRPr lang="zh-TW" altLang="en-US" sz="4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772025" cy="8763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92" y="3284984"/>
            <a:ext cx="4295775" cy="447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5856" y="242088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14" y="1600200"/>
            <a:ext cx="4306571" cy="45259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Initialize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65" y="2636912"/>
            <a:ext cx="4305300" cy="9334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16" y="1844824"/>
            <a:ext cx="47244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279357" cy="44973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10243"/>
            <a:ext cx="466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Initialize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609975" cy="295275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555314" cy="30940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87624" y="4653136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75963"/>
            <a:ext cx="3562350" cy="3238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16" y="1176068"/>
            <a:ext cx="4300513" cy="54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Dictionary</a:t>
            </a:r>
            <a:endParaRPr lang="zh-TW" altLang="en-US" sz="4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4824"/>
            <a:ext cx="4152900" cy="3048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208912" cy="3791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3568" y="314096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61</Words>
  <Application>Microsoft Office PowerPoint</Application>
  <PresentationFormat>如螢幕大小 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R Programming</vt:lpstr>
      <vt:lpstr>Contents</vt:lpstr>
      <vt:lpstr>Installation</vt:lpstr>
      <vt:lpstr>Initialize</vt:lpstr>
      <vt:lpstr>Initialize</vt:lpstr>
      <vt:lpstr>Initialize</vt:lpstr>
      <vt:lpstr>Initialize</vt:lpstr>
      <vt:lpstr>Initialize</vt:lpstr>
      <vt:lpstr>Dictionary</vt:lpstr>
      <vt:lpstr>Dictionary</vt:lpstr>
      <vt:lpstr>Dictionary</vt:lpstr>
      <vt:lpstr>Dictionary</vt:lpstr>
      <vt:lpstr>Future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L</dc:creator>
  <cp:lastModifiedBy>L</cp:lastModifiedBy>
  <cp:revision>46</cp:revision>
  <dcterms:created xsi:type="dcterms:W3CDTF">2013-07-16T09:26:47Z</dcterms:created>
  <dcterms:modified xsi:type="dcterms:W3CDTF">2015-11-16T13:58:11Z</dcterms:modified>
</cp:coreProperties>
</file>