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15-Nov-13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15-Nov-13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15-Nov-13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15-Nov-13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15-Nov-13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15-Nov-13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15-Nov-13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15-Nov-13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15-Nov-13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15-Nov-13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15-Nov-13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15-Nov-13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15-Nov-13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15-Nov-13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15-Nov-13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15-Nov-13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15-Nov-13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15-Nov-13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Secure Vault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Under The guidance of </a:t>
            </a:r>
            <a:r>
              <a:rPr lang="en-US" dirty="0" err="1" smtClean="0"/>
              <a:t>Prof.Thomas</a:t>
            </a:r>
            <a:r>
              <a:rPr lang="en-US" dirty="0" smtClean="0"/>
              <a:t> Abraham 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Secure Vault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 Vault is a software which could be used to store textual data that is confidential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uses a combination of file encryption and username/password authentication to prevent unauthorized access.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80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 ?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VaultLogin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user is first shown a login screen which prompts the user for a username/password combination.</a:t>
            </a:r>
          </a:p>
          <a:p>
            <a:r>
              <a:rPr lang="en-US" dirty="0" smtClean="0"/>
              <a:t>The user can enter his username/password combination to login into his/her account.</a:t>
            </a:r>
          </a:p>
          <a:p>
            <a:r>
              <a:rPr lang="en-US" dirty="0" smtClean="0"/>
              <a:t>The user can also register for a vault if he/she doesn’t have a vault via the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register vault</a:t>
            </a:r>
            <a:r>
              <a:rPr lang="en-US" dirty="0" smtClean="0"/>
              <a:t> button.</a:t>
            </a:r>
          </a:p>
          <a:p>
            <a:r>
              <a:rPr lang="en-US" dirty="0" smtClean="0"/>
              <a:t>If the user has a account but forgot his / her password then they can press on the forgot password button to reset their password, provided the </a:t>
            </a:r>
            <a:r>
              <a:rPr lang="en-US" dirty="0" err="1" smtClean="0"/>
              <a:t>anser</a:t>
            </a:r>
            <a:r>
              <a:rPr lang="en-US" dirty="0" smtClean="0"/>
              <a:t> to the secret question is correct.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822" y="192505"/>
            <a:ext cx="5922894" cy="20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5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Vault (</a:t>
            </a:r>
            <a:r>
              <a:rPr lang="en-US" dirty="0" err="1" smtClean="0"/>
              <a:t>PersonalVaultGUI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6172171" cy="3599316"/>
          </a:xfrm>
        </p:spPr>
        <p:txBody>
          <a:bodyPr/>
          <a:lstStyle/>
          <a:p>
            <a:r>
              <a:rPr lang="en-US" dirty="0" smtClean="0"/>
              <a:t>After successfully logging into their accounts, users can enter the data that is to be saved.</a:t>
            </a:r>
          </a:p>
          <a:p>
            <a:r>
              <a:rPr lang="en-US" dirty="0" smtClean="0"/>
              <a:t>The users can also change the font and font sizes as they prefer.</a:t>
            </a:r>
          </a:p>
          <a:p>
            <a:r>
              <a:rPr lang="en-US" dirty="0" smtClean="0"/>
              <a:t>After clicking on the save button, the data will be encrypted and saved to a file, and the preferences will also be saved to the user’s database.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518" y="1933318"/>
            <a:ext cx="47339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6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Vault Registration (</a:t>
            </a:r>
            <a:r>
              <a:rPr lang="en-US" dirty="0" err="1" smtClean="0"/>
              <a:t>RegisterGUI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728960" cy="3599316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RegisterGUI</a:t>
            </a:r>
            <a:r>
              <a:rPr lang="en-US" dirty="0" smtClean="0"/>
              <a:t> is used to register an account for the user.</a:t>
            </a:r>
          </a:p>
          <a:p>
            <a:r>
              <a:rPr lang="en-US" dirty="0" smtClean="0"/>
              <a:t>It implicitly uses the JDBC connection to insert vales to the database.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62" y="2797653"/>
            <a:ext cx="55245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3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 Method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577260" cy="3599316"/>
          </a:xfrm>
        </p:spPr>
        <p:txBody>
          <a:bodyPr/>
          <a:lstStyle/>
          <a:p>
            <a:r>
              <a:rPr lang="en-US" dirty="0" smtClean="0"/>
              <a:t>The Encryption method that is used is XOR encryption.</a:t>
            </a:r>
          </a:p>
          <a:p>
            <a:r>
              <a:rPr lang="en-US" dirty="0" smtClean="0"/>
              <a:t>At the time of registering for a vault, the system generates a Random key for each user and stores it in the database, which can be later used for Encryption / Decryption purposes.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439" y="2622360"/>
            <a:ext cx="5546879" cy="302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50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Resetting Password (</a:t>
            </a:r>
            <a:r>
              <a:rPr lang="en-US" dirty="0" err="1" smtClean="0"/>
              <a:t>PasswordHelper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user can reset his password by entering the answer to the secret question which he enters during the time of registering for a vault.</a:t>
            </a:r>
          </a:p>
          <a:p>
            <a:r>
              <a:rPr lang="en-US" dirty="0" smtClean="0"/>
              <a:t>After entering the answer to the secret question, the system generates a random password which can be used to login to the vault.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67" y="4867327"/>
            <a:ext cx="5206102" cy="15896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914" y="4867327"/>
            <a:ext cx="3427753" cy="157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5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Password (</a:t>
            </a:r>
            <a:r>
              <a:rPr lang="en-US" dirty="0" err="1" smtClean="0"/>
              <a:t>SettingsGUI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6370473" cy="3599316"/>
          </a:xfrm>
        </p:spPr>
        <p:txBody>
          <a:bodyPr/>
          <a:lstStyle/>
          <a:p>
            <a:r>
              <a:rPr lang="en-US" dirty="0" smtClean="0"/>
              <a:t>To change the password the user can simply login to his account and press the settings button to change his password.</a:t>
            </a:r>
          </a:p>
          <a:p>
            <a:r>
              <a:rPr lang="en-US" dirty="0" smtClean="0"/>
              <a:t>A dialog appears asking for the current password and new password, after entering the passwords , the password will be changed immediately.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967" y="2523323"/>
            <a:ext cx="3858591" cy="321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87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Modules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138848"/>
              </p:ext>
            </p:extLst>
          </p:nvPr>
        </p:nvGraphicFramePr>
        <p:xfrm>
          <a:off x="391720" y="2303752"/>
          <a:ext cx="10078731" cy="4175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577"/>
                <a:gridCol w="3359577"/>
                <a:gridCol w="3359577"/>
              </a:tblGrid>
              <a:tr h="5317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Module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Module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Done</a:t>
                      </a:r>
                      <a:r>
                        <a:rPr lang="en-US" baseline="0" dirty="0" smtClean="0"/>
                        <a:t> By,</a:t>
                      </a:r>
                      <a:endParaRPr lang="en-US" dirty="0"/>
                    </a:p>
                  </a:txBody>
                  <a:tcPr/>
                </a:tc>
              </a:tr>
              <a:tr h="53171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VaultLogin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Login GUI</a:t>
                      </a:r>
                      <a:r>
                        <a:rPr lang="en-US" baseline="0" dirty="0" smtClean="0"/>
                        <a:t> and JDBC Connections for retrieving the credentials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Kishore Ram </a:t>
                      </a:r>
                      <a:r>
                        <a:rPr lang="en-US" dirty="0" smtClean="0"/>
                        <a:t>J S</a:t>
                      </a:r>
                      <a:endParaRPr lang="en-US" dirty="0"/>
                    </a:p>
                  </a:txBody>
                  <a:tcPr/>
                </a:tc>
              </a:tr>
              <a:tr h="53171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PersonalVaultGUI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Vault GUI,</a:t>
                      </a:r>
                      <a:r>
                        <a:rPr lang="en-US" baseline="0" dirty="0" smtClean="0"/>
                        <a:t> Changing Fonts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Theja</a:t>
                      </a:r>
                      <a:r>
                        <a:rPr lang="en-US" baseline="0" dirty="0" smtClean="0"/>
                        <a:t> B.S.R</a:t>
                      </a:r>
                      <a:endParaRPr lang="en-US" dirty="0"/>
                    </a:p>
                  </a:txBody>
                  <a:tcPr/>
                </a:tc>
              </a:tr>
              <a:tr h="53171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RegisterUser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Vault</a:t>
                      </a:r>
                      <a:r>
                        <a:rPr lang="en-US" baseline="0" dirty="0" smtClean="0"/>
                        <a:t> Registration GUI , JDBC Connections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Gnana Prakash</a:t>
                      </a:r>
                      <a:endParaRPr lang="en-US" dirty="0"/>
                    </a:p>
                  </a:txBody>
                  <a:tcPr/>
                </a:tc>
              </a:tr>
              <a:tr h="53171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Password</a:t>
                      </a:r>
                      <a:r>
                        <a:rPr lang="en-US" baseline="0" dirty="0" err="1" smtClean="0"/>
                        <a:t>Helper,SettingsGUI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Changing password of user, JDBC Connections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Manigandan</a:t>
                      </a:r>
                      <a:r>
                        <a:rPr lang="en-US" dirty="0" smtClean="0"/>
                        <a:t> V</a:t>
                      </a:r>
                      <a:endParaRPr lang="en-US" dirty="0"/>
                    </a:p>
                  </a:txBody>
                  <a:tcPr/>
                </a:tc>
              </a:tr>
              <a:tr h="9177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LoginCheck,Encryption,File</a:t>
                      </a:r>
                      <a:r>
                        <a:rPr lang="en-US" dirty="0" smtClean="0"/>
                        <a:t> Handling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Encrypt Files , Validating</a:t>
                      </a:r>
                      <a:r>
                        <a:rPr lang="en-US" baseline="0" dirty="0" smtClean="0"/>
                        <a:t> Username/Password.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Vishwanth</a:t>
                      </a:r>
                      <a:r>
                        <a:rPr lang="en-US" baseline="0" dirty="0" smtClean="0"/>
                        <a:t> J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3778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80</TotalTime>
  <Words>452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Secure Vault</vt:lpstr>
      <vt:lpstr>What is Secure Vault ?</vt:lpstr>
      <vt:lpstr>How does it Work ? (VaultLogin)</vt:lpstr>
      <vt:lpstr>The Vault (PersonalVaultGUI)</vt:lpstr>
      <vt:lpstr>Vault Registration (RegisterGUI)</vt:lpstr>
      <vt:lpstr>Encryption Method Used</vt:lpstr>
      <vt:lpstr>Resetting Password (PasswordHelper)</vt:lpstr>
      <vt:lpstr>Changing Password (SettingsGUI)</vt:lpstr>
      <vt:lpstr>Project Modules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Vault</dc:title>
  <dc:creator>Raviteja</dc:creator>
  <cp:lastModifiedBy>Raviteja</cp:lastModifiedBy>
  <cp:revision>7</cp:revision>
  <dcterms:created xsi:type="dcterms:W3CDTF">2013-11-15T07:27:35Z</dcterms:created>
  <dcterms:modified xsi:type="dcterms:W3CDTF">2013-11-15T09:40:24Z</dcterms:modified>
</cp:coreProperties>
</file>