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31" autoAdjust="0"/>
    <p:restoredTop sz="94660"/>
  </p:normalViewPr>
  <p:slideViewPr>
    <p:cSldViewPr snapToGrid="0">
      <p:cViewPr>
        <p:scale>
          <a:sx n="66" d="100"/>
          <a:sy n="66" d="100"/>
        </p:scale>
        <p:origin x="3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69919-2030-4908-873A-7DA4614C3F96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1F6D0-9036-4898-9C58-DBF7A35BB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09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26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872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58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74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726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34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2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949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1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49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2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35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6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6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45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29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0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1FA9E-76C9-499E-B88F-7FB6D0A11059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912C5-642E-4FDC-8D0B-CE05F2283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80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14165" y="1741024"/>
            <a:ext cx="4351020" cy="93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b="1" dirty="0">
                <a:latin typeface="+mj-ea"/>
                <a:ea typeface="+mj-ea"/>
              </a:rPr>
              <a:t>화면 정의서</a:t>
            </a:r>
            <a:endParaRPr b="1" dirty="0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358684"/>
              </p:ext>
            </p:extLst>
          </p:nvPr>
        </p:nvGraphicFramePr>
        <p:xfrm>
          <a:off x="6570960" y="5665425"/>
          <a:ext cx="52480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9344">
                  <a:extLst>
                    <a:ext uri="{9D8B030D-6E8A-4147-A177-3AD203B41FA5}">
                      <a16:colId xmlns:a16="http://schemas.microsoft.com/office/drawing/2014/main" val="235193671"/>
                    </a:ext>
                  </a:extLst>
                </a:gridCol>
                <a:gridCol w="1749344">
                  <a:extLst>
                    <a:ext uri="{9D8B030D-6E8A-4147-A177-3AD203B41FA5}">
                      <a16:colId xmlns:a16="http://schemas.microsoft.com/office/drawing/2014/main" val="4042779417"/>
                    </a:ext>
                  </a:extLst>
                </a:gridCol>
                <a:gridCol w="1749344">
                  <a:extLst>
                    <a:ext uri="{9D8B030D-6E8A-4147-A177-3AD203B41FA5}">
                      <a16:colId xmlns:a16="http://schemas.microsoft.com/office/drawing/2014/main" val="3079850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버전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작성자 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smtClean="0"/>
                        <a:t>작성일</a:t>
                      </a:r>
                      <a:endParaRPr lang="ko-KR" altLang="en-US" sz="15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149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Version1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 err="1" smtClean="0"/>
                        <a:t>박현춘</a:t>
                      </a:r>
                      <a:r>
                        <a:rPr lang="en-US" altLang="ko-KR" sz="1500" b="1" dirty="0" smtClean="0"/>
                        <a:t>, </a:t>
                      </a:r>
                      <a:r>
                        <a:rPr lang="ko-KR" altLang="en-US" sz="1500" b="1" dirty="0" err="1" smtClean="0"/>
                        <a:t>이근학</a:t>
                      </a:r>
                      <a:endParaRPr lang="ko-KR" altLang="en-US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 smtClean="0"/>
                        <a:t>2024-03-14</a:t>
                      </a:r>
                      <a:endParaRPr lang="ko-KR" altLang="en-US" sz="1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02299"/>
                  </a:ext>
                </a:extLst>
              </a:tr>
            </a:tbl>
          </a:graphicData>
        </a:graphic>
      </p:graphicFrame>
      <p:sp>
        <p:nvSpPr>
          <p:cNvPr id="5" name="Google Shape;84;p13"/>
          <p:cNvSpPr txBox="1">
            <a:spLocks/>
          </p:cNvSpPr>
          <p:nvPr/>
        </p:nvSpPr>
        <p:spPr>
          <a:xfrm>
            <a:off x="902426" y="2680298"/>
            <a:ext cx="4351020" cy="77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400" b="1" dirty="0" err="1" smtClean="0">
                <a:latin typeface="+mj-ea"/>
                <a:ea typeface="+mj-ea"/>
              </a:rPr>
              <a:t>핀테크</a:t>
            </a:r>
            <a:r>
              <a:rPr lang="ko-KR" altLang="en-US" sz="2400" b="1" dirty="0" smtClean="0">
                <a:latin typeface="+mj-ea"/>
                <a:ea typeface="+mj-ea"/>
              </a:rPr>
              <a:t> 프로젝트</a:t>
            </a:r>
            <a:endParaRPr lang="en-US" altLang="ko-KR" sz="2400" b="1" dirty="0" smtClean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" y="8792"/>
            <a:ext cx="1143160" cy="1143160"/>
          </a:xfrm>
          <a:prstGeom prst="rect">
            <a:avLst/>
          </a:prstGeom>
        </p:spPr>
      </p:pic>
      <p:sp>
        <p:nvSpPr>
          <p:cNvPr id="7" name="Google Shape;84;p13"/>
          <p:cNvSpPr txBox="1">
            <a:spLocks/>
          </p:cNvSpPr>
          <p:nvPr/>
        </p:nvSpPr>
        <p:spPr>
          <a:xfrm>
            <a:off x="902426" y="1263044"/>
            <a:ext cx="1198748" cy="37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400" dirty="0" smtClean="0">
                <a:latin typeface="+mj-ea"/>
                <a:ea typeface="+mj-ea"/>
              </a:rPr>
              <a:t>A401</a:t>
            </a:r>
            <a:r>
              <a:rPr lang="ko-KR" altLang="en-US" sz="2400" dirty="0" smtClean="0">
                <a:latin typeface="+mj-ea"/>
                <a:ea typeface="+mj-ea"/>
              </a:rPr>
              <a:t>조</a:t>
            </a:r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54FC77-FA0A-4B39-8E63-5C27842B7C6B}"/>
              </a:ext>
            </a:extLst>
          </p:cNvPr>
          <p:cNvSpPr/>
          <p:nvPr/>
        </p:nvSpPr>
        <p:spPr>
          <a:xfrm flipH="1">
            <a:off x="1007161" y="1770208"/>
            <a:ext cx="107004" cy="867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</p:spTree>
    <p:extLst>
      <p:ext uri="{BB962C8B-B14F-4D97-AF65-F5344CB8AC3E}">
        <p14:creationId xmlns:p14="http://schemas.microsoft.com/office/powerpoint/2010/main" val="164241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11525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UI-D-1000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게임 화면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609194"/>
            <a:ext cx="3966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상황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이슈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재테크 카드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승리 화면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28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화면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5327"/>
              </p:ext>
            </p:extLst>
          </p:nvPr>
        </p:nvGraphicFramePr>
        <p:xfrm>
          <a:off x="7851706" y="2627902"/>
          <a:ext cx="2330387" cy="6418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주사위를 굴려 캐릭터를 이동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842132"/>
            <a:ext cx="6788813" cy="48276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2665452" y="4579490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44714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34193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UI-D-1100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게임 </a:t>
                      </a:r>
                      <a:r>
                        <a:rPr lang="ko-KR" altLang="en-US" sz="1100" dirty="0" err="1" smtClean="0"/>
                        <a:t>상황카드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609194"/>
            <a:ext cx="3966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상황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이슈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재테크 카드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승리 화면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28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화면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844638"/>
            <a:ext cx="6788813" cy="4827600"/>
          </a:xfrm>
          <a:prstGeom prst="rect">
            <a:avLst/>
          </a:prstGeom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861712" y="2587024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1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6322254" y="2587024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2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58646"/>
              </p:ext>
            </p:extLst>
          </p:nvPr>
        </p:nvGraphicFramePr>
        <p:xfrm>
          <a:off x="7851706" y="2627902"/>
          <a:ext cx="2356858" cy="10380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상황 칸에 캐릭터가 위치하면 상황 카드 띄움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상황 카드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끄기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4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0" y="1844638"/>
            <a:ext cx="6788814" cy="482760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UI-D-1100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게임 </a:t>
                      </a:r>
                      <a:r>
                        <a:rPr lang="ko-KR" altLang="en-US" sz="1100" dirty="0" err="1" smtClean="0"/>
                        <a:t>상황카드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609194"/>
            <a:ext cx="3966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상황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이슈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재테크 카드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승리 화면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28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화면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2377996" y="3015547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1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4128147" y="3015547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2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50741"/>
              </p:ext>
            </p:extLst>
          </p:nvPr>
        </p:nvGraphicFramePr>
        <p:xfrm>
          <a:off x="7851706" y="2627902"/>
          <a:ext cx="2356858" cy="10380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이슈 </a:t>
                      </a:r>
                      <a:r>
                        <a:rPr lang="ko-KR" altLang="en-US" sz="1000" dirty="0" smtClean="0"/>
                        <a:t>칸에 캐릭터가 위치하면 </a:t>
                      </a:r>
                      <a:r>
                        <a:rPr lang="ko-KR" altLang="en-US" sz="1000" dirty="0" smtClean="0"/>
                        <a:t>이슈 </a:t>
                      </a:r>
                      <a:r>
                        <a:rPr lang="ko-KR" altLang="en-US" sz="1000" dirty="0" smtClean="0"/>
                        <a:t>카드 띄움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이슈 </a:t>
                      </a:r>
                      <a:r>
                        <a:rPr lang="ko-KR" altLang="en-US" sz="1000" dirty="0" smtClean="0"/>
                        <a:t>카드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끄기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22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39" y="1844637"/>
            <a:ext cx="6788813" cy="4827600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349494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UI-D-1300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게임 </a:t>
                      </a:r>
                      <a:r>
                        <a:rPr lang="ko-KR" altLang="en-US" sz="1100" dirty="0" err="1" smtClean="0">
                          <a:solidFill>
                            <a:srgbClr val="000000"/>
                          </a:solidFill>
                        </a:rPr>
                        <a:t>재테크</a:t>
                      </a:r>
                      <a:r>
                        <a:rPr lang="ko-KR" altLang="en-US" sz="1100" dirty="0" err="1" smtClean="0"/>
                        <a:t>카드</a:t>
                      </a: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609194"/>
            <a:ext cx="3966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상황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이슈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재테크 카드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</a:rPr>
              <a:t>승리 화면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28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화면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512983" y="2653021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1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F9F014-B7E4-4127-A106-4EF9C6530FB2}"/>
              </a:ext>
            </a:extLst>
          </p:cNvPr>
          <p:cNvSpPr/>
          <p:nvPr/>
        </p:nvSpPr>
        <p:spPr>
          <a:xfrm>
            <a:off x="6426427" y="2709871"/>
            <a:ext cx="262800" cy="262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70" dirty="0" smtClean="0"/>
              <a:t>2</a:t>
            </a: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742344"/>
              </p:ext>
            </p:extLst>
          </p:nvPr>
        </p:nvGraphicFramePr>
        <p:xfrm>
          <a:off x="7851706" y="2633111"/>
          <a:ext cx="2356858" cy="15867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재테크 칸에 캐릭터가 위치하면 재테크 카드 띄움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모달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재테크 카드</a:t>
                      </a:r>
                      <a:r>
                        <a:rPr lang="en-US" altLang="ko-KR" sz="1000" dirty="0" smtClean="0"/>
                        <a:t>)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끄기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7007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원하는 재테크 카드 선택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선택</a:t>
                      </a:r>
                      <a:r>
                        <a:rPr lang="ko-KR" altLang="en-US" sz="1000" baseline="0" dirty="0" smtClean="0"/>
                        <a:t> 시 게임 화면</a:t>
                      </a:r>
                      <a:r>
                        <a:rPr lang="en-US" altLang="ko-KR" sz="1000" baseline="0" dirty="0" smtClean="0"/>
                        <a:t>(UI-C-1000)</a:t>
                      </a:r>
                      <a:r>
                        <a:rPr lang="ko-KR" altLang="en-US" sz="1000" baseline="0" dirty="0" smtClean="0"/>
                        <a:t>으로 이동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01736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ED02AA38-0BB6-484E-98B4-C9CCCA2E3311}"/>
              </a:ext>
            </a:extLst>
          </p:cNvPr>
          <p:cNvSpPr/>
          <p:nvPr/>
        </p:nvSpPr>
        <p:spPr>
          <a:xfrm>
            <a:off x="986354" y="5084207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 smtClean="0"/>
              <a:t>3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184977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263025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UI-D-1400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 smtClean="0">
                          <a:solidFill>
                            <a:schemeClr val="dk1"/>
                          </a:solidFill>
                        </a:rPr>
                        <a:t>게임 종료 화면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609194"/>
            <a:ext cx="39663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상황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이슈 카드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재테크 카드 </a:t>
            </a:r>
            <a:r>
              <a:rPr lang="en-US" altLang="ko-KR" sz="1300" b="1" dirty="0">
                <a:solidFill>
                  <a:schemeClr val="tx1"/>
                </a:solidFill>
                <a:latin typeface="+mn-ea"/>
              </a:rPr>
              <a:t>| </a:t>
            </a:r>
            <a:r>
              <a:rPr lang="ko-KR" altLang="en-US" sz="1300" b="1" dirty="0">
                <a:solidFill>
                  <a:schemeClr val="tx1"/>
                </a:solidFill>
                <a:latin typeface="+mn-ea"/>
              </a:rPr>
              <a:t>재테크 카드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2889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화면 </a:t>
            </a:r>
            <a:endParaRPr lang="en-US" altLang="ko-KR" sz="2400" b="1" dirty="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844637"/>
            <a:ext cx="6788812" cy="4827600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92179"/>
              </p:ext>
            </p:extLst>
          </p:nvPr>
        </p:nvGraphicFramePr>
        <p:xfrm>
          <a:off x="7851706" y="2627902"/>
          <a:ext cx="2356858" cy="6418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655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게임 종료 시 승리 플레이어 띄움</a:t>
                      </a:r>
                      <a:endParaRPr lang="en-US" altLang="ko-KR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59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>
                <a:solidFill>
                  <a:schemeClr val="dk1"/>
                </a:solidFill>
              </a:rPr>
              <a:t/>
            </a:r>
            <a:br>
              <a:rPr lang="ko-KR" alt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196413708"/>
              </p:ext>
            </p:extLst>
          </p:nvPr>
        </p:nvGraphicFramePr>
        <p:xfrm>
          <a:off x="203201" y="672650"/>
          <a:ext cx="11806937" cy="28679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smtClean="0"/>
                        <a:t>대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smtClean="0"/>
                        <a:t>중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Screen</a:t>
                      </a:r>
                      <a:r>
                        <a:rPr lang="ko-KR" sz="1400" b="1" u="none" strike="noStrike" cap="none" dirty="0"/>
                        <a:t> 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Page</a:t>
                      </a:r>
                      <a:r>
                        <a:rPr lang="ko-KR" sz="1400" b="1" u="none" strike="noStrike" cap="none" dirty="0"/>
                        <a:t> </a:t>
                      </a:r>
                      <a:r>
                        <a:rPr lang="ko-KR" sz="1400" b="1" u="none" strike="noStrike" cap="none" dirty="0" err="1"/>
                        <a:t>title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설명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비고, </a:t>
                      </a:r>
                      <a:r>
                        <a:rPr lang="ko-KR" sz="1400" b="1" u="none" strike="noStrike" cap="none" dirty="0" smtClean="0"/>
                        <a:t>관계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화면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메인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홈페이지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 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UI-A-1</a:t>
                      </a:r>
                      <a:r>
                        <a:rPr lang="en-US" altLang="ko-KR" sz="1400" dirty="0"/>
                        <a:t>000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/>
                        <a:t>홈페이지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메인 페이지 로고</a:t>
                      </a:r>
                      <a:endParaRPr lang="en-US" altLang="ko-KR" sz="14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소셜 로그인 버튼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로그인 버튼 </a:t>
                      </a:r>
                      <a:r>
                        <a:rPr lang="ko-KR" altLang="en-US" sz="1400" dirty="0" smtClean="0"/>
                        <a:t>클릭 시 </a:t>
                      </a:r>
                      <a:r>
                        <a:rPr lang="ko-KR" altLang="en-US" sz="1400" dirty="0" smtClean="0"/>
                        <a:t>해당 소셜 로그인 페이지로 이동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 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 회원가입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 smtClean="0"/>
                        <a:t>UI-A-1</a:t>
                      </a:r>
                      <a:r>
                        <a:rPr lang="en-US" altLang="ko-KR" sz="1400" dirty="0" smtClean="0"/>
                        <a:t>100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err="1"/>
                        <a:t>카카오톡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dirty="0"/>
                        <a:t>로그인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카톡</a:t>
                      </a:r>
                      <a:r>
                        <a:rPr lang="ko-KR" altLang="en-US" sz="1400" dirty="0" smtClean="0"/>
                        <a:t> 앱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모바일</a:t>
                      </a:r>
                      <a:r>
                        <a:rPr lang="en-US" altLang="ko-KR" sz="1400" dirty="0"/>
                        <a:t>) </a:t>
                      </a:r>
                      <a:r>
                        <a:rPr lang="ko-KR" altLang="en-US" sz="1400" dirty="0" smtClean="0"/>
                        <a:t>혹은</a:t>
                      </a:r>
                      <a:r>
                        <a:rPr lang="ko-KR" altLang="en-US" sz="1400" baseline="0" dirty="0"/>
                        <a:t> </a:t>
                      </a:r>
                      <a:r>
                        <a:rPr lang="ko-KR" altLang="en-US" sz="1400" baseline="0" dirty="0" smtClean="0"/>
                        <a:t>카카오계정로그인</a:t>
                      </a:r>
                      <a:r>
                        <a:rPr lang="en-US" altLang="ko-KR" sz="1400" baseline="0" dirty="0"/>
                        <a:t>(</a:t>
                      </a:r>
                      <a:r>
                        <a:rPr lang="ko-KR" altLang="en-US" sz="1400" baseline="0" dirty="0"/>
                        <a:t>웹</a:t>
                      </a:r>
                      <a:r>
                        <a:rPr lang="en-US" altLang="ko-KR" sz="1400" baseline="0" dirty="0"/>
                        <a:t>)</a:t>
                      </a:r>
                      <a:r>
                        <a:rPr lang="ko-KR" altLang="en-US" sz="1400" baseline="0" dirty="0"/>
                        <a:t>으로 이동 후 로그인 실시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dirty="0"/>
                        <a:t> 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UI-A-1101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카카오톡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정보 동의 화면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정보제공동의 후</a:t>
                      </a:r>
                      <a:r>
                        <a:rPr lang="ko-KR" altLang="en-US" sz="1400" baseline="0" dirty="0" smtClean="0"/>
                        <a:t> 로그인 계속하기 실시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4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UI-A-1200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구글 로그인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정보제공동의 후</a:t>
                      </a:r>
                      <a:r>
                        <a:rPr lang="ko-KR" altLang="en-US" sz="1400" baseline="0" dirty="0" smtClean="0"/>
                        <a:t> 로그인 계속하기 실시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UI-A-1300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네이버 로그인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정보제공동의 후</a:t>
                      </a:r>
                      <a:r>
                        <a:rPr lang="ko-KR" altLang="en-US" sz="1400" baseline="0" dirty="0" smtClean="0"/>
                        <a:t> 로그인 계속하기 실시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UI-A-1301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네이버 정보 동의 화면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정보제공동의 후</a:t>
                      </a:r>
                      <a:r>
                        <a:rPr lang="ko-KR" altLang="en-US" sz="1400" baseline="0" dirty="0" smtClean="0"/>
                        <a:t> 로그인 계속하기 실시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스크린 목록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470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>
                <a:solidFill>
                  <a:schemeClr val="dk1"/>
                </a:solidFill>
              </a:rPr>
              <a:t/>
            </a:r>
            <a:br>
              <a:rPr lang="ko-KR" alt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478356568"/>
              </p:ext>
            </p:extLst>
          </p:nvPr>
        </p:nvGraphicFramePr>
        <p:xfrm>
          <a:off x="203201" y="672650"/>
          <a:ext cx="11806937" cy="5340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smtClean="0"/>
                        <a:t>대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smtClean="0"/>
                        <a:t>중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Screen</a:t>
                      </a:r>
                      <a:r>
                        <a:rPr lang="ko-KR" sz="1400" b="1" u="none" strike="noStrike" cap="none" dirty="0"/>
                        <a:t> 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 err="1"/>
                        <a:t>Page</a:t>
                      </a:r>
                      <a:r>
                        <a:rPr lang="ko-KR" sz="1400" b="1" u="none" strike="noStrike" cap="none" dirty="0"/>
                        <a:t> </a:t>
                      </a:r>
                      <a:r>
                        <a:rPr lang="ko-KR" sz="1400" b="1" u="none" strike="noStrike" cap="none" dirty="0" err="1"/>
                        <a:t>title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설명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dirty="0"/>
                        <a:t>비고, </a:t>
                      </a:r>
                      <a:r>
                        <a:rPr lang="ko-KR" sz="1400" b="1" u="none" strike="noStrike" cap="none" dirty="0" smtClean="0"/>
                        <a:t>관계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화면</a:t>
                      </a:r>
                      <a:r>
                        <a:rPr lang="en-US" altLang="ko-KR" sz="1400" b="1" u="none" strike="noStrike" cap="none" dirty="0" smtClean="0"/>
                        <a:t> </a:t>
                      </a:r>
                      <a:r>
                        <a:rPr lang="ko-KR" sz="1400" b="1" u="none" strike="noStrike" cap="none" dirty="0" smtClean="0"/>
                        <a:t>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방 리스트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chemeClr val="dk1"/>
                          </a:solidFill>
                        </a:rPr>
                        <a:t>UI-B-1000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방</a:t>
                      </a:r>
                      <a:r>
                        <a:rPr lang="en-US" sz="1400" dirty="0" smtClean="0"/>
                        <a:t> </a:t>
                      </a:r>
                      <a:r>
                        <a:rPr lang="ko-KR" altLang="en-US" sz="1400" dirty="0" smtClean="0"/>
                        <a:t>리스트 페이지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방</a:t>
                      </a:r>
                      <a:r>
                        <a:rPr lang="ko-KR" altLang="en-US" sz="1400" baseline="0" dirty="0" smtClean="0"/>
                        <a:t> 목록 표시</a:t>
                      </a:r>
                      <a:endParaRPr lang="en-US" altLang="ko-KR" sz="1400" baseline="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친구 목록 표시</a:t>
                      </a:r>
                      <a:endParaRPr lang="en-US" altLang="ko-KR" sz="1400" baseline="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aseline="0" dirty="0" smtClean="0"/>
                        <a:t>- </a:t>
                      </a:r>
                      <a:r>
                        <a:rPr lang="ko-KR" altLang="en-US" sz="1400" baseline="0" dirty="0" err="1" smtClean="0"/>
                        <a:t>방만들기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랜덤매칭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err="1" smtClean="0"/>
                        <a:t>방찾기</a:t>
                      </a:r>
                      <a:r>
                        <a:rPr lang="ko-KR" altLang="en-US" sz="1400" baseline="0" dirty="0" smtClean="0"/>
                        <a:t> 버튼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err="1" smtClean="0"/>
                        <a:t>방만들기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클릭 시 </a:t>
                      </a:r>
                      <a:r>
                        <a:rPr lang="ko-KR" altLang="en-US" sz="1400" baseline="0" dirty="0" err="1" smtClean="0"/>
                        <a:t>방만들기</a:t>
                      </a:r>
                      <a:r>
                        <a:rPr lang="ko-KR" altLang="en-US" sz="1400" baseline="0" dirty="0" smtClean="0"/>
                        <a:t> 화면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UI-B-1100)</a:t>
                      </a:r>
                      <a:r>
                        <a:rPr lang="ko-KR" altLang="en-US" sz="1400" baseline="0" dirty="0" smtClean="0"/>
                        <a:t>을 </a:t>
                      </a:r>
                      <a:r>
                        <a:rPr lang="ko-KR" altLang="en-US" sz="1400" baseline="0" dirty="0" err="1" smtClean="0"/>
                        <a:t>띄워줌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err="1" smtClean="0"/>
                        <a:t>랜덤매칭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클릭시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err="1" smtClean="0"/>
                        <a:t>랜덤매칭</a:t>
                      </a:r>
                      <a:r>
                        <a:rPr lang="ko-KR" altLang="en-US" sz="1400" baseline="0" dirty="0" smtClean="0"/>
                        <a:t> 실행 게임 대기실</a:t>
                      </a:r>
                      <a:r>
                        <a:rPr lang="en-US" altLang="ko-KR" sz="1400" baseline="0" dirty="0" smtClean="0"/>
                        <a:t>(UI-C-1000)</a:t>
                      </a:r>
                      <a:r>
                        <a:rPr lang="ko-KR" altLang="en-US" sz="1400" baseline="0" dirty="0" smtClean="0"/>
                        <a:t>으로 이동 </a:t>
                      </a:r>
                      <a:endParaRPr lang="en-US" altLang="ko-KR" sz="1400" baseline="0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- </a:t>
                      </a:r>
                      <a:r>
                        <a:rPr lang="ko-KR" altLang="en-US" sz="1400" baseline="0" dirty="0" err="1" smtClean="0"/>
                        <a:t>방찾기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클릭 시 </a:t>
                      </a:r>
                      <a:r>
                        <a:rPr lang="ko-KR" altLang="en-US" sz="1400" baseline="0" dirty="0" err="1" smtClean="0"/>
                        <a:t>방찾기</a:t>
                      </a:r>
                      <a:r>
                        <a:rPr lang="ko-KR" altLang="en-US" sz="1400" baseline="0" dirty="0" smtClean="0"/>
                        <a:t> 화면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UI-B-1200)</a:t>
                      </a:r>
                      <a:r>
                        <a:rPr lang="ko-KR" altLang="en-US" sz="1400" baseline="0" dirty="0" smtClean="0"/>
                        <a:t>을 </a:t>
                      </a:r>
                      <a:r>
                        <a:rPr lang="ko-KR" altLang="en-US" sz="1400" baseline="0" dirty="0" err="1" smtClean="0"/>
                        <a:t>띄워줌</a:t>
                      </a:r>
                      <a:endParaRPr lang="en-US" altLang="ko-KR" sz="14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방 만들기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UI-B-1100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방 리스트 페이지</a:t>
                      </a: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방 만들기 </a:t>
                      </a:r>
                      <a:r>
                        <a:rPr lang="ko-KR" altLang="en-US" sz="1400" dirty="0" smtClean="0"/>
                        <a:t>클릭 시 </a:t>
                      </a:r>
                      <a:r>
                        <a:rPr lang="ko-KR" altLang="en-US" sz="1400" dirty="0" smtClean="0"/>
                        <a:t>방 생성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게임 대기실</a:t>
                      </a:r>
                      <a:r>
                        <a:rPr lang="en-US" altLang="ko-KR" sz="1400" baseline="0" dirty="0" smtClean="0"/>
                        <a:t>(UI-C-1000)</a:t>
                      </a:r>
                      <a:r>
                        <a:rPr lang="ko-KR" altLang="en-US" sz="1400" baseline="0" dirty="0" smtClean="0"/>
                        <a:t>으로 이동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방 찾기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UI-B-1200</a:t>
                      </a:r>
                      <a:endParaRPr lang="en-US" altLang="ko-KR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방 리스트 페이지</a:t>
                      </a: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방</a:t>
                      </a:r>
                      <a:r>
                        <a:rPr lang="ko-KR" altLang="en-US" sz="1400" baseline="0" dirty="0" smtClean="0"/>
                        <a:t> 입장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smtClean="0"/>
                        <a:t>클릭 시 </a:t>
                      </a:r>
                      <a:r>
                        <a:rPr lang="ko-KR" altLang="en-US" sz="1400" dirty="0" smtClean="0"/>
                        <a:t>방 생성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baseline="0" dirty="0" smtClean="0"/>
                        <a:t> 게임 대기실</a:t>
                      </a:r>
                      <a:r>
                        <a:rPr lang="en-US" altLang="ko-KR" sz="1400" baseline="0" dirty="0" smtClean="0"/>
                        <a:t>(UI-C-1000)</a:t>
                      </a:r>
                      <a:r>
                        <a:rPr lang="ko-KR" altLang="en-US" sz="1400" baseline="0" dirty="0" smtClean="0"/>
                        <a:t>으로 이동 </a:t>
                      </a:r>
                      <a:endParaRPr lang="ko-KR" altLang="en-US" sz="14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45274"/>
                  </a:ext>
                </a:extLst>
              </a:tr>
              <a:tr h="858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게임 대기화면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dk1"/>
                          </a:solidFill>
                        </a:rPr>
                        <a:t>UI-C-1000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게임 대기실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dirty="0" smtClean="0"/>
                        <a:t>현재 참여</a:t>
                      </a:r>
                      <a:r>
                        <a:rPr lang="ko-KR" altLang="en-US" sz="1400" baseline="0" dirty="0" smtClean="0"/>
                        <a:t> 중인 유저 목록 표시</a:t>
                      </a:r>
                      <a:endParaRPr lang="en-US" altLang="ko-KR" sz="14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게임 준비 여부 표시</a:t>
                      </a:r>
                      <a:endParaRPr lang="en-US" altLang="ko-KR" sz="14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게임 대기실 </a:t>
                      </a:r>
                      <a:r>
                        <a:rPr lang="ko-KR" altLang="en-US" sz="1400" baseline="0" dirty="0" err="1" smtClean="0"/>
                        <a:t>채팅창</a:t>
                      </a:r>
                      <a:endParaRPr lang="en-US" altLang="ko-KR" sz="14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방 나가기 버튼</a:t>
                      </a:r>
                      <a:endParaRPr lang="en-US" altLang="ko-KR" sz="1400" baseline="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baseline="0" dirty="0" smtClean="0"/>
                        <a:t>- </a:t>
                      </a:r>
                      <a:r>
                        <a:rPr lang="ko-KR" altLang="en-US" sz="1400" baseline="0" dirty="0" smtClean="0"/>
                        <a:t>게임 시작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ko-KR" altLang="en-US" sz="1400" baseline="0" dirty="0" smtClean="0"/>
                        <a:t>방장</a:t>
                      </a:r>
                      <a:r>
                        <a:rPr lang="en-US" altLang="ko-KR" sz="1400" baseline="0" dirty="0" smtClean="0"/>
                        <a:t>) </a:t>
                      </a:r>
                      <a:r>
                        <a:rPr lang="ko-KR" altLang="en-US" sz="1400" baseline="0" dirty="0" smtClean="0"/>
                        <a:t>버튼</a:t>
                      </a:r>
                      <a:endParaRPr lang="en-US" altLang="ko-KR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 나가기 버튼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 리스트 페이지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(UI-B-1000)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으로 이동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채팅창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클릭 시 채팅 기능 활성화</a:t>
                      </a:r>
                      <a:endParaRPr kumimoji="0" lang="en-US" altLang="ko-KR" sz="14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게임 시작 클릭 시 게임 화면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(UI-D-1000)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으로 이동 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스크린 목록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13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4398963" y="18256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ko-KR" altLang="en-US" sz="1800">
                <a:solidFill>
                  <a:schemeClr val="dk1"/>
                </a:solidFill>
              </a:rPr>
              <a:t/>
            </a:r>
            <a:br>
              <a:rPr lang="ko-KR" alt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11" name="Google Shape;111;p15"/>
          <p:cNvGraphicFramePr/>
          <p:nvPr>
            <p:extLst>
              <p:ext uri="{D42A27DB-BD31-4B8C-83A1-F6EECF244321}">
                <p14:modId xmlns:p14="http://schemas.microsoft.com/office/powerpoint/2010/main" val="523716849"/>
              </p:ext>
            </p:extLst>
          </p:nvPr>
        </p:nvGraphicFramePr>
        <p:xfrm>
          <a:off x="203201" y="672650"/>
          <a:ext cx="11806937" cy="3609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7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5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6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61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대</a:t>
                      </a:r>
                      <a:r>
                        <a:rPr lang="en-US" altLang="ko-KR" sz="1400" b="1" u="none" strike="noStrike" cap="none" smtClean="0"/>
                        <a:t> </a:t>
                      </a:r>
                      <a:r>
                        <a:rPr lang="ko-KR" sz="1400" b="1" u="none" strike="noStrike" cap="none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중</a:t>
                      </a:r>
                      <a:r>
                        <a:rPr lang="en-US" altLang="ko-KR" sz="1400" b="1" u="none" strike="noStrike" cap="none" smtClean="0"/>
                        <a:t> </a:t>
                      </a:r>
                      <a:r>
                        <a:rPr lang="ko-KR" sz="1400" b="1" u="none" strike="noStrike" cap="none" smtClean="0"/>
                        <a:t>메뉴</a:t>
                      </a:r>
                      <a:endParaRPr sz="1400" b="1" u="none" strike="noStrike" cap="none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Screen 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Page title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설명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smtClean="0"/>
                        <a:t>비고, 관계</a:t>
                      </a:r>
                      <a:r>
                        <a:rPr lang="en-US" altLang="ko-KR" sz="1400" b="1" u="none" strike="noStrike" cap="none" smtClean="0"/>
                        <a:t> </a:t>
                      </a:r>
                      <a:r>
                        <a:rPr lang="ko-KR" sz="1400" b="1" u="none" strike="noStrike" cap="none" smtClean="0"/>
                        <a:t>화면</a:t>
                      </a:r>
                      <a:r>
                        <a:rPr lang="en-US" altLang="ko-KR" sz="1400" b="1" u="none" strike="noStrike" cap="none" smtClean="0"/>
                        <a:t> </a:t>
                      </a:r>
                      <a:r>
                        <a:rPr lang="ko-KR" sz="1400" b="1" u="none" strike="noStrike" cap="none" smtClean="0"/>
                        <a:t>ID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게임 화면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>
                          <a:solidFill>
                            <a:schemeClr val="dk1"/>
                          </a:solidFill>
                        </a:rPr>
                        <a:t>UI-D-1000</a:t>
                      </a:r>
                      <a:endParaRPr sz="1400" dirty="0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게임 화면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/>
                        <a:t>-</a:t>
                      </a:r>
                      <a:r>
                        <a:rPr lang="en-US" sz="1400" baseline="0" smtClean="0"/>
                        <a:t> </a:t>
                      </a:r>
                      <a:r>
                        <a:rPr lang="ko-KR" altLang="en-US" sz="1400" baseline="0" smtClean="0"/>
                        <a:t>주사위 굴려서 캐릭터 이동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smtClean="0"/>
                        <a:t>- </a:t>
                      </a:r>
                      <a:r>
                        <a:rPr lang="ko-KR" altLang="en-US" sz="1400" smtClean="0"/>
                        <a:t>캐릭터 이동 시 해당 칸에 맞는 이벤트 발생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8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상황 카드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UI-D-1100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 smtClean="0"/>
                        <a:t>- </a:t>
                      </a:r>
                      <a:r>
                        <a:rPr lang="ko-KR" altLang="en-US" sz="1400" dirty="0" smtClean="0"/>
                        <a:t>캐릭터가 상황 칸 도착 시 상황 카드를 </a:t>
                      </a:r>
                      <a:r>
                        <a:rPr lang="ko-KR" altLang="en-US" sz="1400" dirty="0" err="1" smtClean="0"/>
                        <a:t>띄워줌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mtClean="0"/>
                        <a:t>-</a:t>
                      </a:r>
                      <a:r>
                        <a:rPr lang="en-US" sz="1400" baseline="0" smtClean="0"/>
                        <a:t> X </a:t>
                      </a:r>
                      <a:r>
                        <a:rPr lang="ko-KR" altLang="en-US" sz="1400" baseline="0" smtClean="0"/>
                        <a:t>버튼 클릭 시 모달 끄기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smtClean="0"/>
                        <a:t>이슈 카드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UI-D-1200</a:t>
                      </a:r>
                      <a:endParaRPr lang="en-US" altLang="ko-KR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캐릭터가 이슈 칸 도착 시 이슈 카드를 </a:t>
                      </a:r>
                      <a:r>
                        <a:rPr lang="ko-KR" altLang="en-US" sz="1400" dirty="0" err="1" smtClean="0"/>
                        <a:t>띄워줌</a:t>
                      </a:r>
                      <a:endParaRPr lang="ko-KR" altLang="en-US" sz="14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X </a:t>
                      </a: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ko-KR" altLang="en-US" sz="1400" baseline="0" dirty="0" err="1" smtClean="0"/>
                        <a:t>모달</a:t>
                      </a:r>
                      <a:r>
                        <a:rPr lang="ko-KR" altLang="en-US" sz="1400" baseline="0" dirty="0" smtClean="0"/>
                        <a:t> 끄기</a:t>
                      </a:r>
                      <a:endParaRPr lang="ko-KR" altLang="en-US" sz="14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745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재테크 카드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smtClean="0">
                          <a:solidFill>
                            <a:schemeClr val="dk1"/>
                          </a:solidFill>
                        </a:rPr>
                        <a:t>UI-D-1300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캐릭터가 재테크 칸 도착 시 재테크 카드를 </a:t>
                      </a:r>
                      <a:r>
                        <a:rPr lang="ko-KR" altLang="en-US" sz="1400" dirty="0" err="1" smtClean="0"/>
                        <a:t>띄워줌</a:t>
                      </a:r>
                      <a:endParaRPr lang="ko-KR" altLang="en-US" sz="14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dirty="0" smtClean="0"/>
                        <a:t>-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X </a:t>
                      </a:r>
                      <a:r>
                        <a:rPr lang="ko-KR" altLang="en-US" sz="1400" baseline="0" dirty="0" smtClean="0"/>
                        <a:t>버튼 클릭 시 </a:t>
                      </a:r>
                      <a:r>
                        <a:rPr lang="ko-KR" altLang="en-US" sz="1400" baseline="0" dirty="0" err="1" smtClean="0"/>
                        <a:t>모달</a:t>
                      </a:r>
                      <a:r>
                        <a:rPr lang="ko-KR" altLang="en-US" sz="1400" baseline="0" dirty="0" smtClean="0"/>
                        <a:t> 끄기</a:t>
                      </a:r>
                      <a:endParaRPr lang="ko-KR" altLang="en-US"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63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dirty="0" smtClean="0"/>
                        <a:t>게임 종료 </a:t>
                      </a: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UI-D-1400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400" dirty="0" smtClean="0"/>
                        <a:t>- </a:t>
                      </a:r>
                      <a:r>
                        <a:rPr lang="ko-KR" altLang="en-US" sz="1400" dirty="0" smtClean="0"/>
                        <a:t>승리한 플레이어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게임 정보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띄워줌</a:t>
                      </a:r>
                      <a:endParaRPr lang="en-US" altLang="ko-KR" sz="1400" dirty="0" smtClean="0"/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 N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초 후 대기실 페이지</a:t>
                      </a:r>
                      <a:r>
                        <a:rPr kumimoji="0" lang="en-US" altLang="ko-KR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(UI-B-1000)</a:t>
                      </a:r>
                      <a:r>
                        <a:rPr kumimoji="0" lang="ko-KR" alt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로 이동 </a:t>
                      </a:r>
                      <a:endPara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47625" marR="47625" marT="21975" marB="21975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874629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스크린 목록</a:t>
            </a:r>
            <a:endParaRPr lang="en-US" altLang="ko-KR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14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9" y="2250830"/>
            <a:ext cx="5427876" cy="38598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홈페이지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사이트 메인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21139" y="1406793"/>
          <a:ext cx="1767880" cy="468476"/>
        </p:xfrm>
        <a:graphic>
          <a:graphicData uri="http://schemas.openxmlformats.org/drawingml/2006/table">
            <a:tbl>
              <a:tblPr firstRow="1" bandRow="1"/>
              <a:tblGrid>
                <a:gridCol w="613345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UI-A-1000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홈페이지</a:t>
                      </a:r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179984" y="3155959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19" name="타원 18"/>
          <p:cNvSpPr/>
          <p:nvPr/>
        </p:nvSpPr>
        <p:spPr>
          <a:xfrm>
            <a:off x="2057212" y="458031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40260"/>
              </p:ext>
            </p:extLst>
          </p:nvPr>
        </p:nvGraphicFramePr>
        <p:xfrm>
          <a:off x="8130201" y="3287764"/>
          <a:ext cx="2330387" cy="179361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사이트</a:t>
                      </a:r>
                      <a:r>
                        <a:rPr lang="ko-KR" altLang="en-US" sz="1000" baseline="0" dirty="0" smtClean="0"/>
                        <a:t> 메인 화면 및 로고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클릭하면 </a:t>
                      </a:r>
                      <a:r>
                        <a:rPr lang="ko-KR" altLang="en-US" sz="1000" dirty="0" err="1"/>
                        <a:t>카카오톡</a:t>
                      </a:r>
                      <a:r>
                        <a:rPr lang="ko-KR" altLang="en-US" sz="1000" dirty="0"/>
                        <a:t> 로그인</a:t>
                      </a:r>
                      <a:endParaRPr lang="en-US" altLang="ko-KR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smtClean="0"/>
                        <a:t>UI-A-1100)</a:t>
                      </a:r>
                      <a:r>
                        <a:rPr lang="ko-KR" altLang="en-US" sz="1000" dirty="0"/>
                        <a:t>으로 이동</a:t>
                      </a:r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클릭하면 구글 로그인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(UI-A-1200)</a:t>
                      </a:r>
                      <a:r>
                        <a:rPr lang="ko-KR" altLang="en-US" sz="1000" dirty="0" smtClean="0"/>
                        <a:t>으로 이동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클릭하면 네이버 로그인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(UI-A-1300)</a:t>
                      </a:r>
                      <a:r>
                        <a:rPr lang="ko-KR" altLang="en-US" sz="1000" dirty="0" smtClean="0"/>
                        <a:t>으로 이동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42973862"/>
                  </a:ext>
                </a:extLst>
              </a:tr>
            </a:tbl>
          </a:graphicData>
        </a:graphic>
      </p:graphicFrame>
      <p:sp>
        <p:nvSpPr>
          <p:cNvPr id="22" name="타원 21"/>
          <p:cNvSpPr/>
          <p:nvPr/>
        </p:nvSpPr>
        <p:spPr>
          <a:xfrm>
            <a:off x="2057211" y="4905228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29" name="타원 28"/>
          <p:cNvSpPr/>
          <p:nvPr/>
        </p:nvSpPr>
        <p:spPr>
          <a:xfrm>
            <a:off x="2057210" y="5213676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295016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로그인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사이트 메인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2367"/>
              </p:ext>
            </p:extLst>
          </p:nvPr>
        </p:nvGraphicFramePr>
        <p:xfrm>
          <a:off x="421139" y="1406793"/>
          <a:ext cx="1767880" cy="468476"/>
        </p:xfrm>
        <a:graphic>
          <a:graphicData uri="http://schemas.openxmlformats.org/drawingml/2006/table">
            <a:tbl>
              <a:tblPr firstRow="1" bandRow="1"/>
              <a:tblGrid>
                <a:gridCol w="613345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UI-A-1100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카카오 로그인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52469"/>
              </p:ext>
            </p:extLst>
          </p:nvPr>
        </p:nvGraphicFramePr>
        <p:xfrm>
          <a:off x="2841716" y="1406793"/>
          <a:ext cx="1937694" cy="468476"/>
        </p:xfrm>
        <a:graphic>
          <a:graphicData uri="http://schemas.openxmlformats.org/drawingml/2006/table">
            <a:tbl>
              <a:tblPr firstRow="1" bandRow="1"/>
              <a:tblGrid>
                <a:gridCol w="672261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265433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UI-A-1101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카카오 </a:t>
                      </a:r>
                      <a:r>
                        <a:rPr kumimoji="0" lang="ko-KR" alt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정보동의</a:t>
                      </a:r>
                      <a:endParaRPr lang="ko-KR" altLang="en-US" sz="1500" dirty="0" smtClean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73636"/>
              </p:ext>
            </p:extLst>
          </p:nvPr>
        </p:nvGraphicFramePr>
        <p:xfrm>
          <a:off x="9387501" y="3081401"/>
          <a:ext cx="2330387" cy="10149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카카오</a:t>
                      </a:r>
                      <a:r>
                        <a:rPr lang="ko-KR" altLang="en-US" sz="1000" baseline="0" dirty="0" smtClean="0"/>
                        <a:t> 계정으로 로그인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카카오 정보 동의 후 회원가입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0" y="2487982"/>
            <a:ext cx="4750292" cy="33779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82" y="2444259"/>
            <a:ext cx="3131381" cy="3683977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786653" y="2927359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30" name="타원 29"/>
          <p:cNvSpPr/>
          <p:nvPr/>
        </p:nvSpPr>
        <p:spPr>
          <a:xfrm>
            <a:off x="5277182" y="2823144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97150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velog.velcdn.com/images/chrkb1569/post/3becc944-fedc-4125-b083-c4323ef0c474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721" y="2379602"/>
            <a:ext cx="4035643" cy="3637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로그인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사이트 메인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03254"/>
              </p:ext>
            </p:extLst>
          </p:nvPr>
        </p:nvGraphicFramePr>
        <p:xfrm>
          <a:off x="421139" y="1406793"/>
          <a:ext cx="1767880" cy="468476"/>
        </p:xfrm>
        <a:graphic>
          <a:graphicData uri="http://schemas.openxmlformats.org/drawingml/2006/table">
            <a:tbl>
              <a:tblPr firstRow="1" bandRow="1"/>
              <a:tblGrid>
                <a:gridCol w="613345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UI-A-1200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구글 로그인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15859"/>
              </p:ext>
            </p:extLst>
          </p:nvPr>
        </p:nvGraphicFramePr>
        <p:xfrm>
          <a:off x="7494532" y="3305990"/>
          <a:ext cx="2330387" cy="64185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smtClean="0"/>
                        <a:t>구글</a:t>
                      </a:r>
                      <a:r>
                        <a:rPr lang="ko-KR" altLang="en-US" sz="1000" baseline="0" dirty="0" smtClean="0"/>
                        <a:t> 계정으로 로그인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1456915" y="237960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4" name="직사각형 3"/>
          <p:cNvSpPr/>
          <p:nvPr/>
        </p:nvSpPr>
        <p:spPr>
          <a:xfrm>
            <a:off x="1916723" y="4000500"/>
            <a:ext cx="1689819" cy="448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velog.velcdn.com/images/chrkb1569/post/55fc75c4-5d48-47c6-97e0-0aa76a5bf515/ima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78" y="2435322"/>
            <a:ext cx="3637902" cy="356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velog.velcdn.com/images/chrkb1569/post/ccd9e5d6-e5b2-45a4-af38-6bbfe7415158/imag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27" y="2511963"/>
            <a:ext cx="3289383" cy="36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로그인 </a:t>
            </a:r>
            <a:r>
              <a:rPr lang="en-US" altLang="ko-KR" sz="1300" b="1" dirty="0" smtClean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134760"/>
            <a:ext cx="196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사이트 메인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52557"/>
              </p:ext>
            </p:extLst>
          </p:nvPr>
        </p:nvGraphicFramePr>
        <p:xfrm>
          <a:off x="421139" y="1406793"/>
          <a:ext cx="1767880" cy="468476"/>
        </p:xfrm>
        <a:graphic>
          <a:graphicData uri="http://schemas.openxmlformats.org/drawingml/2006/table">
            <a:tbl>
              <a:tblPr firstRow="1" bandRow="1"/>
              <a:tblGrid>
                <a:gridCol w="613345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154535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UI-A-1300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네이버 로그인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98189"/>
              </p:ext>
            </p:extLst>
          </p:nvPr>
        </p:nvGraphicFramePr>
        <p:xfrm>
          <a:off x="2841716" y="1406793"/>
          <a:ext cx="1937694" cy="468476"/>
        </p:xfrm>
        <a:graphic>
          <a:graphicData uri="http://schemas.openxmlformats.org/drawingml/2006/table">
            <a:tbl>
              <a:tblPr firstRow="1" bandRow="1"/>
              <a:tblGrid>
                <a:gridCol w="672261">
                  <a:extLst>
                    <a:ext uri="{9D8B030D-6E8A-4147-A177-3AD203B41FA5}">
                      <a16:colId xmlns:a16="http://schemas.microsoft.com/office/drawing/2014/main" val="2642541503"/>
                    </a:ext>
                  </a:extLst>
                </a:gridCol>
                <a:gridCol w="1265433">
                  <a:extLst>
                    <a:ext uri="{9D8B030D-6E8A-4147-A177-3AD203B41FA5}">
                      <a16:colId xmlns:a16="http://schemas.microsoft.com/office/drawing/2014/main" val="1484223129"/>
                    </a:ext>
                  </a:extLst>
                </a:gridCol>
              </a:tblGrid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UI-A-1301</a:t>
                      </a:r>
                      <a:endParaRPr lang="ko-KR" altLang="en-US" sz="1100" dirty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2924429670"/>
                  </a:ext>
                </a:extLst>
              </a:tr>
              <a:tr h="2291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네이버 </a:t>
                      </a:r>
                      <a:r>
                        <a:rPr kumimoji="0" lang="ko-KR" altLang="en-US" sz="11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정보동의</a:t>
                      </a:r>
                      <a:endParaRPr lang="ko-KR" altLang="en-US" sz="1500" dirty="0" smtClean="0"/>
                    </a:p>
                  </a:txBody>
                  <a:tcPr marL="66597" marR="66597" marT="33299" marB="33299"/>
                </a:tc>
                <a:extLst>
                  <a:ext uri="{0D108BD9-81ED-4DB2-BD59-A6C34878D82A}">
                    <a16:rowId xmlns:a16="http://schemas.microsoft.com/office/drawing/2014/main" val="4029623758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54614"/>
              </p:ext>
            </p:extLst>
          </p:nvPr>
        </p:nvGraphicFramePr>
        <p:xfrm>
          <a:off x="8970409" y="3081401"/>
          <a:ext cx="2330387" cy="10149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baseline="0" dirty="0" smtClean="0"/>
                        <a:t>네이버 계정으로 로그인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네이버 정보 동의 후 회원가입</a:t>
                      </a:r>
                      <a:endParaRPr lang="ko-KR" altLang="en-US" sz="1000" dirty="0"/>
                    </a:p>
                  </a:txBody>
                  <a:tcPr marL="79121" marR="79121" marT="39561" marB="39561"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sp>
        <p:nvSpPr>
          <p:cNvPr id="29" name="타원 28"/>
          <p:cNvSpPr/>
          <p:nvPr/>
        </p:nvSpPr>
        <p:spPr>
          <a:xfrm>
            <a:off x="544327" y="2575187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30" name="타원 29"/>
          <p:cNvSpPr/>
          <p:nvPr/>
        </p:nvSpPr>
        <p:spPr>
          <a:xfrm>
            <a:off x="4647604" y="243532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361729" y="2838798"/>
            <a:ext cx="153371" cy="1769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5424854" y="4096337"/>
            <a:ext cx="422031" cy="1234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45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35793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</a:rPr>
                        <a:t>UI-B-1000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 리스트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방 목록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134760"/>
            <a:ext cx="245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대기 화면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46948"/>
              </p:ext>
            </p:extLst>
          </p:nvPr>
        </p:nvGraphicFramePr>
        <p:xfrm>
          <a:off x="7851707" y="2627902"/>
          <a:ext cx="2330387" cy="18074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진행 중인 방 목록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클릭하면 방 만들기 화면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(UI-B-1100)</a:t>
                      </a:r>
                      <a:r>
                        <a:rPr lang="ko-KR" altLang="en-US" sz="1000" dirty="0" smtClean="0"/>
                        <a:t>을 </a:t>
                      </a:r>
                      <a:r>
                        <a:rPr lang="ko-KR" altLang="en-US" sz="1000" dirty="0" err="1" smtClean="0"/>
                        <a:t>띄워줌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랜덤 매칭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클릭하면 방 찾기 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(UI-B-1200)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띄워줌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7386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2162581"/>
            <a:ext cx="5774531" cy="4106333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406260" y="325642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47" name="타원 46"/>
          <p:cNvSpPr/>
          <p:nvPr/>
        </p:nvSpPr>
        <p:spPr>
          <a:xfrm>
            <a:off x="3645282" y="2277061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48" name="타원 47"/>
          <p:cNvSpPr/>
          <p:nvPr/>
        </p:nvSpPr>
        <p:spPr>
          <a:xfrm>
            <a:off x="4400555" y="2276755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49" name="타원 48"/>
          <p:cNvSpPr/>
          <p:nvPr/>
        </p:nvSpPr>
        <p:spPr>
          <a:xfrm>
            <a:off x="5160487" y="227999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75323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784225"/>
            <a:ext cx="6866628" cy="4882935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51838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UI-B-1100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 만들기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방 </a:t>
            </a:r>
            <a:r>
              <a:rPr lang="ko-KR" altLang="en-US" sz="1300" b="1" dirty="0" smtClean="0">
                <a:latin typeface="+mn-ea"/>
              </a:rPr>
              <a:t>만들기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134760"/>
            <a:ext cx="245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대기 화면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1590"/>
              </p:ext>
            </p:extLst>
          </p:nvPr>
        </p:nvGraphicFramePr>
        <p:xfrm>
          <a:off x="7851707" y="2627902"/>
          <a:ext cx="2330387" cy="17611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방 제목 입력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방 비밀번호 입력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비공개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 생성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73862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305398" y="396208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47" name="타원 46"/>
          <p:cNvSpPr/>
          <p:nvPr/>
        </p:nvSpPr>
        <p:spPr>
          <a:xfrm>
            <a:off x="2305398" y="4435318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48" name="타원 47"/>
          <p:cNvSpPr/>
          <p:nvPr/>
        </p:nvSpPr>
        <p:spPr>
          <a:xfrm>
            <a:off x="4896876" y="4358971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49" name="타원 48"/>
          <p:cNvSpPr/>
          <p:nvPr/>
        </p:nvSpPr>
        <p:spPr>
          <a:xfrm>
            <a:off x="2751991" y="5084738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241805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948812"/>
            <a:ext cx="6577739" cy="4677503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369266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UI-B-1200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방</a:t>
                      </a:r>
                      <a:r>
                        <a:rPr lang="ko-KR" altLang="en-US" sz="1100" baseline="0" dirty="0" smtClean="0"/>
                        <a:t> 찾기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solidFill>
                  <a:schemeClr val="tx1"/>
                </a:solidFill>
                <a:latin typeface="+mn-ea"/>
                <a:ea typeface="+mn-ea"/>
              </a:rPr>
              <a:t>방 </a:t>
            </a:r>
            <a:r>
              <a:rPr lang="ko-KR" altLang="en-US" sz="1300" b="1" dirty="0" smtClean="0">
                <a:latin typeface="+mn-ea"/>
              </a:rPr>
              <a:t>찾기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134760"/>
            <a:ext cx="245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대기 화면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510601"/>
              </p:ext>
            </p:extLst>
          </p:nvPr>
        </p:nvGraphicFramePr>
        <p:xfrm>
          <a:off x="7830765" y="3053600"/>
          <a:ext cx="2330387" cy="10380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찾을 방 번호 입력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클릭하면 해당 방 번호의 게임 방으로 이동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488380" y="3616906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47" name="타원 46"/>
          <p:cNvSpPr/>
          <p:nvPr/>
        </p:nvSpPr>
        <p:spPr>
          <a:xfrm>
            <a:off x="3012236" y="452789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249852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7" y="1845773"/>
            <a:ext cx="6787347" cy="4826558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585199"/>
              </p:ext>
            </p:extLst>
          </p:nvPr>
        </p:nvGraphicFramePr>
        <p:xfrm>
          <a:off x="336897" y="1160128"/>
          <a:ext cx="1826137" cy="530138"/>
        </p:xfrm>
        <a:graphic>
          <a:graphicData uri="http://schemas.openxmlformats.org/drawingml/2006/table">
            <a:tbl>
              <a:tblPr firstRow="1" bandRow="1"/>
              <a:tblGrid>
                <a:gridCol w="518714">
                  <a:extLst>
                    <a:ext uri="{9D8B030D-6E8A-4147-A177-3AD203B41FA5}">
                      <a16:colId xmlns:a16="http://schemas.microsoft.com/office/drawing/2014/main" val="2368779178"/>
                    </a:ext>
                  </a:extLst>
                </a:gridCol>
                <a:gridCol w="1307423">
                  <a:extLst>
                    <a:ext uri="{9D8B030D-6E8A-4147-A177-3AD203B41FA5}">
                      <a16:colId xmlns:a16="http://schemas.microsoft.com/office/drawing/2014/main" val="270771253"/>
                    </a:ext>
                  </a:extLst>
                </a:gridCol>
              </a:tblGrid>
              <a:tr h="2246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Code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solidFill>
                            <a:schemeClr val="dk1"/>
                          </a:solidFill>
                        </a:rPr>
                        <a:t>UI-B-1300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56916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Title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게임 대기실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589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1" y="609194"/>
            <a:ext cx="18266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smtClean="0">
                <a:latin typeface="+mn-ea"/>
              </a:rPr>
              <a:t>게임 대기실</a:t>
            </a:r>
            <a:endParaRPr lang="en-US" altLang="ko-KR" sz="13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B18DB3-20B7-4BB4-BC9E-01905501CDCD}"/>
              </a:ext>
            </a:extLst>
          </p:cNvPr>
          <p:cNvSpPr txBox="1"/>
          <p:nvPr/>
        </p:nvSpPr>
        <p:spPr>
          <a:xfrm>
            <a:off x="293200" y="134760"/>
            <a:ext cx="245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latin typeface="+mj-ea"/>
                <a:ea typeface="+mj-ea"/>
              </a:rPr>
              <a:t>게임 대기 화면</a:t>
            </a:r>
            <a:endParaRPr lang="en-US" altLang="ko-KR" sz="2400" b="1" dirty="0"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70026"/>
              </p:ext>
            </p:extLst>
          </p:nvPr>
        </p:nvGraphicFramePr>
        <p:xfrm>
          <a:off x="7851707" y="2627902"/>
          <a:ext cx="2330387" cy="213419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1184">
                  <a:extLst>
                    <a:ext uri="{9D8B030D-6E8A-4147-A177-3AD203B41FA5}">
                      <a16:colId xmlns:a16="http://schemas.microsoft.com/office/drawing/2014/main" val="2451231116"/>
                    </a:ext>
                  </a:extLst>
                </a:gridCol>
                <a:gridCol w="2069203">
                  <a:extLst>
                    <a:ext uri="{9D8B030D-6E8A-4147-A177-3AD203B41FA5}">
                      <a16:colId xmlns:a16="http://schemas.microsoft.com/office/drawing/2014/main" val="2913324551"/>
                    </a:ext>
                  </a:extLst>
                </a:gridCol>
              </a:tblGrid>
              <a:tr h="2782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Describtion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설명</a:t>
                      </a:r>
                    </a:p>
                  </a:txBody>
                  <a:tcPr marL="79121" marR="79121" marT="39561" marB="3956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59341" marR="59341" marT="29671" marB="29671"/>
                </a:tc>
                <a:extLst>
                  <a:ext uri="{0D108BD9-81ED-4DB2-BD59-A6C34878D82A}">
                    <a16:rowId xmlns:a16="http://schemas.microsoft.com/office/drawing/2014/main" val="1090080365"/>
                  </a:ext>
                </a:extLst>
              </a:tr>
              <a:tr h="363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현재 참여 중인 유저 목록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062405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게임 준비 여부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31217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게임 대기실 채팅 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58800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방 나가기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73862"/>
                  </a:ext>
                </a:extLst>
              </a:tr>
              <a:tr h="373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게임 시작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</a:rPr>
                        <a:t>방장만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10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60473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838071" y="2496096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1</a:t>
            </a:r>
            <a:endParaRPr lang="ko-KR" altLang="en-US" sz="1867" dirty="0"/>
          </a:p>
        </p:txBody>
      </p:sp>
      <p:sp>
        <p:nvSpPr>
          <p:cNvPr id="47" name="타원 46"/>
          <p:cNvSpPr/>
          <p:nvPr/>
        </p:nvSpPr>
        <p:spPr>
          <a:xfrm>
            <a:off x="2367931" y="3894846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2</a:t>
            </a:r>
            <a:endParaRPr lang="ko-KR" altLang="en-US" sz="1867" dirty="0"/>
          </a:p>
        </p:txBody>
      </p:sp>
      <p:sp>
        <p:nvSpPr>
          <p:cNvPr id="48" name="타원 47"/>
          <p:cNvSpPr/>
          <p:nvPr/>
        </p:nvSpPr>
        <p:spPr>
          <a:xfrm>
            <a:off x="838070" y="5037688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3</a:t>
            </a:r>
            <a:endParaRPr lang="ko-KR" altLang="en-US" sz="1867" dirty="0"/>
          </a:p>
        </p:txBody>
      </p:sp>
      <p:sp>
        <p:nvSpPr>
          <p:cNvPr id="49" name="타원 48"/>
          <p:cNvSpPr/>
          <p:nvPr/>
        </p:nvSpPr>
        <p:spPr>
          <a:xfrm>
            <a:off x="4017487" y="4645122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4</a:t>
            </a:r>
            <a:endParaRPr lang="ko-KR" altLang="en-US" sz="1867" dirty="0"/>
          </a:p>
        </p:txBody>
      </p:sp>
      <p:sp>
        <p:nvSpPr>
          <p:cNvPr id="13" name="타원 12"/>
          <p:cNvSpPr/>
          <p:nvPr/>
        </p:nvSpPr>
        <p:spPr>
          <a:xfrm>
            <a:off x="5172210" y="4645121"/>
            <a:ext cx="263611" cy="2636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dirty="0"/>
              <a:t>5</a:t>
            </a:r>
            <a:endParaRPr lang="ko-KR" altLang="en-US" sz="1867" dirty="0"/>
          </a:p>
        </p:txBody>
      </p:sp>
    </p:spTree>
    <p:extLst>
      <p:ext uri="{BB962C8B-B14F-4D97-AF65-F5344CB8AC3E}">
        <p14:creationId xmlns:p14="http://schemas.microsoft.com/office/powerpoint/2010/main" val="287203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835</Words>
  <Application>Microsoft Office PowerPoint</Application>
  <PresentationFormat>와이드스크린</PresentationFormat>
  <Paragraphs>307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Malgun Gothic</vt:lpstr>
      <vt:lpstr>Arial</vt:lpstr>
      <vt:lpstr>Office 테마</vt:lpstr>
      <vt:lpstr>화면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정의서</dc:title>
  <dc:creator>SSAFY</dc:creator>
  <cp:lastModifiedBy>SSAFY</cp:lastModifiedBy>
  <cp:revision>19</cp:revision>
  <dcterms:created xsi:type="dcterms:W3CDTF">2024-03-14T00:37:46Z</dcterms:created>
  <dcterms:modified xsi:type="dcterms:W3CDTF">2024-03-14T05:25:23Z</dcterms:modified>
</cp:coreProperties>
</file>