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</p:sldIdLst>
  <p:sldSz cx="93043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3042" y="883861"/>
            <a:ext cx="6978254" cy="1880235"/>
          </a:xfrm>
        </p:spPr>
        <p:txBody>
          <a:bodyPr anchor="b"/>
          <a:lstStyle>
            <a:lvl1pPr algn="ctr">
              <a:defRPr sz="45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042" y="2836605"/>
            <a:ext cx="6978254" cy="1303913"/>
          </a:xfrm>
        </p:spPr>
        <p:txBody>
          <a:bodyPr/>
          <a:lstStyle>
            <a:lvl1pPr marL="0" indent="0" algn="ctr">
              <a:buNone/>
              <a:defRPr sz="1832"/>
            </a:lvl1pPr>
            <a:lvl2pPr marL="348935" indent="0" algn="ctr">
              <a:buNone/>
              <a:defRPr sz="1526"/>
            </a:lvl2pPr>
            <a:lvl3pPr marL="697870" indent="0" algn="ctr">
              <a:buNone/>
              <a:defRPr sz="1374"/>
            </a:lvl3pPr>
            <a:lvl4pPr marL="1046805" indent="0" algn="ctr">
              <a:buNone/>
              <a:defRPr sz="1221"/>
            </a:lvl4pPr>
            <a:lvl5pPr marL="1395740" indent="0" algn="ctr">
              <a:buNone/>
              <a:defRPr sz="1221"/>
            </a:lvl5pPr>
            <a:lvl6pPr marL="1744675" indent="0" algn="ctr">
              <a:buNone/>
              <a:defRPr sz="1221"/>
            </a:lvl6pPr>
            <a:lvl7pPr marL="2093610" indent="0" algn="ctr">
              <a:buNone/>
              <a:defRPr sz="1221"/>
            </a:lvl7pPr>
            <a:lvl8pPr marL="2442545" indent="0" algn="ctr">
              <a:buNone/>
              <a:defRPr sz="1221"/>
            </a:lvl8pPr>
            <a:lvl9pPr marL="2791480" indent="0" algn="ctr">
              <a:buNone/>
              <a:defRPr sz="12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78C4-2488-470E-A264-F1C7F57C05D9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C5E-3B80-4E44-8011-B0AB1C3AC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0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78C4-2488-470E-A264-F1C7F57C05D9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C5E-3B80-4E44-8011-B0AB1C3AC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450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8417" y="287536"/>
            <a:ext cx="2006248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673" y="287536"/>
            <a:ext cx="5902439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78C4-2488-470E-A264-F1C7F57C05D9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C5E-3B80-4E44-8011-B0AB1C3AC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78C4-2488-470E-A264-F1C7F57C05D9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C5E-3B80-4E44-8011-B0AB1C3AC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167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27" y="1346419"/>
            <a:ext cx="8024992" cy="2246530"/>
          </a:xfrm>
        </p:spPr>
        <p:txBody>
          <a:bodyPr anchor="b"/>
          <a:lstStyle>
            <a:lvl1pPr>
              <a:defRPr sz="45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4827" y="3614203"/>
            <a:ext cx="8024992" cy="1181397"/>
          </a:xfrm>
        </p:spPr>
        <p:txBody>
          <a:bodyPr/>
          <a:lstStyle>
            <a:lvl1pPr marL="0" indent="0">
              <a:buNone/>
              <a:defRPr sz="1832">
                <a:solidFill>
                  <a:schemeClr val="tx1">
                    <a:tint val="75000"/>
                  </a:schemeClr>
                </a:solidFill>
              </a:defRPr>
            </a:lvl1pPr>
            <a:lvl2pPr marL="348935" indent="0">
              <a:buNone/>
              <a:defRPr sz="1526">
                <a:solidFill>
                  <a:schemeClr val="tx1">
                    <a:tint val="75000"/>
                  </a:schemeClr>
                </a:solidFill>
              </a:defRPr>
            </a:lvl2pPr>
            <a:lvl3pPr marL="697870" indent="0">
              <a:buNone/>
              <a:defRPr sz="1374">
                <a:solidFill>
                  <a:schemeClr val="tx1">
                    <a:tint val="75000"/>
                  </a:schemeClr>
                </a:solidFill>
              </a:defRPr>
            </a:lvl3pPr>
            <a:lvl4pPr marL="1046805" indent="0">
              <a:buNone/>
              <a:defRPr sz="1221">
                <a:solidFill>
                  <a:schemeClr val="tx1">
                    <a:tint val="75000"/>
                  </a:schemeClr>
                </a:solidFill>
              </a:defRPr>
            </a:lvl4pPr>
            <a:lvl5pPr marL="1395740" indent="0">
              <a:buNone/>
              <a:defRPr sz="1221">
                <a:solidFill>
                  <a:schemeClr val="tx1">
                    <a:tint val="75000"/>
                  </a:schemeClr>
                </a:solidFill>
              </a:defRPr>
            </a:lvl5pPr>
            <a:lvl6pPr marL="1744675" indent="0">
              <a:buNone/>
              <a:defRPr sz="1221">
                <a:solidFill>
                  <a:schemeClr val="tx1">
                    <a:tint val="75000"/>
                  </a:schemeClr>
                </a:solidFill>
              </a:defRPr>
            </a:lvl6pPr>
            <a:lvl7pPr marL="2093610" indent="0">
              <a:buNone/>
              <a:defRPr sz="1221">
                <a:solidFill>
                  <a:schemeClr val="tx1">
                    <a:tint val="75000"/>
                  </a:schemeClr>
                </a:solidFill>
              </a:defRPr>
            </a:lvl7pPr>
            <a:lvl8pPr marL="2442545" indent="0">
              <a:buNone/>
              <a:defRPr sz="1221">
                <a:solidFill>
                  <a:schemeClr val="tx1">
                    <a:tint val="75000"/>
                  </a:schemeClr>
                </a:solidFill>
              </a:defRPr>
            </a:lvl8pPr>
            <a:lvl9pPr marL="2791480" indent="0">
              <a:buNone/>
              <a:defRPr sz="12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78C4-2488-470E-A264-F1C7F57C05D9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C5E-3B80-4E44-8011-B0AB1C3AC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501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673" y="1437680"/>
            <a:ext cx="3954344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321" y="1437680"/>
            <a:ext cx="3954344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78C4-2488-470E-A264-F1C7F57C05D9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C5E-3B80-4E44-8011-B0AB1C3AC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0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885" y="287536"/>
            <a:ext cx="8024992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885" y="1323916"/>
            <a:ext cx="3936171" cy="648831"/>
          </a:xfrm>
        </p:spPr>
        <p:txBody>
          <a:bodyPr anchor="b"/>
          <a:lstStyle>
            <a:lvl1pPr marL="0" indent="0">
              <a:buNone/>
              <a:defRPr sz="1832" b="1"/>
            </a:lvl1pPr>
            <a:lvl2pPr marL="348935" indent="0">
              <a:buNone/>
              <a:defRPr sz="1526" b="1"/>
            </a:lvl2pPr>
            <a:lvl3pPr marL="697870" indent="0">
              <a:buNone/>
              <a:defRPr sz="1374" b="1"/>
            </a:lvl3pPr>
            <a:lvl4pPr marL="1046805" indent="0">
              <a:buNone/>
              <a:defRPr sz="1221" b="1"/>
            </a:lvl4pPr>
            <a:lvl5pPr marL="1395740" indent="0">
              <a:buNone/>
              <a:defRPr sz="1221" b="1"/>
            </a:lvl5pPr>
            <a:lvl6pPr marL="1744675" indent="0">
              <a:buNone/>
              <a:defRPr sz="1221" b="1"/>
            </a:lvl6pPr>
            <a:lvl7pPr marL="2093610" indent="0">
              <a:buNone/>
              <a:defRPr sz="1221" b="1"/>
            </a:lvl7pPr>
            <a:lvl8pPr marL="2442545" indent="0">
              <a:buNone/>
              <a:defRPr sz="1221" b="1"/>
            </a:lvl8pPr>
            <a:lvl9pPr marL="2791480" indent="0">
              <a:buNone/>
              <a:defRPr sz="12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885" y="1972747"/>
            <a:ext cx="3936171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0321" y="1323916"/>
            <a:ext cx="3955556" cy="648831"/>
          </a:xfrm>
        </p:spPr>
        <p:txBody>
          <a:bodyPr anchor="b"/>
          <a:lstStyle>
            <a:lvl1pPr marL="0" indent="0">
              <a:buNone/>
              <a:defRPr sz="1832" b="1"/>
            </a:lvl1pPr>
            <a:lvl2pPr marL="348935" indent="0">
              <a:buNone/>
              <a:defRPr sz="1526" b="1"/>
            </a:lvl2pPr>
            <a:lvl3pPr marL="697870" indent="0">
              <a:buNone/>
              <a:defRPr sz="1374" b="1"/>
            </a:lvl3pPr>
            <a:lvl4pPr marL="1046805" indent="0">
              <a:buNone/>
              <a:defRPr sz="1221" b="1"/>
            </a:lvl4pPr>
            <a:lvl5pPr marL="1395740" indent="0">
              <a:buNone/>
              <a:defRPr sz="1221" b="1"/>
            </a:lvl5pPr>
            <a:lvl6pPr marL="1744675" indent="0">
              <a:buNone/>
              <a:defRPr sz="1221" b="1"/>
            </a:lvl6pPr>
            <a:lvl7pPr marL="2093610" indent="0">
              <a:buNone/>
              <a:defRPr sz="1221" b="1"/>
            </a:lvl7pPr>
            <a:lvl8pPr marL="2442545" indent="0">
              <a:buNone/>
              <a:defRPr sz="1221" b="1"/>
            </a:lvl8pPr>
            <a:lvl9pPr marL="2791480" indent="0">
              <a:buNone/>
              <a:defRPr sz="12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0321" y="1972747"/>
            <a:ext cx="3955556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78C4-2488-470E-A264-F1C7F57C05D9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C5E-3B80-4E44-8011-B0AB1C3AC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65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78C4-2488-470E-A264-F1C7F57C05D9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C5E-3B80-4E44-8011-B0AB1C3AC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083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78C4-2488-470E-A264-F1C7F57C05D9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C5E-3B80-4E44-8011-B0AB1C3AC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847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885" y="360045"/>
            <a:ext cx="3000891" cy="1260158"/>
          </a:xfrm>
        </p:spPr>
        <p:txBody>
          <a:bodyPr anchor="b"/>
          <a:lstStyle>
            <a:lvl1pPr>
              <a:defRPr sz="24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556" y="777597"/>
            <a:ext cx="4710321" cy="3837980"/>
          </a:xfrm>
        </p:spPr>
        <p:txBody>
          <a:bodyPr/>
          <a:lstStyle>
            <a:lvl1pPr>
              <a:defRPr sz="2442"/>
            </a:lvl1pPr>
            <a:lvl2pPr>
              <a:defRPr sz="2137"/>
            </a:lvl2pPr>
            <a:lvl3pPr>
              <a:defRPr sz="1832"/>
            </a:lvl3pPr>
            <a:lvl4pPr>
              <a:defRPr sz="1526"/>
            </a:lvl4pPr>
            <a:lvl5pPr>
              <a:defRPr sz="1526"/>
            </a:lvl5pPr>
            <a:lvl6pPr>
              <a:defRPr sz="1526"/>
            </a:lvl6pPr>
            <a:lvl7pPr>
              <a:defRPr sz="1526"/>
            </a:lvl7pPr>
            <a:lvl8pPr>
              <a:defRPr sz="1526"/>
            </a:lvl8pPr>
            <a:lvl9pPr>
              <a:defRPr sz="152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885" y="1620202"/>
            <a:ext cx="3000891" cy="3001626"/>
          </a:xfrm>
        </p:spPr>
        <p:txBody>
          <a:bodyPr/>
          <a:lstStyle>
            <a:lvl1pPr marL="0" indent="0">
              <a:buNone/>
              <a:defRPr sz="1221"/>
            </a:lvl1pPr>
            <a:lvl2pPr marL="348935" indent="0">
              <a:buNone/>
              <a:defRPr sz="1068"/>
            </a:lvl2pPr>
            <a:lvl3pPr marL="697870" indent="0">
              <a:buNone/>
              <a:defRPr sz="916"/>
            </a:lvl3pPr>
            <a:lvl4pPr marL="1046805" indent="0">
              <a:buNone/>
              <a:defRPr sz="763"/>
            </a:lvl4pPr>
            <a:lvl5pPr marL="1395740" indent="0">
              <a:buNone/>
              <a:defRPr sz="763"/>
            </a:lvl5pPr>
            <a:lvl6pPr marL="1744675" indent="0">
              <a:buNone/>
              <a:defRPr sz="763"/>
            </a:lvl6pPr>
            <a:lvl7pPr marL="2093610" indent="0">
              <a:buNone/>
              <a:defRPr sz="763"/>
            </a:lvl7pPr>
            <a:lvl8pPr marL="2442545" indent="0">
              <a:buNone/>
              <a:defRPr sz="763"/>
            </a:lvl8pPr>
            <a:lvl9pPr marL="2791480" indent="0">
              <a:buNone/>
              <a:defRPr sz="7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78C4-2488-470E-A264-F1C7F57C05D9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C5E-3B80-4E44-8011-B0AB1C3AC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7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885" y="360045"/>
            <a:ext cx="3000891" cy="1260158"/>
          </a:xfrm>
        </p:spPr>
        <p:txBody>
          <a:bodyPr anchor="b"/>
          <a:lstStyle>
            <a:lvl1pPr>
              <a:defRPr sz="24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5556" y="777597"/>
            <a:ext cx="4710321" cy="3837980"/>
          </a:xfrm>
        </p:spPr>
        <p:txBody>
          <a:bodyPr anchor="t"/>
          <a:lstStyle>
            <a:lvl1pPr marL="0" indent="0">
              <a:buNone/>
              <a:defRPr sz="2442"/>
            </a:lvl1pPr>
            <a:lvl2pPr marL="348935" indent="0">
              <a:buNone/>
              <a:defRPr sz="2137"/>
            </a:lvl2pPr>
            <a:lvl3pPr marL="697870" indent="0">
              <a:buNone/>
              <a:defRPr sz="1832"/>
            </a:lvl3pPr>
            <a:lvl4pPr marL="1046805" indent="0">
              <a:buNone/>
              <a:defRPr sz="1526"/>
            </a:lvl4pPr>
            <a:lvl5pPr marL="1395740" indent="0">
              <a:buNone/>
              <a:defRPr sz="1526"/>
            </a:lvl5pPr>
            <a:lvl6pPr marL="1744675" indent="0">
              <a:buNone/>
              <a:defRPr sz="1526"/>
            </a:lvl6pPr>
            <a:lvl7pPr marL="2093610" indent="0">
              <a:buNone/>
              <a:defRPr sz="1526"/>
            </a:lvl7pPr>
            <a:lvl8pPr marL="2442545" indent="0">
              <a:buNone/>
              <a:defRPr sz="1526"/>
            </a:lvl8pPr>
            <a:lvl9pPr marL="2791480" indent="0">
              <a:buNone/>
              <a:defRPr sz="152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885" y="1620202"/>
            <a:ext cx="3000891" cy="3001626"/>
          </a:xfrm>
        </p:spPr>
        <p:txBody>
          <a:bodyPr/>
          <a:lstStyle>
            <a:lvl1pPr marL="0" indent="0">
              <a:buNone/>
              <a:defRPr sz="1221"/>
            </a:lvl1pPr>
            <a:lvl2pPr marL="348935" indent="0">
              <a:buNone/>
              <a:defRPr sz="1068"/>
            </a:lvl2pPr>
            <a:lvl3pPr marL="697870" indent="0">
              <a:buNone/>
              <a:defRPr sz="916"/>
            </a:lvl3pPr>
            <a:lvl4pPr marL="1046805" indent="0">
              <a:buNone/>
              <a:defRPr sz="763"/>
            </a:lvl4pPr>
            <a:lvl5pPr marL="1395740" indent="0">
              <a:buNone/>
              <a:defRPr sz="763"/>
            </a:lvl5pPr>
            <a:lvl6pPr marL="1744675" indent="0">
              <a:buNone/>
              <a:defRPr sz="763"/>
            </a:lvl6pPr>
            <a:lvl7pPr marL="2093610" indent="0">
              <a:buNone/>
              <a:defRPr sz="763"/>
            </a:lvl7pPr>
            <a:lvl8pPr marL="2442545" indent="0">
              <a:buNone/>
              <a:defRPr sz="763"/>
            </a:lvl8pPr>
            <a:lvl9pPr marL="2791480" indent="0">
              <a:buNone/>
              <a:defRPr sz="7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78C4-2488-470E-A264-F1C7F57C05D9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E6C5E-3B80-4E44-8011-B0AB1C3AC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62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9673" y="287536"/>
            <a:ext cx="802499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673" y="1437680"/>
            <a:ext cx="802499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9673" y="5005626"/>
            <a:ext cx="209347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78C4-2488-470E-A264-F1C7F57C05D9}" type="datetimeFigureOut">
              <a:rPr lang="en-AU" smtClean="0"/>
              <a:t>20/04/2022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2062" y="5005626"/>
            <a:ext cx="314021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1189" y="5005626"/>
            <a:ext cx="209347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E6C5E-3B80-4E44-8011-B0AB1C3ACC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35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97870" rtl="0" eaLnBrk="1" latinLnBrk="0" hangingPunct="1">
        <a:lnSpc>
          <a:spcPct val="90000"/>
        </a:lnSpc>
        <a:spcBef>
          <a:spcPct val="0"/>
        </a:spcBef>
        <a:buNone/>
        <a:defRPr sz="33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468" indent="-174468" algn="l" defTabSz="69787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sz="2137" kern="1200">
          <a:solidFill>
            <a:schemeClr val="tx1"/>
          </a:solidFill>
          <a:latin typeface="+mn-lt"/>
          <a:ea typeface="+mn-ea"/>
          <a:cs typeface="+mn-cs"/>
        </a:defRPr>
      </a:lvl1pPr>
      <a:lvl2pPr marL="523403" indent="-174468" algn="l" defTabSz="69787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832" kern="1200">
          <a:solidFill>
            <a:schemeClr val="tx1"/>
          </a:solidFill>
          <a:latin typeface="+mn-lt"/>
          <a:ea typeface="+mn-ea"/>
          <a:cs typeface="+mn-cs"/>
        </a:defRPr>
      </a:lvl2pPr>
      <a:lvl3pPr marL="872338" indent="-174468" algn="l" defTabSz="69787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526" kern="1200">
          <a:solidFill>
            <a:schemeClr val="tx1"/>
          </a:solidFill>
          <a:latin typeface="+mn-lt"/>
          <a:ea typeface="+mn-ea"/>
          <a:cs typeface="+mn-cs"/>
        </a:defRPr>
      </a:lvl3pPr>
      <a:lvl4pPr marL="1221273" indent="-174468" algn="l" defTabSz="69787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4" kern="1200">
          <a:solidFill>
            <a:schemeClr val="tx1"/>
          </a:solidFill>
          <a:latin typeface="+mn-lt"/>
          <a:ea typeface="+mn-ea"/>
          <a:cs typeface="+mn-cs"/>
        </a:defRPr>
      </a:lvl4pPr>
      <a:lvl5pPr marL="1570208" indent="-174468" algn="l" defTabSz="69787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4" kern="1200">
          <a:solidFill>
            <a:schemeClr val="tx1"/>
          </a:solidFill>
          <a:latin typeface="+mn-lt"/>
          <a:ea typeface="+mn-ea"/>
          <a:cs typeface="+mn-cs"/>
        </a:defRPr>
      </a:lvl5pPr>
      <a:lvl6pPr marL="1919143" indent="-174468" algn="l" defTabSz="69787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4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indent="-174468" algn="l" defTabSz="69787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4" kern="1200">
          <a:solidFill>
            <a:schemeClr val="tx1"/>
          </a:solidFill>
          <a:latin typeface="+mn-lt"/>
          <a:ea typeface="+mn-ea"/>
          <a:cs typeface="+mn-cs"/>
        </a:defRPr>
      </a:lvl7pPr>
      <a:lvl8pPr marL="2617013" indent="-174468" algn="l" defTabSz="69787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4" kern="1200">
          <a:solidFill>
            <a:schemeClr val="tx1"/>
          </a:solidFill>
          <a:latin typeface="+mn-lt"/>
          <a:ea typeface="+mn-ea"/>
          <a:cs typeface="+mn-cs"/>
        </a:defRPr>
      </a:lvl8pPr>
      <a:lvl9pPr marL="2965948" indent="-174468" algn="l" defTabSz="697870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1pPr>
      <a:lvl2pPr marL="348935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2pPr>
      <a:lvl3pPr marL="697870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3pPr>
      <a:lvl4pPr marL="1046805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4pPr>
      <a:lvl5pPr marL="1395740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5pPr>
      <a:lvl6pPr marL="1744675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6pPr>
      <a:lvl7pPr marL="2093610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7pPr>
      <a:lvl8pPr marL="2442545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8pPr>
      <a:lvl9pPr marL="2791480" algn="l" defTabSz="697870" rtl="0" eaLnBrk="1" latinLnBrk="0" hangingPunct="1">
        <a:defRPr sz="13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Sql Logo PNG Transparent &amp; SVG Vector - Freebie Supply">
            <a:extLst>
              <a:ext uri="{FF2B5EF4-FFF2-40B4-BE49-F238E27FC236}">
                <a16:creationId xmlns:a16="http://schemas.microsoft.com/office/drawing/2014/main" id="{BA4BF762-94DF-4B85-B313-A40EE2C5D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98" y="190653"/>
            <a:ext cx="7239743" cy="501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8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33B256-F110-4224-BA80-EA7B71BA5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10" y="1861990"/>
            <a:ext cx="6321317" cy="167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0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E29C1AB4-77D0-4E30-8EA8-BEE59CBE9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82" y="1337969"/>
            <a:ext cx="4843973" cy="27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5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 Zhang</dc:creator>
  <cp:lastModifiedBy>Chris  Zhang</cp:lastModifiedBy>
  <cp:revision>1</cp:revision>
  <dcterms:created xsi:type="dcterms:W3CDTF">2022-04-20T05:44:23Z</dcterms:created>
  <dcterms:modified xsi:type="dcterms:W3CDTF">2022-04-20T05:57:47Z</dcterms:modified>
</cp:coreProperties>
</file>