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2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20AC-1A6D-7D4E-8B22-060C2D9E25B7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EB54-E7C0-5248-90D1-BDBAE4590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6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20AC-1A6D-7D4E-8B22-060C2D9E25B7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EB54-E7C0-5248-90D1-BDBAE4590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37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20AC-1A6D-7D4E-8B22-060C2D9E25B7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EB54-E7C0-5248-90D1-BDBAE4590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9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20AC-1A6D-7D4E-8B22-060C2D9E25B7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EB54-E7C0-5248-90D1-BDBAE4590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4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20AC-1A6D-7D4E-8B22-060C2D9E25B7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EB54-E7C0-5248-90D1-BDBAE4590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7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20AC-1A6D-7D4E-8B22-060C2D9E25B7}" type="datetimeFigureOut">
              <a:rPr lang="en-US" smtClean="0"/>
              <a:t>5/18/15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EB54-E7C0-5248-90D1-BDBAE4590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3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20AC-1A6D-7D4E-8B22-060C2D9E25B7}" type="datetimeFigureOut">
              <a:rPr lang="en-US" smtClean="0"/>
              <a:t>5/18/15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EB54-E7C0-5248-90D1-BDBAE4590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6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20AC-1A6D-7D4E-8B22-060C2D9E25B7}" type="datetimeFigureOut">
              <a:rPr lang="en-US" smtClean="0"/>
              <a:t>5/18/15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EB54-E7C0-5248-90D1-BDBAE4590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20AC-1A6D-7D4E-8B22-060C2D9E25B7}" type="datetimeFigureOut">
              <a:rPr lang="en-US" smtClean="0"/>
              <a:t>5/18/15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EB54-E7C0-5248-90D1-BDBAE4590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2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20AC-1A6D-7D4E-8B22-060C2D9E25B7}" type="datetimeFigureOut">
              <a:rPr lang="en-US" smtClean="0"/>
              <a:t>5/18/15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EB54-E7C0-5248-90D1-BDBAE4590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0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20AC-1A6D-7D4E-8B22-060C2D9E25B7}" type="datetimeFigureOut">
              <a:rPr lang="en-US" smtClean="0"/>
              <a:t>5/18/15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EB54-E7C0-5248-90D1-BDBAE4590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920AC-1A6D-7D4E-8B22-060C2D9E25B7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EB54-E7C0-5248-90D1-BDBAE4590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1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Bay Area Travel Times:</a:t>
            </a:r>
            <a:br>
              <a:rPr lang="en-US" dirty="0" smtClean="0"/>
            </a:br>
            <a:r>
              <a:rPr lang="en-US" i="1" dirty="0" smtClean="0"/>
              <a:t>Is it possible?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Greg </a:t>
            </a:r>
            <a:r>
              <a:rPr lang="en-US" dirty="0" err="1" smtClean="0"/>
              <a:t>Naifeh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201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I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of departure is not the most reliable source of a trip’s expected duration</a:t>
            </a:r>
          </a:p>
          <a:p>
            <a:r>
              <a:rPr lang="en-US" dirty="0" smtClean="0"/>
              <a:t>That data </a:t>
            </a:r>
            <a:r>
              <a:rPr lang="en-US" dirty="0" err="1" smtClean="0"/>
              <a:t>munging</a:t>
            </a:r>
            <a:r>
              <a:rPr lang="en-US" dirty="0" smtClean="0"/>
              <a:t> is 99.99999999% </a:t>
            </a:r>
          </a:p>
          <a:p>
            <a:r>
              <a:rPr lang="en-US" dirty="0" smtClean="0"/>
              <a:t>You don’t always find what you set out looking for</a:t>
            </a:r>
          </a:p>
          <a:p>
            <a:r>
              <a:rPr lang="en-US" dirty="0" smtClean="0"/>
              <a:t>Leave for work early in the morning and head home late at night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52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would I do differently?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There’s a python package called </a:t>
            </a:r>
            <a:r>
              <a:rPr lang="en-US" dirty="0" err="1" smtClean="0"/>
              <a:t>Statsmodels</a:t>
            </a:r>
            <a:r>
              <a:rPr lang="en-US" dirty="0" smtClean="0"/>
              <a:t>, part of which is designed around analyzing time 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370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beginning…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trying to solve:</a:t>
            </a:r>
          </a:p>
          <a:p>
            <a:pPr lvl="1"/>
            <a:r>
              <a:rPr lang="en-US" dirty="0" smtClean="0"/>
              <a:t>What time should I leave for work in the morning?</a:t>
            </a:r>
          </a:p>
          <a:p>
            <a:pPr lvl="1"/>
            <a:r>
              <a:rPr lang="en-US" dirty="0" smtClean="0"/>
              <a:t>At that time, what is the optimal travel mode?</a:t>
            </a:r>
          </a:p>
          <a:p>
            <a:pPr lvl="1"/>
            <a:r>
              <a:rPr lang="en-US" dirty="0" smtClean="0"/>
              <a:t>Should I drive, take the bus, or walk?</a:t>
            </a:r>
          </a:p>
          <a:p>
            <a:r>
              <a:rPr lang="en-US" dirty="0" smtClean="0"/>
              <a:t>Goal: to </a:t>
            </a:r>
            <a:r>
              <a:rPr lang="en-US" i="1" u="sng" dirty="0" smtClean="0"/>
              <a:t>save</a:t>
            </a:r>
            <a:r>
              <a:rPr lang="en-US" dirty="0" smtClean="0"/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1023946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beginning…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trying to solve:</a:t>
            </a:r>
          </a:p>
          <a:p>
            <a:pPr lvl="1"/>
            <a:r>
              <a:rPr lang="en-US" dirty="0" smtClean="0"/>
              <a:t>What time should I leave for work in the morning?</a:t>
            </a:r>
          </a:p>
          <a:p>
            <a:pPr lvl="1"/>
            <a:r>
              <a:rPr lang="en-US" dirty="0" smtClean="0"/>
              <a:t>At that time, what is the optimal travel mode?</a:t>
            </a:r>
          </a:p>
          <a:p>
            <a:pPr lvl="1"/>
            <a:r>
              <a:rPr lang="en-US" dirty="0" smtClean="0"/>
              <a:t>Should I drive, take the bus, or walk?</a:t>
            </a:r>
          </a:p>
          <a:p>
            <a:r>
              <a:rPr lang="en-US" dirty="0" smtClean="0"/>
              <a:t>Goal: to </a:t>
            </a:r>
            <a:r>
              <a:rPr lang="en-US" i="1" u="sng" dirty="0" smtClean="0"/>
              <a:t>save</a:t>
            </a:r>
            <a:r>
              <a:rPr lang="en-US" dirty="0" smtClean="0"/>
              <a:t> time</a:t>
            </a:r>
          </a:p>
          <a:p>
            <a:r>
              <a:rPr lang="en-US" dirty="0" smtClean="0"/>
              <a:t>These are simple questions…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7880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beginning…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trying to solve:</a:t>
            </a:r>
          </a:p>
          <a:p>
            <a:pPr lvl="1"/>
            <a:r>
              <a:rPr lang="en-US" dirty="0" smtClean="0"/>
              <a:t>What time should I leave for work in the morning?</a:t>
            </a:r>
          </a:p>
          <a:p>
            <a:pPr lvl="1"/>
            <a:r>
              <a:rPr lang="en-US" dirty="0" smtClean="0"/>
              <a:t>At that time, what is the optimal travel mode?</a:t>
            </a:r>
          </a:p>
          <a:p>
            <a:pPr lvl="1"/>
            <a:r>
              <a:rPr lang="en-US" dirty="0" smtClean="0"/>
              <a:t>Should I drive, take the bus, or walk?</a:t>
            </a:r>
          </a:p>
          <a:p>
            <a:r>
              <a:rPr lang="en-US" dirty="0" smtClean="0"/>
              <a:t>Goal: to </a:t>
            </a:r>
            <a:r>
              <a:rPr lang="en-US" i="1" u="sng" dirty="0" smtClean="0"/>
              <a:t>save</a:t>
            </a:r>
            <a:r>
              <a:rPr lang="en-US" dirty="0" smtClean="0"/>
              <a:t> time</a:t>
            </a:r>
          </a:p>
          <a:p>
            <a:r>
              <a:rPr lang="en-US" dirty="0" smtClean="0"/>
              <a:t>These are simple questions…</a:t>
            </a:r>
          </a:p>
          <a:p>
            <a:r>
              <a:rPr lang="en-US" dirty="0" smtClean="0"/>
              <a:t>With a enormous level of complexity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2446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Right now, we have access to real time traffic:</a:t>
            </a:r>
          </a:p>
          <a:p>
            <a:pPr lvl="1"/>
            <a:r>
              <a:rPr lang="en-US" dirty="0" smtClean="0"/>
              <a:t>Google Maps</a:t>
            </a:r>
          </a:p>
          <a:p>
            <a:pPr lvl="1"/>
            <a:r>
              <a:rPr lang="en-US" dirty="0" err="1" smtClean="0"/>
              <a:t>Waze</a:t>
            </a:r>
            <a:endParaRPr lang="en-US" dirty="0" smtClean="0"/>
          </a:p>
          <a:p>
            <a:pPr lvl="1"/>
            <a:r>
              <a:rPr lang="en-US" dirty="0" smtClean="0"/>
              <a:t>Other applications</a:t>
            </a:r>
          </a:p>
          <a:p>
            <a:r>
              <a:rPr lang="en-US" dirty="0" smtClean="0"/>
              <a:t>But no real (or free) access to historical traffic information</a:t>
            </a:r>
          </a:p>
          <a:p>
            <a:r>
              <a:rPr lang="en-US" dirty="0" smtClean="0"/>
              <a:t>So I set out to create this data set</a:t>
            </a:r>
          </a:p>
        </p:txBody>
      </p:sp>
    </p:spTree>
    <p:extLst>
      <p:ext uri="{BB962C8B-B14F-4D97-AF65-F5344CB8AC3E}">
        <p14:creationId xmlns:p14="http://schemas.microsoft.com/office/powerpoint/2010/main" val="1046196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Pre-selected origins and destinations in the bay area</a:t>
            </a:r>
          </a:p>
          <a:p>
            <a:pPr lvl="1"/>
            <a:r>
              <a:rPr lang="en-US" dirty="0" smtClean="0"/>
              <a:t>Residential neighborhoods: </a:t>
            </a:r>
          </a:p>
          <a:p>
            <a:pPr lvl="2"/>
            <a:r>
              <a:rPr lang="en-US" dirty="0" smtClean="0"/>
              <a:t>Russian Hill, North Beach, Pacific Heights, Berkeley, Oakland, Outer Richmond, Outer Sunset, Mission, </a:t>
            </a:r>
            <a:r>
              <a:rPr lang="en-US" dirty="0" err="1" smtClean="0"/>
              <a:t>Noe</a:t>
            </a:r>
            <a:r>
              <a:rPr lang="en-US" dirty="0" smtClean="0"/>
              <a:t> Valley</a:t>
            </a:r>
          </a:p>
          <a:p>
            <a:pPr lvl="1"/>
            <a:r>
              <a:rPr lang="en-US" dirty="0" smtClean="0"/>
              <a:t>Work neighborhoods:</a:t>
            </a:r>
          </a:p>
          <a:p>
            <a:pPr lvl="2"/>
            <a:r>
              <a:rPr lang="en-US" dirty="0" smtClean="0"/>
              <a:t>Oakland, Financial District, Mountain View</a:t>
            </a:r>
          </a:p>
        </p:txBody>
      </p:sp>
    </p:spTree>
    <p:extLst>
      <p:ext uri="{BB962C8B-B14F-4D97-AF65-F5344CB8AC3E}">
        <p14:creationId xmlns:p14="http://schemas.microsoft.com/office/powerpoint/2010/main" val="1942394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368" y="1507581"/>
            <a:ext cx="5489936" cy="508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841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5264"/>
            <a:ext cx="8229600" cy="5454316"/>
          </a:xfrm>
        </p:spPr>
        <p:txBody>
          <a:bodyPr/>
          <a:lstStyle/>
          <a:p>
            <a:r>
              <a:rPr lang="en-US" dirty="0" smtClean="0"/>
              <a:t>APIs:</a:t>
            </a:r>
          </a:p>
          <a:p>
            <a:pPr lvl="1"/>
            <a:r>
              <a:rPr lang="en-US" dirty="0" smtClean="0"/>
              <a:t>Transit: Google Maps Distance Matrix API </a:t>
            </a:r>
          </a:p>
          <a:p>
            <a:pPr lvl="3"/>
            <a:r>
              <a:rPr lang="en-US" dirty="0" smtClean="0"/>
              <a:t>2500 requests/day (for free)</a:t>
            </a:r>
          </a:p>
          <a:p>
            <a:pPr lvl="1"/>
            <a:r>
              <a:rPr lang="en-US" dirty="0" smtClean="0"/>
              <a:t>Driving: Bing Maps REST Route API</a:t>
            </a:r>
          </a:p>
          <a:p>
            <a:pPr lvl="3"/>
            <a:r>
              <a:rPr lang="en-US" dirty="0" smtClean="0"/>
              <a:t>125,000 requests/year (for free)</a:t>
            </a:r>
          </a:p>
          <a:p>
            <a:r>
              <a:rPr lang="en-US" dirty="0" smtClean="0"/>
              <a:t>Storage: MySQL</a:t>
            </a:r>
          </a:p>
          <a:p>
            <a:r>
              <a:rPr lang="en-US" dirty="0" smtClean="0"/>
              <a:t>Engine: </a:t>
            </a:r>
            <a:r>
              <a:rPr lang="en-US" dirty="0" err="1" smtClean="0"/>
              <a:t>cron</a:t>
            </a:r>
            <a:r>
              <a:rPr lang="en-US" dirty="0" smtClean="0"/>
              <a:t> running on EC2 instance</a:t>
            </a:r>
          </a:p>
        </p:txBody>
      </p:sp>
      <p:pic>
        <p:nvPicPr>
          <p:cNvPr id="4" name="Picture 3" descr="Screen Shot 2015-05-18 at 5.28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28" y="4357437"/>
            <a:ext cx="85598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76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32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371</Words>
  <Application>Microsoft Macintosh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Predicting Bay Area Travel Times: Is it possible?</vt:lpstr>
      <vt:lpstr>In the beginning…</vt:lpstr>
      <vt:lpstr>In the beginning…</vt:lpstr>
      <vt:lpstr>In the beginning…</vt:lpstr>
      <vt:lpstr>Data Available</vt:lpstr>
      <vt:lpstr>Data Collection</vt:lpstr>
      <vt:lpstr>Data Collection</vt:lpstr>
      <vt:lpstr>Data Collection</vt:lpstr>
      <vt:lpstr>Results…</vt:lpstr>
      <vt:lpstr>What did I learn?</vt:lpstr>
      <vt:lpstr>What would I do differently?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 Area Map Data Analysis</dc:title>
  <dc:creator>Greg</dc:creator>
  <cp:lastModifiedBy>Greg</cp:lastModifiedBy>
  <cp:revision>9</cp:revision>
  <dcterms:created xsi:type="dcterms:W3CDTF">2015-05-19T00:05:54Z</dcterms:created>
  <dcterms:modified xsi:type="dcterms:W3CDTF">2015-05-19T02:48:49Z</dcterms:modified>
</cp:coreProperties>
</file>