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4E42D"/>
    <a:srgbClr val="DC4BB2"/>
    <a:srgbClr val="DC5139"/>
    <a:srgbClr val="DCD943"/>
    <a:srgbClr val="3BDC81"/>
    <a:srgbClr val="2EAA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3580" autoAdjust="0"/>
  </p:normalViewPr>
  <p:slideViewPr>
    <p:cSldViewPr snapToGrid="0" snapToObjects="1">
      <p:cViewPr>
        <p:scale>
          <a:sx n="150" d="100"/>
          <a:sy n="150" d="100"/>
        </p:scale>
        <p:origin x="-125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32E-FE20-BE44-B39C-676EB549B38B}" type="datetimeFigureOut">
              <a:rPr lang="fr-FR" smtClean="0"/>
              <a:pPr/>
              <a:t>21/09/11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6138-5CC5-D547-8D77-61AC87510D5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274474" y="372354"/>
            <a:ext cx="3840498" cy="2647449"/>
            <a:chOff x="645595" y="3141598"/>
            <a:chExt cx="1975015" cy="1385411"/>
          </a:xfrm>
        </p:grpSpPr>
        <p:sp>
          <p:nvSpPr>
            <p:cNvPr id="5" name="Cube 4"/>
            <p:cNvSpPr/>
            <p:nvPr/>
          </p:nvSpPr>
          <p:spPr>
            <a:xfrm>
              <a:off x="645595" y="4238381"/>
              <a:ext cx="1975015" cy="288628"/>
            </a:xfrm>
            <a:prstGeom prst="cube">
              <a:avLst/>
            </a:prstGeom>
            <a:solidFill>
              <a:srgbClr val="2EAAD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Service-</a:t>
              </a:r>
              <a:r>
                <a:rPr lang="fr-FR" sz="2000" dirty="0" err="1" smtClean="0"/>
                <a:t>Oriented</a:t>
              </a:r>
              <a:r>
                <a:rPr lang="fr-FR" sz="2000" dirty="0" smtClean="0"/>
                <a:t> </a:t>
              </a:r>
              <a:r>
                <a:rPr lang="fr-FR" sz="2000" dirty="0" err="1" smtClean="0"/>
                <a:t>Runtime</a:t>
              </a:r>
              <a:endParaRPr lang="fr-FR" sz="2000" dirty="0"/>
            </a:p>
          </p:txBody>
        </p:sp>
        <p:sp>
          <p:nvSpPr>
            <p:cNvPr id="6" name="Cube 5"/>
            <p:cNvSpPr/>
            <p:nvPr/>
          </p:nvSpPr>
          <p:spPr>
            <a:xfrm>
              <a:off x="645595" y="3964186"/>
              <a:ext cx="1975015" cy="288628"/>
            </a:xfrm>
            <a:prstGeom prst="cube">
              <a:avLst/>
            </a:prstGeom>
            <a:solidFill>
              <a:srgbClr val="3BDC8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err="1" smtClean="0"/>
                <a:t>Device</a:t>
              </a:r>
              <a:r>
                <a:rPr lang="fr-FR" sz="2000" dirty="0" smtClean="0"/>
                <a:t> </a:t>
              </a:r>
              <a:r>
                <a:rPr lang="fr-FR" sz="2000" dirty="0" err="1" smtClean="0"/>
                <a:t>Interoperability</a:t>
              </a:r>
              <a:endParaRPr lang="fr-FR" sz="2000" dirty="0"/>
            </a:p>
          </p:txBody>
        </p:sp>
        <p:sp>
          <p:nvSpPr>
            <p:cNvPr id="7" name="Cube 6"/>
            <p:cNvSpPr/>
            <p:nvPr/>
          </p:nvSpPr>
          <p:spPr>
            <a:xfrm>
              <a:off x="645595" y="3689990"/>
              <a:ext cx="1975015" cy="288628"/>
            </a:xfrm>
            <a:prstGeom prst="cube">
              <a:avLst/>
            </a:prstGeom>
            <a:solidFill>
              <a:srgbClr val="DCD94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Component Model</a:t>
              </a:r>
              <a:endParaRPr lang="fr-FR" sz="2000" dirty="0"/>
            </a:p>
          </p:txBody>
        </p:sp>
        <p:sp>
          <p:nvSpPr>
            <p:cNvPr id="8" name="Cube 7"/>
            <p:cNvSpPr/>
            <p:nvPr/>
          </p:nvSpPr>
          <p:spPr>
            <a:xfrm>
              <a:off x="645595" y="3415794"/>
              <a:ext cx="1975015" cy="288628"/>
            </a:xfrm>
            <a:prstGeom prst="cube">
              <a:avLst/>
            </a:prstGeom>
            <a:solidFill>
              <a:srgbClr val="DC513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err="1" smtClean="0"/>
                <a:t>Wrappers</a:t>
              </a:r>
              <a:endParaRPr lang="fr-FR" sz="2000" dirty="0"/>
            </a:p>
          </p:txBody>
        </p:sp>
        <p:sp>
          <p:nvSpPr>
            <p:cNvPr id="9" name="Cube 8"/>
            <p:cNvSpPr/>
            <p:nvPr/>
          </p:nvSpPr>
          <p:spPr>
            <a:xfrm>
              <a:off x="645596" y="3141598"/>
              <a:ext cx="1183204" cy="288628"/>
            </a:xfrm>
            <a:prstGeom prst="cube">
              <a:avLst/>
            </a:prstGeom>
            <a:solidFill>
              <a:srgbClr val="DC4BB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err="1" smtClean="0"/>
                <a:t>Model@Runtime</a:t>
              </a:r>
              <a:endParaRPr lang="fr-FR" sz="2000" dirty="0"/>
            </a:p>
          </p:txBody>
        </p:sp>
        <p:sp>
          <p:nvSpPr>
            <p:cNvPr id="10" name="Cube 9"/>
            <p:cNvSpPr/>
            <p:nvPr/>
          </p:nvSpPr>
          <p:spPr>
            <a:xfrm>
              <a:off x="1769181" y="3141598"/>
              <a:ext cx="851429" cy="288628"/>
            </a:xfrm>
            <a:prstGeom prst="cube">
              <a:avLst/>
            </a:prstGeom>
            <a:solidFill>
              <a:srgbClr val="DC4BB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smtClean="0"/>
                <a:t>Checkers</a:t>
              </a:r>
            </a:p>
          </p:txBody>
        </p:sp>
      </p:grpSp>
      <p:grpSp>
        <p:nvGrpSpPr>
          <p:cNvPr id="11" name="Grouper 10"/>
          <p:cNvGrpSpPr/>
          <p:nvPr/>
        </p:nvGrpSpPr>
        <p:grpSpPr>
          <a:xfrm>
            <a:off x="6444956" y="755175"/>
            <a:ext cx="1975015" cy="1385411"/>
            <a:chOff x="645595" y="3141598"/>
            <a:chExt cx="1975015" cy="1385411"/>
          </a:xfrm>
        </p:grpSpPr>
        <p:sp>
          <p:nvSpPr>
            <p:cNvPr id="12" name="Cube 11"/>
            <p:cNvSpPr/>
            <p:nvPr/>
          </p:nvSpPr>
          <p:spPr>
            <a:xfrm>
              <a:off x="645595" y="4238381"/>
              <a:ext cx="1975015" cy="288628"/>
            </a:xfrm>
            <a:prstGeom prst="cube">
              <a:avLst/>
            </a:prstGeom>
            <a:solidFill>
              <a:srgbClr val="2EAAD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Service-</a:t>
              </a:r>
              <a:r>
                <a:rPr lang="fr-FR" sz="1100" dirty="0" err="1" smtClean="0"/>
                <a:t>Oriented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Runtime</a:t>
              </a:r>
              <a:endParaRPr lang="fr-FR" sz="1100" dirty="0"/>
            </a:p>
          </p:txBody>
        </p:sp>
        <p:sp>
          <p:nvSpPr>
            <p:cNvPr id="13" name="Cube 12"/>
            <p:cNvSpPr/>
            <p:nvPr/>
          </p:nvSpPr>
          <p:spPr>
            <a:xfrm>
              <a:off x="645595" y="3964186"/>
              <a:ext cx="1975015" cy="288628"/>
            </a:xfrm>
            <a:prstGeom prst="cube">
              <a:avLst/>
            </a:prstGeom>
            <a:solidFill>
              <a:srgbClr val="3BDC8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Device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Interoperability</a:t>
              </a:r>
              <a:endParaRPr lang="fr-FR" sz="1200" dirty="0"/>
            </a:p>
          </p:txBody>
        </p:sp>
        <p:sp>
          <p:nvSpPr>
            <p:cNvPr id="14" name="Cube 13"/>
            <p:cNvSpPr/>
            <p:nvPr/>
          </p:nvSpPr>
          <p:spPr>
            <a:xfrm>
              <a:off x="645595" y="3689990"/>
              <a:ext cx="1975015" cy="288628"/>
            </a:xfrm>
            <a:prstGeom prst="cube">
              <a:avLst/>
            </a:prstGeom>
            <a:solidFill>
              <a:srgbClr val="DCD94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Component Model</a:t>
              </a:r>
              <a:endParaRPr lang="fr-FR" sz="1400" dirty="0"/>
            </a:p>
          </p:txBody>
        </p:sp>
        <p:sp>
          <p:nvSpPr>
            <p:cNvPr id="15" name="Cube 14"/>
            <p:cNvSpPr/>
            <p:nvPr/>
          </p:nvSpPr>
          <p:spPr>
            <a:xfrm>
              <a:off x="645595" y="3415794"/>
              <a:ext cx="1975015" cy="288628"/>
            </a:xfrm>
            <a:prstGeom prst="cube">
              <a:avLst/>
            </a:prstGeom>
            <a:solidFill>
              <a:srgbClr val="DC513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Wrappers</a:t>
              </a:r>
              <a:endParaRPr lang="fr-FR" sz="1200" dirty="0"/>
            </a:p>
          </p:txBody>
        </p:sp>
        <p:sp>
          <p:nvSpPr>
            <p:cNvPr id="16" name="Cube 15"/>
            <p:cNvSpPr/>
            <p:nvPr/>
          </p:nvSpPr>
          <p:spPr>
            <a:xfrm>
              <a:off x="645596" y="3141598"/>
              <a:ext cx="1183204" cy="288628"/>
            </a:xfrm>
            <a:prstGeom prst="cube">
              <a:avLst/>
            </a:prstGeom>
            <a:solidFill>
              <a:srgbClr val="DC4BB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err="1" smtClean="0"/>
                <a:t>Model@Runtime</a:t>
              </a:r>
              <a:endParaRPr lang="fr-FR" sz="1050" dirty="0"/>
            </a:p>
          </p:txBody>
        </p:sp>
        <p:sp>
          <p:nvSpPr>
            <p:cNvPr id="17" name="Cube 16"/>
            <p:cNvSpPr/>
            <p:nvPr/>
          </p:nvSpPr>
          <p:spPr>
            <a:xfrm>
              <a:off x="1769181" y="3141598"/>
              <a:ext cx="851429" cy="288628"/>
            </a:xfrm>
            <a:prstGeom prst="cube">
              <a:avLst/>
            </a:prstGeom>
            <a:solidFill>
              <a:srgbClr val="DC4BB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/>
                <a:t>Checkers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r 10"/>
          <p:cNvGrpSpPr/>
          <p:nvPr/>
        </p:nvGrpSpPr>
        <p:grpSpPr>
          <a:xfrm>
            <a:off x="274474" y="372354"/>
            <a:ext cx="3840498" cy="2647449"/>
            <a:chOff x="645595" y="3141598"/>
            <a:chExt cx="1975015" cy="1385411"/>
          </a:xfrm>
        </p:grpSpPr>
        <p:sp>
          <p:nvSpPr>
            <p:cNvPr id="4" name="Cube 3"/>
            <p:cNvSpPr/>
            <p:nvPr/>
          </p:nvSpPr>
          <p:spPr>
            <a:xfrm>
              <a:off x="645595" y="4238381"/>
              <a:ext cx="1975015" cy="288628"/>
            </a:xfrm>
            <a:prstGeom prst="cube">
              <a:avLst/>
            </a:prstGeom>
            <a:solidFill>
              <a:srgbClr val="2EAAD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Service-</a:t>
              </a:r>
              <a:r>
                <a:rPr lang="fr-FR" sz="2000" dirty="0" err="1" smtClean="0"/>
                <a:t>Oriented</a:t>
              </a:r>
              <a:r>
                <a:rPr lang="fr-FR" sz="2000" dirty="0" smtClean="0"/>
                <a:t> </a:t>
              </a:r>
              <a:r>
                <a:rPr lang="fr-FR" sz="2000" dirty="0" err="1" smtClean="0"/>
                <a:t>Runtime</a:t>
              </a:r>
              <a:endParaRPr lang="fr-FR" sz="2000" dirty="0"/>
            </a:p>
          </p:txBody>
        </p:sp>
        <p:sp>
          <p:nvSpPr>
            <p:cNvPr id="5" name="Cube 4"/>
            <p:cNvSpPr/>
            <p:nvPr/>
          </p:nvSpPr>
          <p:spPr>
            <a:xfrm>
              <a:off x="645595" y="3964186"/>
              <a:ext cx="1975015" cy="288628"/>
            </a:xfrm>
            <a:prstGeom prst="cube">
              <a:avLst/>
            </a:prstGeom>
            <a:solidFill>
              <a:srgbClr val="3BDC8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err="1" smtClean="0"/>
                <a:t>Device</a:t>
              </a:r>
              <a:r>
                <a:rPr lang="fr-FR" sz="2000" dirty="0" smtClean="0"/>
                <a:t> </a:t>
              </a:r>
              <a:r>
                <a:rPr lang="fr-FR" sz="2000" dirty="0" err="1" smtClean="0"/>
                <a:t>Interoperability</a:t>
              </a:r>
              <a:endParaRPr lang="fr-FR" sz="2000" dirty="0"/>
            </a:p>
          </p:txBody>
        </p:sp>
        <p:sp>
          <p:nvSpPr>
            <p:cNvPr id="6" name="Cube 5"/>
            <p:cNvSpPr/>
            <p:nvPr/>
          </p:nvSpPr>
          <p:spPr>
            <a:xfrm>
              <a:off x="645595" y="3689990"/>
              <a:ext cx="1975015" cy="288628"/>
            </a:xfrm>
            <a:prstGeom prst="cube">
              <a:avLst/>
            </a:prstGeom>
            <a:solidFill>
              <a:srgbClr val="DCD94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Component Model</a:t>
              </a:r>
              <a:endParaRPr lang="fr-FR" sz="2000" dirty="0"/>
            </a:p>
          </p:txBody>
        </p:sp>
        <p:sp>
          <p:nvSpPr>
            <p:cNvPr id="7" name="Cube 6"/>
            <p:cNvSpPr/>
            <p:nvPr/>
          </p:nvSpPr>
          <p:spPr>
            <a:xfrm>
              <a:off x="645595" y="3415794"/>
              <a:ext cx="1975015" cy="288628"/>
            </a:xfrm>
            <a:prstGeom prst="cube">
              <a:avLst/>
            </a:prstGeom>
            <a:solidFill>
              <a:srgbClr val="DC513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err="1" smtClean="0"/>
                <a:t>Wrappers</a:t>
              </a:r>
              <a:endParaRPr lang="fr-FR" sz="2000" dirty="0"/>
            </a:p>
          </p:txBody>
        </p:sp>
        <p:sp>
          <p:nvSpPr>
            <p:cNvPr id="8" name="Cube 7"/>
            <p:cNvSpPr/>
            <p:nvPr/>
          </p:nvSpPr>
          <p:spPr>
            <a:xfrm>
              <a:off x="645596" y="3141598"/>
              <a:ext cx="1183204" cy="288628"/>
            </a:xfrm>
            <a:prstGeom prst="cube">
              <a:avLst/>
            </a:prstGeom>
            <a:solidFill>
              <a:srgbClr val="DC4BB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err="1" smtClean="0"/>
                <a:t>Model@Runtime</a:t>
              </a:r>
              <a:endParaRPr lang="fr-FR" sz="2000" dirty="0"/>
            </a:p>
          </p:txBody>
        </p:sp>
        <p:sp>
          <p:nvSpPr>
            <p:cNvPr id="10" name="Cube 9"/>
            <p:cNvSpPr/>
            <p:nvPr/>
          </p:nvSpPr>
          <p:spPr>
            <a:xfrm>
              <a:off x="1769181" y="3141598"/>
              <a:ext cx="851429" cy="288628"/>
            </a:xfrm>
            <a:prstGeom prst="cube">
              <a:avLst/>
            </a:prstGeom>
            <a:solidFill>
              <a:srgbClr val="DC4BB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smtClean="0"/>
                <a:t>Checkers</a:t>
              </a:r>
            </a:p>
          </p:txBody>
        </p:sp>
      </p:grpSp>
      <p:grpSp>
        <p:nvGrpSpPr>
          <p:cNvPr id="55" name="Grouper 54"/>
          <p:cNvGrpSpPr/>
          <p:nvPr/>
        </p:nvGrpSpPr>
        <p:grpSpPr>
          <a:xfrm>
            <a:off x="274477" y="5112833"/>
            <a:ext cx="1975015" cy="1385411"/>
            <a:chOff x="274477" y="5112833"/>
            <a:chExt cx="1975015" cy="1385411"/>
          </a:xfrm>
        </p:grpSpPr>
        <p:sp>
          <p:nvSpPr>
            <p:cNvPr id="13" name="Cube 12"/>
            <p:cNvSpPr/>
            <p:nvPr/>
          </p:nvSpPr>
          <p:spPr>
            <a:xfrm>
              <a:off x="274477" y="6209616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Service-</a:t>
              </a:r>
              <a:r>
                <a:rPr lang="fr-FR" sz="1100" dirty="0" err="1" smtClean="0"/>
                <a:t>Oriented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Runtime</a:t>
              </a:r>
              <a:endParaRPr lang="fr-FR" sz="1100" dirty="0"/>
            </a:p>
          </p:txBody>
        </p:sp>
        <p:sp>
          <p:nvSpPr>
            <p:cNvPr id="14" name="Cube 13"/>
            <p:cNvSpPr/>
            <p:nvPr/>
          </p:nvSpPr>
          <p:spPr>
            <a:xfrm>
              <a:off x="274477" y="5935421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Device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Interoperability</a:t>
              </a:r>
              <a:endParaRPr lang="fr-FR" sz="1200" dirty="0"/>
            </a:p>
          </p:txBody>
        </p:sp>
        <p:sp>
          <p:nvSpPr>
            <p:cNvPr id="15" name="Cube 14"/>
            <p:cNvSpPr/>
            <p:nvPr/>
          </p:nvSpPr>
          <p:spPr>
            <a:xfrm>
              <a:off x="274477" y="5661225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Component Model</a:t>
              </a:r>
              <a:endParaRPr lang="fr-FR" sz="1400" dirty="0"/>
            </a:p>
          </p:txBody>
        </p:sp>
        <p:sp>
          <p:nvSpPr>
            <p:cNvPr id="16" name="Cube 15"/>
            <p:cNvSpPr/>
            <p:nvPr/>
          </p:nvSpPr>
          <p:spPr>
            <a:xfrm>
              <a:off x="274477" y="5387029"/>
              <a:ext cx="1975015" cy="288628"/>
            </a:xfrm>
            <a:prstGeom prst="cube">
              <a:avLst/>
            </a:prstGeom>
            <a:solidFill>
              <a:srgbClr val="DC5139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Wrappers</a:t>
              </a:r>
              <a:endParaRPr lang="fr-FR" sz="1200" dirty="0"/>
            </a:p>
          </p:txBody>
        </p:sp>
        <p:sp>
          <p:nvSpPr>
            <p:cNvPr id="17" name="Cube 16"/>
            <p:cNvSpPr/>
            <p:nvPr/>
          </p:nvSpPr>
          <p:spPr>
            <a:xfrm>
              <a:off x="274478" y="5112833"/>
              <a:ext cx="1183204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err="1" smtClean="0"/>
                <a:t>Model@Runtime</a:t>
              </a:r>
              <a:endParaRPr lang="fr-FR" sz="1050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1398063" y="5112833"/>
              <a:ext cx="851429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/>
                <a:t>Checkers</a:t>
              </a: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6890301" y="383143"/>
            <a:ext cx="1975015" cy="1385411"/>
            <a:chOff x="6890301" y="383143"/>
            <a:chExt cx="1975015" cy="1385411"/>
          </a:xfrm>
        </p:grpSpPr>
        <p:sp>
          <p:nvSpPr>
            <p:cNvPr id="20" name="Cube 19"/>
            <p:cNvSpPr/>
            <p:nvPr/>
          </p:nvSpPr>
          <p:spPr>
            <a:xfrm>
              <a:off x="6890301" y="1479926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Service-</a:t>
              </a:r>
              <a:r>
                <a:rPr lang="fr-FR" sz="1100" dirty="0" err="1" smtClean="0"/>
                <a:t>Oriented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Runtime</a:t>
              </a:r>
              <a:endParaRPr lang="fr-FR" sz="1100" dirty="0"/>
            </a:p>
          </p:txBody>
        </p:sp>
        <p:sp>
          <p:nvSpPr>
            <p:cNvPr id="21" name="Cube 20"/>
            <p:cNvSpPr/>
            <p:nvPr/>
          </p:nvSpPr>
          <p:spPr>
            <a:xfrm>
              <a:off x="6890301" y="1205731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Device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Interoperability</a:t>
              </a:r>
              <a:endParaRPr lang="fr-FR" sz="1200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6890301" y="931535"/>
              <a:ext cx="1975015" cy="288628"/>
            </a:xfrm>
            <a:prstGeom prst="cube">
              <a:avLst/>
            </a:prstGeom>
            <a:solidFill>
              <a:srgbClr val="DCD94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Component Model</a:t>
              </a:r>
              <a:endParaRPr lang="fr-FR" sz="1400" dirty="0"/>
            </a:p>
          </p:txBody>
        </p:sp>
        <p:sp>
          <p:nvSpPr>
            <p:cNvPr id="23" name="Cube 22"/>
            <p:cNvSpPr/>
            <p:nvPr/>
          </p:nvSpPr>
          <p:spPr>
            <a:xfrm>
              <a:off x="6890301" y="657339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Wrappers</a:t>
              </a:r>
              <a:endParaRPr lang="fr-FR" sz="1200" dirty="0"/>
            </a:p>
          </p:txBody>
        </p:sp>
        <p:sp>
          <p:nvSpPr>
            <p:cNvPr id="24" name="Cube 23"/>
            <p:cNvSpPr/>
            <p:nvPr/>
          </p:nvSpPr>
          <p:spPr>
            <a:xfrm>
              <a:off x="6890302" y="383143"/>
              <a:ext cx="1183204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err="1" smtClean="0"/>
                <a:t>Model@Runtime</a:t>
              </a:r>
              <a:endParaRPr lang="fr-FR" sz="1050" dirty="0"/>
            </a:p>
          </p:txBody>
        </p:sp>
        <p:sp>
          <p:nvSpPr>
            <p:cNvPr id="25" name="Cube 24"/>
            <p:cNvSpPr/>
            <p:nvPr/>
          </p:nvSpPr>
          <p:spPr>
            <a:xfrm>
              <a:off x="8013887" y="383143"/>
              <a:ext cx="851429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/>
                <a:t>Checkers</a:t>
              </a:r>
            </a:p>
          </p:txBody>
        </p:sp>
      </p:grpSp>
      <p:grpSp>
        <p:nvGrpSpPr>
          <p:cNvPr id="54" name="Grouper 53"/>
          <p:cNvGrpSpPr/>
          <p:nvPr/>
        </p:nvGrpSpPr>
        <p:grpSpPr>
          <a:xfrm>
            <a:off x="274476" y="3535689"/>
            <a:ext cx="1975015" cy="1385411"/>
            <a:chOff x="274476" y="3535689"/>
            <a:chExt cx="1975015" cy="1385411"/>
          </a:xfrm>
        </p:grpSpPr>
        <p:sp>
          <p:nvSpPr>
            <p:cNvPr id="27" name="Cube 26"/>
            <p:cNvSpPr/>
            <p:nvPr/>
          </p:nvSpPr>
          <p:spPr>
            <a:xfrm>
              <a:off x="274476" y="4632472"/>
              <a:ext cx="1975015" cy="288628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Service-</a:t>
              </a:r>
              <a:r>
                <a:rPr lang="fr-FR" sz="1100" dirty="0" err="1" smtClean="0"/>
                <a:t>Oriented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Runtime</a:t>
              </a:r>
              <a:endParaRPr lang="fr-FR" sz="1100" dirty="0"/>
            </a:p>
          </p:txBody>
        </p:sp>
        <p:sp>
          <p:nvSpPr>
            <p:cNvPr id="28" name="Cube 27"/>
            <p:cNvSpPr/>
            <p:nvPr/>
          </p:nvSpPr>
          <p:spPr>
            <a:xfrm>
              <a:off x="274476" y="4358277"/>
              <a:ext cx="1975015" cy="288628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Device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Interoperability</a:t>
              </a:r>
              <a:endParaRPr lang="fr-FR" sz="1200" dirty="0"/>
            </a:p>
          </p:txBody>
        </p:sp>
        <p:sp>
          <p:nvSpPr>
            <p:cNvPr id="29" name="Cube 28"/>
            <p:cNvSpPr/>
            <p:nvPr/>
          </p:nvSpPr>
          <p:spPr>
            <a:xfrm>
              <a:off x="274476" y="4084081"/>
              <a:ext cx="1975015" cy="288628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Component Model</a:t>
              </a:r>
              <a:endParaRPr lang="fr-FR" sz="1400" dirty="0"/>
            </a:p>
          </p:txBody>
        </p:sp>
        <p:sp>
          <p:nvSpPr>
            <p:cNvPr id="30" name="Cube 29"/>
            <p:cNvSpPr/>
            <p:nvPr/>
          </p:nvSpPr>
          <p:spPr>
            <a:xfrm>
              <a:off x="274476" y="3809885"/>
              <a:ext cx="1975015" cy="288628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Wrappers</a:t>
              </a:r>
              <a:endParaRPr lang="fr-FR" sz="1200" dirty="0"/>
            </a:p>
          </p:txBody>
        </p:sp>
        <p:sp>
          <p:nvSpPr>
            <p:cNvPr id="31" name="Cube 30"/>
            <p:cNvSpPr/>
            <p:nvPr/>
          </p:nvSpPr>
          <p:spPr>
            <a:xfrm>
              <a:off x="274477" y="3535689"/>
              <a:ext cx="1183204" cy="288628"/>
            </a:xfrm>
            <a:prstGeom prst="cube">
              <a:avLst/>
            </a:prstGeom>
            <a:solidFill>
              <a:srgbClr val="DC4BB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err="1" smtClean="0"/>
                <a:t>Model@Runtime</a:t>
              </a:r>
              <a:endParaRPr lang="fr-FR" sz="1050" dirty="0"/>
            </a:p>
          </p:txBody>
        </p:sp>
        <p:sp>
          <p:nvSpPr>
            <p:cNvPr id="32" name="Cube 31"/>
            <p:cNvSpPr/>
            <p:nvPr/>
          </p:nvSpPr>
          <p:spPr>
            <a:xfrm>
              <a:off x="1398062" y="3535689"/>
              <a:ext cx="851429" cy="288628"/>
            </a:xfrm>
            <a:prstGeom prst="cube">
              <a:avLst/>
            </a:prstGeom>
            <a:solidFill>
              <a:srgbClr val="DC4BB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/>
                <a:t>Checkers</a:t>
              </a:r>
            </a:p>
          </p:txBody>
        </p:sp>
      </p:grpSp>
      <p:grpSp>
        <p:nvGrpSpPr>
          <p:cNvPr id="56" name="Grouper 55"/>
          <p:cNvGrpSpPr/>
          <p:nvPr/>
        </p:nvGrpSpPr>
        <p:grpSpPr>
          <a:xfrm>
            <a:off x="6890301" y="3535689"/>
            <a:ext cx="1975015" cy="1385411"/>
            <a:chOff x="6890301" y="3535689"/>
            <a:chExt cx="1975015" cy="1385411"/>
          </a:xfrm>
        </p:grpSpPr>
        <p:sp>
          <p:nvSpPr>
            <p:cNvPr id="41" name="Cube 40"/>
            <p:cNvSpPr/>
            <p:nvPr/>
          </p:nvSpPr>
          <p:spPr>
            <a:xfrm>
              <a:off x="6890301" y="4632472"/>
              <a:ext cx="1975015" cy="288628"/>
            </a:xfrm>
            <a:prstGeom prst="cube">
              <a:avLst/>
            </a:prstGeom>
            <a:solidFill>
              <a:srgbClr val="2EAAD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Service-</a:t>
              </a:r>
              <a:r>
                <a:rPr lang="fr-FR" sz="1100" dirty="0" err="1" smtClean="0"/>
                <a:t>Oriented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Runtime</a:t>
              </a:r>
              <a:endParaRPr lang="fr-FR" sz="1100" dirty="0"/>
            </a:p>
          </p:txBody>
        </p:sp>
        <p:sp>
          <p:nvSpPr>
            <p:cNvPr id="42" name="Cube 41"/>
            <p:cNvSpPr/>
            <p:nvPr/>
          </p:nvSpPr>
          <p:spPr>
            <a:xfrm>
              <a:off x="6890301" y="4358277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Device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Interoperability</a:t>
              </a:r>
              <a:endParaRPr lang="fr-FR" sz="1200" dirty="0"/>
            </a:p>
          </p:txBody>
        </p:sp>
        <p:sp>
          <p:nvSpPr>
            <p:cNvPr id="43" name="Cube 42"/>
            <p:cNvSpPr/>
            <p:nvPr/>
          </p:nvSpPr>
          <p:spPr>
            <a:xfrm>
              <a:off x="6890301" y="4084081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Component Model</a:t>
              </a:r>
              <a:endParaRPr lang="fr-FR" sz="1400" dirty="0"/>
            </a:p>
          </p:txBody>
        </p:sp>
        <p:sp>
          <p:nvSpPr>
            <p:cNvPr id="44" name="Cube 43"/>
            <p:cNvSpPr/>
            <p:nvPr/>
          </p:nvSpPr>
          <p:spPr>
            <a:xfrm>
              <a:off x="6890301" y="3809885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Wrappers</a:t>
              </a:r>
              <a:endParaRPr lang="fr-FR" sz="1200" dirty="0"/>
            </a:p>
          </p:txBody>
        </p:sp>
        <p:sp>
          <p:nvSpPr>
            <p:cNvPr id="45" name="Cube 44"/>
            <p:cNvSpPr/>
            <p:nvPr/>
          </p:nvSpPr>
          <p:spPr>
            <a:xfrm>
              <a:off x="6890302" y="3535689"/>
              <a:ext cx="1183204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err="1" smtClean="0"/>
                <a:t>Model@Runtime</a:t>
              </a:r>
              <a:endParaRPr lang="fr-FR" sz="1050" dirty="0"/>
            </a:p>
          </p:txBody>
        </p:sp>
        <p:sp>
          <p:nvSpPr>
            <p:cNvPr id="46" name="Cube 45"/>
            <p:cNvSpPr/>
            <p:nvPr/>
          </p:nvSpPr>
          <p:spPr>
            <a:xfrm>
              <a:off x="8013887" y="3535689"/>
              <a:ext cx="851429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/>
                <a:t>Checkers</a:t>
              </a:r>
            </a:p>
          </p:txBody>
        </p:sp>
      </p:grpSp>
      <p:grpSp>
        <p:nvGrpSpPr>
          <p:cNvPr id="57" name="Grouper 56"/>
          <p:cNvGrpSpPr/>
          <p:nvPr/>
        </p:nvGrpSpPr>
        <p:grpSpPr>
          <a:xfrm>
            <a:off x="6890302" y="1971856"/>
            <a:ext cx="1975015" cy="1385411"/>
            <a:chOff x="6890302" y="1971856"/>
            <a:chExt cx="1975015" cy="1385411"/>
          </a:xfrm>
        </p:grpSpPr>
        <p:sp>
          <p:nvSpPr>
            <p:cNvPr id="48" name="Cube 47"/>
            <p:cNvSpPr/>
            <p:nvPr/>
          </p:nvSpPr>
          <p:spPr>
            <a:xfrm>
              <a:off x="6890302" y="3068639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Service-</a:t>
              </a:r>
              <a:r>
                <a:rPr lang="fr-FR" sz="1100" dirty="0" err="1" smtClean="0"/>
                <a:t>Oriented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Runtime</a:t>
              </a:r>
              <a:endParaRPr lang="fr-FR" sz="1100" dirty="0"/>
            </a:p>
          </p:txBody>
        </p:sp>
        <p:sp>
          <p:nvSpPr>
            <p:cNvPr id="49" name="Cube 48"/>
            <p:cNvSpPr/>
            <p:nvPr/>
          </p:nvSpPr>
          <p:spPr>
            <a:xfrm>
              <a:off x="6890302" y="2794444"/>
              <a:ext cx="1975015" cy="288628"/>
            </a:xfrm>
            <a:prstGeom prst="cube">
              <a:avLst/>
            </a:prstGeom>
            <a:solidFill>
              <a:srgbClr val="3BDC8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Device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Interoperability</a:t>
              </a:r>
              <a:endParaRPr lang="fr-FR" sz="1200" dirty="0"/>
            </a:p>
          </p:txBody>
        </p:sp>
        <p:sp>
          <p:nvSpPr>
            <p:cNvPr id="50" name="Cube 49"/>
            <p:cNvSpPr/>
            <p:nvPr/>
          </p:nvSpPr>
          <p:spPr>
            <a:xfrm>
              <a:off x="6890302" y="2520248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Component Model</a:t>
              </a:r>
              <a:endParaRPr lang="fr-FR" sz="1400" dirty="0"/>
            </a:p>
          </p:txBody>
        </p:sp>
        <p:sp>
          <p:nvSpPr>
            <p:cNvPr id="51" name="Cube 50"/>
            <p:cNvSpPr/>
            <p:nvPr/>
          </p:nvSpPr>
          <p:spPr>
            <a:xfrm>
              <a:off x="6890302" y="2246052"/>
              <a:ext cx="1975015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Wrappers</a:t>
              </a:r>
              <a:endParaRPr lang="fr-FR" sz="1200" dirty="0"/>
            </a:p>
          </p:txBody>
        </p:sp>
        <p:sp>
          <p:nvSpPr>
            <p:cNvPr id="52" name="Cube 51"/>
            <p:cNvSpPr/>
            <p:nvPr/>
          </p:nvSpPr>
          <p:spPr>
            <a:xfrm>
              <a:off x="6890303" y="1971856"/>
              <a:ext cx="1183204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err="1" smtClean="0"/>
                <a:t>Model@Runtime</a:t>
              </a:r>
              <a:endParaRPr lang="fr-FR" sz="1050" dirty="0"/>
            </a:p>
          </p:txBody>
        </p:sp>
        <p:sp>
          <p:nvSpPr>
            <p:cNvPr id="53" name="Cube 52"/>
            <p:cNvSpPr/>
            <p:nvPr/>
          </p:nvSpPr>
          <p:spPr>
            <a:xfrm>
              <a:off x="8013888" y="1971856"/>
              <a:ext cx="851429" cy="288628"/>
            </a:xfrm>
            <a:prstGeom prst="cub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/>
                <a:t>Checkers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756638" y="2696605"/>
            <a:ext cx="1975015" cy="288628"/>
          </a:xfrm>
          <a:prstGeom prst="cube">
            <a:avLst/>
          </a:prstGeom>
          <a:solidFill>
            <a:srgbClr val="2EAAD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Service-</a:t>
            </a:r>
            <a:r>
              <a:rPr lang="fr-FR" sz="1100" dirty="0" err="1" smtClean="0"/>
              <a:t>Oriented</a:t>
            </a:r>
            <a:r>
              <a:rPr lang="fr-FR" sz="1100" dirty="0" smtClean="0"/>
              <a:t> </a:t>
            </a:r>
            <a:r>
              <a:rPr lang="fr-FR" sz="1100" dirty="0" err="1" smtClean="0"/>
              <a:t>Runtime</a:t>
            </a:r>
            <a:endParaRPr lang="fr-FR" sz="1100" dirty="0"/>
          </a:p>
        </p:txBody>
      </p:sp>
      <p:sp>
        <p:nvSpPr>
          <p:cNvPr id="5" name="Cube 4"/>
          <p:cNvSpPr/>
          <p:nvPr/>
        </p:nvSpPr>
        <p:spPr>
          <a:xfrm>
            <a:off x="1756638" y="2422410"/>
            <a:ext cx="1975015" cy="288628"/>
          </a:xfrm>
          <a:prstGeom prst="cube">
            <a:avLst/>
          </a:prstGeom>
          <a:solidFill>
            <a:srgbClr val="3BDC8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Device</a:t>
            </a:r>
            <a:r>
              <a:rPr lang="fr-FR" sz="1200" dirty="0" smtClean="0"/>
              <a:t> </a:t>
            </a:r>
            <a:r>
              <a:rPr lang="fr-FR" sz="1200" dirty="0" err="1" smtClean="0"/>
              <a:t>Interoperability</a:t>
            </a:r>
            <a:endParaRPr lang="fr-FR" sz="1200" dirty="0"/>
          </a:p>
        </p:txBody>
      </p:sp>
      <p:sp>
        <p:nvSpPr>
          <p:cNvPr id="6" name="Cube 5"/>
          <p:cNvSpPr/>
          <p:nvPr/>
        </p:nvSpPr>
        <p:spPr>
          <a:xfrm>
            <a:off x="1756638" y="2148214"/>
            <a:ext cx="1975015" cy="288628"/>
          </a:xfrm>
          <a:prstGeom prst="cube">
            <a:avLst/>
          </a:prstGeom>
          <a:solidFill>
            <a:srgbClr val="DCD94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Component Model</a:t>
            </a:r>
            <a:endParaRPr lang="fr-FR" sz="1400" dirty="0"/>
          </a:p>
        </p:txBody>
      </p:sp>
      <p:sp>
        <p:nvSpPr>
          <p:cNvPr id="7" name="Cube 6"/>
          <p:cNvSpPr/>
          <p:nvPr/>
        </p:nvSpPr>
        <p:spPr>
          <a:xfrm>
            <a:off x="1756638" y="1874018"/>
            <a:ext cx="1975015" cy="288628"/>
          </a:xfrm>
          <a:prstGeom prst="cube">
            <a:avLst/>
          </a:prstGeom>
          <a:solidFill>
            <a:srgbClr val="DC513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Wrappers</a:t>
            </a:r>
            <a:endParaRPr lang="fr-FR" sz="1200" dirty="0"/>
          </a:p>
        </p:txBody>
      </p:sp>
      <p:sp>
        <p:nvSpPr>
          <p:cNvPr id="8" name="Cube 7"/>
          <p:cNvSpPr/>
          <p:nvPr/>
        </p:nvSpPr>
        <p:spPr>
          <a:xfrm>
            <a:off x="1756639" y="1599822"/>
            <a:ext cx="1183204" cy="288628"/>
          </a:xfrm>
          <a:prstGeom prst="cube">
            <a:avLst/>
          </a:prstGeom>
          <a:solidFill>
            <a:srgbClr val="DC4BB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Model@Runtime</a:t>
            </a:r>
            <a:endParaRPr lang="fr-FR" sz="1050" dirty="0"/>
          </a:p>
        </p:txBody>
      </p:sp>
      <p:sp>
        <p:nvSpPr>
          <p:cNvPr id="9" name="Cube 8"/>
          <p:cNvSpPr/>
          <p:nvPr/>
        </p:nvSpPr>
        <p:spPr>
          <a:xfrm>
            <a:off x="2880224" y="1599822"/>
            <a:ext cx="851429" cy="288628"/>
          </a:xfrm>
          <a:prstGeom prst="cube">
            <a:avLst/>
          </a:prstGeom>
          <a:solidFill>
            <a:srgbClr val="DC4BB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/>
              <a:t>Checkers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r 29"/>
          <p:cNvGrpSpPr/>
          <p:nvPr/>
        </p:nvGrpSpPr>
        <p:grpSpPr>
          <a:xfrm>
            <a:off x="2573866" y="1776603"/>
            <a:ext cx="2974018" cy="1375790"/>
            <a:chOff x="2582333" y="1776603"/>
            <a:chExt cx="2974018" cy="1375790"/>
          </a:xfrm>
        </p:grpSpPr>
        <p:sp>
          <p:nvSpPr>
            <p:cNvPr id="4" name="Rectangle 3"/>
            <p:cNvSpPr/>
            <p:nvPr/>
          </p:nvSpPr>
          <p:spPr>
            <a:xfrm>
              <a:off x="2582333" y="1999777"/>
              <a:ext cx="786617" cy="371093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/>
                <a:t>Development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50237" y="1999777"/>
              <a:ext cx="706114" cy="371093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/>
                <a:t>Send for Deployment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58075" y="2781300"/>
              <a:ext cx="742289" cy="371093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/>
                <a:t>Receive for Deployment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3454" y="2781300"/>
              <a:ext cx="715162" cy="371093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/>
                <a:t>Deployment</a:t>
              </a:r>
            </a:p>
          </p:txBody>
        </p:sp>
        <p:sp>
          <p:nvSpPr>
            <p:cNvPr id="9" name="Document 8"/>
            <p:cNvSpPr/>
            <p:nvPr/>
          </p:nvSpPr>
          <p:spPr>
            <a:xfrm>
              <a:off x="3801689" y="1999777"/>
              <a:ext cx="643276" cy="564886"/>
            </a:xfrm>
            <a:prstGeom prst="flowChartDocumen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/>
                <a:t>Assembly Model</a:t>
              </a:r>
            </a:p>
          </p:txBody>
        </p:sp>
        <p:sp>
          <p:nvSpPr>
            <p:cNvPr id="11" name="Ellipse 10"/>
            <p:cNvSpPr/>
            <p:nvPr/>
          </p:nvSpPr>
          <p:spPr>
            <a:xfrm>
              <a:off x="2876638" y="1776603"/>
              <a:ext cx="181437" cy="181437"/>
            </a:xfrm>
            <a:prstGeom prst="ellipse">
              <a:avLst/>
            </a:prstGeom>
            <a:solidFill>
              <a:srgbClr val="54E4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fr-FR" sz="800" b="1"/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5138616" y="1776603"/>
              <a:ext cx="181437" cy="181437"/>
            </a:xfrm>
            <a:prstGeom prst="ellipse">
              <a:avLst/>
            </a:prstGeom>
            <a:solidFill>
              <a:srgbClr val="54E4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fr-FR" sz="800"/>
                <a:t>3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4013814" y="1780242"/>
              <a:ext cx="181437" cy="181437"/>
            </a:xfrm>
            <a:prstGeom prst="ellipse">
              <a:avLst/>
            </a:prstGeom>
            <a:solidFill>
              <a:srgbClr val="54E4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fr-FR" sz="800"/>
                <a:t>2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4668799" y="2572559"/>
              <a:ext cx="181437" cy="181437"/>
            </a:xfrm>
            <a:prstGeom prst="ellipse">
              <a:avLst/>
            </a:prstGeom>
            <a:solidFill>
              <a:srgbClr val="54E4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fr-FR" sz="800"/>
                <a:t>5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3343549" y="2572559"/>
              <a:ext cx="181437" cy="181437"/>
            </a:xfrm>
            <a:prstGeom prst="ellipse">
              <a:avLst/>
            </a:prstGeom>
            <a:solidFill>
              <a:srgbClr val="54E4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fr-FR" sz="800"/>
                <a:t>4</a:t>
              </a: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3399376" y="2187045"/>
              <a:ext cx="3767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4470362" y="2185457"/>
              <a:ext cx="3767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3905276" y="2954867"/>
              <a:ext cx="3767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132</Words>
  <Application>Microsoft Macintosh PowerPoint</Application>
  <PresentationFormat>Présentation à l'écran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INRIA - Centre Rennes Bretagne Atlantique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Grégory NAIN</dc:creator>
  <cp:lastModifiedBy>Grégory NAIN</cp:lastModifiedBy>
  <cp:revision>7</cp:revision>
  <dcterms:created xsi:type="dcterms:W3CDTF">2011-09-21T10:00:07Z</dcterms:created>
  <dcterms:modified xsi:type="dcterms:W3CDTF">2011-09-21T10:02:03Z</dcterms:modified>
</cp:coreProperties>
</file>