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84" r:id="rId8"/>
    <p:sldId id="285" r:id="rId9"/>
    <p:sldId id="260" r:id="rId10"/>
    <p:sldId id="262" r:id="rId11"/>
    <p:sldId id="287" r:id="rId12"/>
    <p:sldId id="265" r:id="rId13"/>
    <p:sldId id="267" r:id="rId14"/>
    <p:sldId id="266" r:id="rId15"/>
    <p:sldId id="286" r:id="rId16"/>
    <p:sldId id="288" r:id="rId17"/>
    <p:sldId id="268" r:id="rId18"/>
    <p:sldId id="269" r:id="rId19"/>
    <p:sldId id="270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8" r:id="rId28"/>
    <p:sldId id="279" r:id="rId29"/>
    <p:sldId id="296" r:id="rId30"/>
    <p:sldId id="280" r:id="rId31"/>
    <p:sldId id="282" r:id="rId32"/>
    <p:sldId id="28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58C208F8-D6D0-1345-A31B-80CF5DA65A68}">
          <p14:sldIdLst>
            <p14:sldId id="256"/>
          </p14:sldIdLst>
        </p14:section>
        <p14:section name="Introduction" id="{717D20B5-B287-A04D-8F88-90487C391CE8}">
          <p14:sldIdLst>
            <p14:sldId id="257"/>
            <p14:sldId id="263"/>
            <p14:sldId id="264"/>
          </p14:sldIdLst>
        </p14:section>
        <p14:section name="StateOfTheArt" id="{B4281A00-864E-044C-9CAA-BECE27E3F4A4}">
          <p14:sldIdLst>
            <p14:sldId id="258"/>
            <p14:sldId id="259"/>
            <p14:sldId id="284"/>
            <p14:sldId id="285"/>
            <p14:sldId id="260"/>
          </p14:sldIdLst>
        </p14:section>
        <p14:section name="Contribution" id="{CAE6620F-1710-DA49-B7D4-E0C155FE7E52}">
          <p14:sldIdLst>
            <p14:sldId id="262"/>
            <p14:sldId id="287"/>
            <p14:sldId id="265"/>
            <p14:sldId id="267"/>
            <p14:sldId id="266"/>
            <p14:sldId id="286"/>
            <p14:sldId id="288"/>
            <p14:sldId id="268"/>
            <p14:sldId id="269"/>
          </p14:sldIdLst>
        </p14:section>
        <p14:section name="Validation" id="{6CCEBC59-6963-4C45-89C2-0BAA35D0D66F}">
          <p14:sldIdLst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nclusion" id="{67AD2DCA-E5BC-F949-A3F1-81CA2FC52EFF}">
          <p14:sldIdLst>
            <p14:sldId id="278"/>
            <p14:sldId id="279"/>
            <p14:sldId id="296"/>
            <p14:sldId id="280"/>
          </p14:sldIdLst>
        </p14:section>
        <p14:section name="Perspectives" id="{00EAEFAE-AE2F-E541-A22F-5B5A34D176B7}">
          <p14:sldIdLst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8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84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7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4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864A-5B58-C54A-813E-FF8B9E279D14}" type="datetimeFigureOut">
              <a:rPr lang="fr-FR" smtClean="0"/>
              <a:t>18/11/11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6D44-0890-DA49-AE63-BBAFEA397F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flexible component model to </a:t>
            </a:r>
            <a:r>
              <a:rPr lang="fr-FR" dirty="0" err="1" smtClean="0"/>
              <a:t>integrate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Author</a:t>
            </a:r>
            <a:r>
              <a:rPr lang="fr-FR" dirty="0" smtClean="0"/>
              <a:t>, date, jury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97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Contribution – The component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Meta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5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Contribution – The component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Component Type Model (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Component Instance Model (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Assembly</a:t>
            </a:r>
            <a:r>
              <a:rPr lang="fr-FR" dirty="0" smtClean="0"/>
              <a:t> Model</a:t>
            </a:r>
            <a:r>
              <a:rPr lang="fr-FR" dirty="0" smtClean="0"/>
              <a:t> (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err="1" smtClean="0"/>
              <a:t>Model@Runtime</a:t>
            </a:r>
            <a:r>
              <a:rPr lang="fr-FR" dirty="0" smtClean="0"/>
              <a:t> </a:t>
            </a:r>
            <a:r>
              <a:rPr lang="fr-FR" dirty="0" smtClean="0"/>
              <a:t> (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54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Component model - </a:t>
            </a:r>
            <a:r>
              <a:rPr lang="fr-FR" dirty="0" err="1" smtClean="0"/>
              <a:t>Synchronization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to Model</a:t>
            </a:r>
          </a:p>
          <a:p>
            <a:r>
              <a:rPr lang="fr-FR" dirty="0" smtClean="0"/>
              <a:t>Model to Code</a:t>
            </a:r>
          </a:p>
          <a:p>
            <a:r>
              <a:rPr lang="fr-FR" dirty="0" err="1" smtClean="0"/>
              <a:t>Implementation</a:t>
            </a:r>
            <a:r>
              <a:rPr lang="fr-FR" dirty="0" smtClean="0"/>
              <a:t> type </a:t>
            </a:r>
            <a:r>
              <a:rPr lang="fr-FR" dirty="0" err="1" smtClean="0"/>
              <a:t>independence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8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channels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alignment</a:t>
            </a:r>
            <a:endParaRPr lang="fr-FR" dirty="0" smtClean="0"/>
          </a:p>
          <a:p>
            <a:r>
              <a:rPr lang="fr-FR" dirty="0" err="1" smtClean="0"/>
              <a:t>Asynch</a:t>
            </a:r>
            <a:r>
              <a:rPr lang="fr-FR" dirty="0" smtClean="0"/>
              <a:t> messages</a:t>
            </a:r>
          </a:p>
          <a:p>
            <a:pPr lvl="1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</a:t>
            </a:r>
            <a:r>
              <a:rPr lang="fr-FR" dirty="0" err="1" smtClean="0"/>
              <a:t>publish</a:t>
            </a:r>
            <a:r>
              <a:rPr lang="fr-FR" dirty="0" smtClean="0"/>
              <a:t> </a:t>
            </a:r>
            <a:r>
              <a:rPr lang="fr-FR" dirty="0" err="1" smtClean="0"/>
              <a:t>subscribe</a:t>
            </a:r>
            <a:r>
              <a:rPr lang="fr-FR" dirty="0" smtClean="0"/>
              <a:t> </a:t>
            </a:r>
            <a:r>
              <a:rPr lang="fr-FR" dirty="0" err="1" smtClean="0"/>
              <a:t>mechanisms</a:t>
            </a:r>
            <a:r>
              <a:rPr lang="fr-FR" dirty="0" smtClean="0"/>
              <a:t>, MOM</a:t>
            </a:r>
          </a:p>
          <a:p>
            <a:r>
              <a:rPr lang="fr-FR" dirty="0" err="1" smtClean="0"/>
              <a:t>Synch</a:t>
            </a:r>
            <a:r>
              <a:rPr lang="fr-FR" dirty="0" smtClean="0"/>
              <a:t>/</a:t>
            </a:r>
            <a:r>
              <a:rPr lang="fr-FR" dirty="0" err="1" smtClean="0"/>
              <a:t>Asynch</a:t>
            </a:r>
            <a:r>
              <a:rPr lang="fr-FR" dirty="0" smtClean="0"/>
              <a:t>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57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Contribution – </a:t>
            </a:r>
            <a:r>
              <a:rPr lang="fr-FR" dirty="0" err="1" smtClean="0"/>
              <a:t>Pluggable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Checkings</a:t>
            </a:r>
            <a:endParaRPr lang="fr-FR" dirty="0"/>
          </a:p>
          <a:p>
            <a:pPr lvl="1"/>
            <a:r>
              <a:rPr lang="fr-FR" dirty="0" err="1" smtClean="0"/>
              <a:t>Development</a:t>
            </a:r>
            <a:endParaRPr lang="fr-FR" dirty="0" smtClean="0"/>
          </a:p>
          <a:p>
            <a:pPr lvl="2"/>
            <a:r>
              <a:rPr lang="fr-FR" dirty="0" smtClean="0"/>
              <a:t>Component model </a:t>
            </a:r>
            <a:r>
              <a:rPr lang="fr-FR" dirty="0" err="1" smtClean="0"/>
              <a:t>conformance</a:t>
            </a:r>
            <a:endParaRPr lang="fr-FR" dirty="0"/>
          </a:p>
          <a:p>
            <a:pPr lvl="1"/>
            <a:r>
              <a:rPr lang="fr-FR" dirty="0" err="1" smtClean="0"/>
              <a:t>Assembly</a:t>
            </a:r>
            <a:r>
              <a:rPr lang="fr-FR" dirty="0" smtClean="0"/>
              <a:t> (Structural)</a:t>
            </a:r>
          </a:p>
          <a:p>
            <a:pPr lvl="2"/>
            <a:r>
              <a:rPr lang="fr-FR" dirty="0" smtClean="0"/>
              <a:t>Structural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lvl="1"/>
            <a:r>
              <a:rPr lang="fr-FR" dirty="0" err="1" smtClean="0"/>
              <a:t>Pre-deploy</a:t>
            </a:r>
            <a:r>
              <a:rPr lang="fr-FR" dirty="0" smtClean="0"/>
              <a:t> (</a:t>
            </a:r>
            <a:r>
              <a:rPr lang="fr-FR" dirty="0" err="1" smtClean="0"/>
              <a:t>send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Business </a:t>
            </a:r>
            <a:r>
              <a:rPr lang="fr-FR" dirty="0" err="1" smtClean="0"/>
              <a:t>rules</a:t>
            </a:r>
            <a:endParaRPr lang="fr-FR" dirty="0" smtClean="0"/>
          </a:p>
          <a:p>
            <a:pPr lvl="1"/>
            <a:r>
              <a:rPr lang="fr-FR" dirty="0" err="1" smtClean="0"/>
              <a:t>Pre-deploy</a:t>
            </a:r>
            <a:r>
              <a:rPr lang="fr-FR" dirty="0" smtClean="0"/>
              <a:t> (</a:t>
            </a:r>
            <a:r>
              <a:rPr lang="fr-FR" dirty="0" err="1" smtClean="0"/>
              <a:t>receive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Check jars updates</a:t>
            </a:r>
          </a:p>
          <a:p>
            <a:pPr lvl="1"/>
            <a:r>
              <a:rPr lang="fr-FR" dirty="0" err="1" smtClean="0"/>
              <a:t>Deployment</a:t>
            </a:r>
            <a:endParaRPr lang="fr-FR" dirty="0" smtClean="0"/>
          </a:p>
          <a:p>
            <a:pPr lvl="2"/>
            <a:r>
              <a:rPr lang="fr-FR" dirty="0" smtClean="0"/>
              <a:t>All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units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endParaRPr lang="fr-FR" dirty="0" smtClean="0"/>
          </a:p>
          <a:p>
            <a:pPr lvl="2"/>
            <a:r>
              <a:rPr lang="fr-FR" dirty="0" err="1" smtClean="0"/>
              <a:t>Rollback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1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– Type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942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 smtClean="0"/>
              <a:t>Develeopment</a:t>
            </a:r>
            <a:endParaRPr lang="fr-FR" dirty="0" smtClean="0"/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 (</a:t>
            </a:r>
            <a:r>
              <a:rPr lang="fr-FR" dirty="0" err="1" smtClean="0"/>
              <a:t>start</a:t>
            </a:r>
            <a:r>
              <a:rPr lang="fr-FR" dirty="0" smtClean="0"/>
              <a:t>/stop/update)</a:t>
            </a:r>
          </a:p>
          <a:p>
            <a:r>
              <a:rPr lang="fr-FR" dirty="0" err="1" smtClean="0"/>
              <a:t>Assembly</a:t>
            </a:r>
            <a:r>
              <a:rPr lang="fr-FR" dirty="0" smtClean="0"/>
              <a:t> (Structural)</a:t>
            </a:r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 (</a:t>
            </a:r>
            <a:r>
              <a:rPr lang="fr-FR" dirty="0" err="1" smtClean="0"/>
              <a:t>bounds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Pre-deploy</a:t>
            </a:r>
            <a:r>
              <a:rPr lang="fr-FR" dirty="0" smtClean="0"/>
              <a:t> (</a:t>
            </a:r>
            <a:r>
              <a:rPr lang="fr-FR" dirty="0" err="1" smtClean="0"/>
              <a:t>send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(</a:t>
            </a:r>
            <a:r>
              <a:rPr lang="fr-FR" dirty="0" err="1" smtClean="0"/>
              <a:t>each</a:t>
            </a:r>
            <a:r>
              <a:rPr lang="fr-FR" dirty="0" smtClean="0"/>
              <a:t> port in input-output couple has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Pre-deploy</a:t>
            </a:r>
            <a:r>
              <a:rPr lang="fr-FR" dirty="0" smtClean="0"/>
              <a:t> (</a:t>
            </a:r>
            <a:r>
              <a:rPr lang="fr-FR" dirty="0" err="1" smtClean="0"/>
              <a:t>receive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Check model </a:t>
            </a:r>
            <a:r>
              <a:rPr lang="fr-FR" dirty="0" err="1" smtClean="0"/>
              <a:t>consistency</a:t>
            </a:r>
            <a:r>
              <a:rPr lang="fr-FR" dirty="0" smtClean="0"/>
              <a:t>, versions/</a:t>
            </a:r>
            <a:r>
              <a:rPr lang="fr-FR" dirty="0" err="1" smtClean="0"/>
              <a:t>timestamps</a:t>
            </a:r>
            <a:endParaRPr lang="fr-FR" dirty="0" smtClean="0"/>
          </a:p>
          <a:p>
            <a:r>
              <a:rPr lang="fr-FR" dirty="0" err="1" smtClean="0"/>
              <a:t>Deployment</a:t>
            </a:r>
            <a:endParaRPr lang="fr-FR" dirty="0" smtClean="0"/>
          </a:p>
          <a:p>
            <a:pPr lvl="1"/>
            <a:r>
              <a:rPr lang="fr-FR" dirty="0" smtClean="0"/>
              <a:t>Check all </a:t>
            </a:r>
            <a:r>
              <a:rPr lang="fr-FR" dirty="0" err="1" smtClean="0"/>
              <a:t>commands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 smtClean="0"/>
          </a:p>
          <a:p>
            <a:pPr lvl="1"/>
            <a:r>
              <a:rPr lang="fr-FR" dirty="0" err="1" smtClean="0"/>
              <a:t>Deployment</a:t>
            </a:r>
            <a:r>
              <a:rPr lang="fr-FR" dirty="0" smtClean="0"/>
              <a:t> check	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92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Component model –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Component </a:t>
            </a:r>
            <a:r>
              <a:rPr lang="fr-FR" dirty="0" err="1" smtClean="0"/>
              <a:t>edition</a:t>
            </a:r>
            <a:endParaRPr lang="fr-FR" dirty="0" smtClean="0"/>
          </a:p>
          <a:p>
            <a:r>
              <a:rPr lang="fr-FR" dirty="0" smtClean="0"/>
              <a:t>Component </a:t>
            </a:r>
            <a:r>
              <a:rPr lang="fr-FR" dirty="0" err="1" smtClean="0"/>
              <a:t>Assembly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81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Runtime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choice</a:t>
            </a:r>
            <a:r>
              <a:rPr lang="fr-FR" dirty="0" smtClean="0"/>
              <a:t> of </a:t>
            </a:r>
            <a:r>
              <a:rPr lang="fr-FR" dirty="0" err="1" smtClean="0"/>
              <a:t>OSGi</a:t>
            </a:r>
            <a:endParaRPr lang="fr-FR" dirty="0" smtClean="0"/>
          </a:p>
          <a:p>
            <a:pPr lvl="1"/>
            <a:r>
              <a:rPr lang="fr-FR" dirty="0" smtClean="0"/>
              <a:t>Live adaptations</a:t>
            </a:r>
          </a:p>
          <a:p>
            <a:pPr lvl="1"/>
            <a:r>
              <a:rPr lang="fr-FR" dirty="0" smtClean="0"/>
              <a:t>Evolutions</a:t>
            </a:r>
          </a:p>
          <a:p>
            <a:pPr lvl="1"/>
            <a:r>
              <a:rPr lang="fr-FR" dirty="0" err="1" smtClean="0"/>
              <a:t>Industrial</a:t>
            </a:r>
            <a:r>
              <a:rPr lang="fr-FR" dirty="0" smtClean="0"/>
              <a:t> adoption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36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Heterogenous</a:t>
            </a:r>
            <a:r>
              <a:rPr lang="fr-FR" dirty="0" smtClean="0"/>
              <a:t> connections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Wink</a:t>
            </a:r>
          </a:p>
          <a:p>
            <a:pPr lvl="1"/>
            <a:r>
              <a:rPr lang="fr-FR" dirty="0" smtClean="0"/>
              <a:t>Links </a:t>
            </a:r>
            <a:r>
              <a:rPr lang="fr-FR" dirty="0" err="1" smtClean="0"/>
              <a:t>googleAgenda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to </a:t>
            </a:r>
            <a:r>
              <a:rPr lang="fr-FR" dirty="0" err="1" smtClean="0"/>
              <a:t>heating</a:t>
            </a:r>
            <a:r>
              <a:rPr lang="fr-FR" dirty="0" smtClean="0"/>
              <a:t>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77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Kevoree</a:t>
            </a:r>
            <a:r>
              <a:rPr lang="fr-FR" dirty="0" smtClean="0"/>
              <a:t> : </a:t>
            </a:r>
            <a:r>
              <a:rPr lang="fr-FR" dirty="0" err="1" smtClean="0"/>
              <a:t>Generalization</a:t>
            </a:r>
            <a:r>
              <a:rPr lang="fr-FR" dirty="0" smtClean="0"/>
              <a:t> of EnTiMid for </a:t>
            </a:r>
            <a:r>
              <a:rPr lang="fr-FR" dirty="0" err="1" smtClean="0"/>
              <a:t>other</a:t>
            </a:r>
            <a:r>
              <a:rPr lang="fr-FR" dirty="0" smtClean="0"/>
              <a:t> applications</a:t>
            </a:r>
          </a:p>
          <a:p>
            <a:pPr lvl="1"/>
            <a:r>
              <a:rPr lang="fr-FR" dirty="0" err="1" smtClean="0"/>
              <a:t>Kevoree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/>
              <a:t>Kevoree</a:t>
            </a:r>
            <a:r>
              <a:rPr lang="fr-FR" dirty="0" smtClean="0"/>
              <a:t> Editor</a:t>
            </a:r>
          </a:p>
          <a:p>
            <a:pPr lvl="1"/>
            <a:r>
              <a:rPr lang="fr-FR" dirty="0" err="1" smtClean="0"/>
              <a:t>Kevoree</a:t>
            </a:r>
            <a:r>
              <a:rPr lang="fr-FR" dirty="0" smtClean="0"/>
              <a:t> </a:t>
            </a:r>
            <a:r>
              <a:rPr lang="fr-FR" dirty="0" err="1" smtClean="0"/>
              <a:t>DevTools</a:t>
            </a:r>
            <a:r>
              <a:rPr lang="fr-FR" dirty="0" smtClean="0"/>
              <a:t> (Code to Model, Model2Code, </a:t>
            </a:r>
            <a:r>
              <a:rPr lang="fr-FR" dirty="0" err="1" smtClean="0"/>
              <a:t>GenModel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Aging</a:t>
            </a:r>
            <a:r>
              <a:rPr lang="fr-FR" dirty="0" smtClean="0"/>
              <a:t> of the population</a:t>
            </a:r>
          </a:p>
          <a:p>
            <a:r>
              <a:rPr lang="fr-FR" dirty="0" smtClean="0"/>
              <a:t>Limited </a:t>
            </a:r>
            <a:r>
              <a:rPr lang="fr-FR" dirty="0" err="1" smtClean="0"/>
              <a:t>resources</a:t>
            </a:r>
            <a:r>
              <a:rPr lang="fr-FR" dirty="0" smtClean="0"/>
              <a:t> (care </a:t>
            </a:r>
            <a:r>
              <a:rPr lang="fr-FR" dirty="0" err="1" smtClean="0"/>
              <a:t>centers</a:t>
            </a:r>
            <a:r>
              <a:rPr lang="fr-FR" dirty="0" smtClean="0"/>
              <a:t>, </a:t>
            </a:r>
            <a:r>
              <a:rPr lang="fr-FR" dirty="0" err="1" smtClean="0"/>
              <a:t>manpower</a:t>
            </a:r>
            <a:r>
              <a:rPr lang="fr-FR" dirty="0" smtClean="0"/>
              <a:t>,)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6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IDA 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Members</a:t>
            </a:r>
            <a:endParaRPr lang="fr-FR" dirty="0" smtClean="0"/>
          </a:p>
          <a:p>
            <a:pPr lvl="1"/>
            <a:r>
              <a:rPr lang="fr-FR" dirty="0" err="1" smtClean="0"/>
              <a:t>Industrials</a:t>
            </a:r>
            <a:r>
              <a:rPr lang="fr-FR" dirty="0" smtClean="0"/>
              <a:t>, </a:t>
            </a:r>
            <a:r>
              <a:rPr lang="fr-FR" dirty="0" err="1" smtClean="0"/>
              <a:t>Carers</a:t>
            </a:r>
            <a:r>
              <a:rPr lang="fr-FR" dirty="0" smtClean="0"/>
              <a:t>, </a:t>
            </a:r>
            <a:r>
              <a:rPr lang="fr-FR" dirty="0" err="1" smtClean="0"/>
              <a:t>Academics</a:t>
            </a:r>
            <a:r>
              <a:rPr lang="fr-FR" dirty="0" smtClean="0"/>
              <a:t>/</a:t>
            </a:r>
            <a:r>
              <a:rPr lang="fr-FR" dirty="0" err="1" smtClean="0"/>
              <a:t>Laboratories</a:t>
            </a:r>
            <a:endParaRPr lang="fr-FR" dirty="0" smtClean="0"/>
          </a:p>
          <a:p>
            <a:r>
              <a:rPr lang="fr-FR" dirty="0" smtClean="0"/>
              <a:t>The case </a:t>
            </a:r>
            <a:r>
              <a:rPr lang="fr-FR" dirty="0" err="1" smtClean="0"/>
              <a:t>study</a:t>
            </a:r>
            <a:endParaRPr lang="fr-FR" dirty="0" smtClean="0"/>
          </a:p>
          <a:p>
            <a:pPr lvl="1"/>
            <a:r>
              <a:rPr lang="fr-FR" dirty="0" err="1" smtClean="0"/>
              <a:t>Definition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064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IDA Test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pPr lvl="1"/>
            <a:r>
              <a:rPr lang="fr-FR" dirty="0" err="1" smtClean="0"/>
              <a:t>Mock-ups</a:t>
            </a:r>
            <a:endParaRPr lang="fr-FR" dirty="0" smtClean="0"/>
          </a:p>
          <a:p>
            <a:pPr lvl="1"/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endParaRPr lang="fr-FR" dirty="0" smtClean="0"/>
          </a:p>
          <a:p>
            <a:pPr lvl="1"/>
            <a:r>
              <a:rPr lang="fr-FR" dirty="0" err="1" smtClean="0"/>
              <a:t>Rabbit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3574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IDA Test Case - </a:t>
            </a:r>
            <a:r>
              <a:rPr lang="fr-FR" dirty="0" err="1" smtClean="0"/>
              <a:t>Interop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endParaRPr lang="fr-FR" dirty="0" smtClean="0"/>
          </a:p>
          <a:p>
            <a:r>
              <a:rPr lang="fr-FR" dirty="0" smtClean="0"/>
              <a:t>Goal</a:t>
            </a:r>
          </a:p>
          <a:p>
            <a:r>
              <a:rPr lang="fr-FR" dirty="0" err="1" smtClean="0"/>
              <a:t>Realization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1769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IDA Test Case - Adaptation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endParaRPr lang="fr-FR" dirty="0" smtClean="0"/>
          </a:p>
          <a:p>
            <a:r>
              <a:rPr lang="fr-FR" dirty="0" smtClean="0"/>
              <a:t>Goal</a:t>
            </a:r>
          </a:p>
          <a:p>
            <a:r>
              <a:rPr lang="fr-FR" dirty="0" err="1" smtClean="0"/>
              <a:t>Realization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0028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IDA Test Case - 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endParaRPr lang="fr-FR" dirty="0" smtClean="0"/>
          </a:p>
          <a:p>
            <a:r>
              <a:rPr lang="fr-FR" dirty="0" smtClean="0"/>
              <a:t>Goal</a:t>
            </a:r>
          </a:p>
          <a:p>
            <a:r>
              <a:rPr lang="fr-FR" dirty="0" err="1" smtClean="0"/>
              <a:t>Realization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541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IDA Test Case - </a:t>
            </a:r>
            <a:r>
              <a:rPr lang="fr-FR" dirty="0" err="1" smtClean="0"/>
              <a:t>Openness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endParaRPr lang="fr-FR" dirty="0" smtClean="0"/>
          </a:p>
          <a:p>
            <a:r>
              <a:rPr lang="fr-FR" dirty="0" smtClean="0"/>
              <a:t>Goal</a:t>
            </a:r>
          </a:p>
          <a:p>
            <a:r>
              <a:rPr lang="fr-FR" dirty="0" err="1" smtClean="0"/>
              <a:t>Realization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050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Threats</a:t>
            </a:r>
            <a:r>
              <a:rPr lang="fr-FR" dirty="0" smtClean="0"/>
              <a:t> to </a:t>
            </a:r>
            <a:r>
              <a:rPr lang="fr-FR" dirty="0" err="1" smtClean="0"/>
              <a:t>validity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endParaRPr lang="fr-FR" dirty="0" smtClean="0"/>
          </a:p>
          <a:p>
            <a:r>
              <a:rPr lang="fr-FR" dirty="0" smtClean="0"/>
              <a:t>Goal</a:t>
            </a:r>
          </a:p>
          <a:p>
            <a:r>
              <a:rPr lang="fr-FR" dirty="0" err="1" smtClean="0"/>
              <a:t>Realization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0479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proposition ?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contribution ?</a:t>
            </a:r>
          </a:p>
        </p:txBody>
      </p:sp>
    </p:spTree>
    <p:extLst>
      <p:ext uri="{BB962C8B-B14F-4D97-AF65-F5344CB8AC3E}">
        <p14:creationId xmlns:p14="http://schemas.microsoft.com/office/powerpoint/2010/main" val="230927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Helps</a:t>
            </a:r>
            <a:r>
              <a:rPr lang="fr-FR" dirty="0" smtClean="0"/>
              <a:t> in </a:t>
            </a:r>
            <a:r>
              <a:rPr lang="fr-FR" dirty="0" err="1" smtClean="0"/>
              <a:t>managing</a:t>
            </a:r>
            <a:r>
              <a:rPr lang="fr-FR" dirty="0" smtClean="0"/>
              <a:t> the </a:t>
            </a:r>
            <a:r>
              <a:rPr lang="fr-FR" dirty="0" err="1" smtClean="0"/>
              <a:t>variability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 smtClean="0"/>
              <a:t> relation to </a:t>
            </a:r>
            <a:r>
              <a:rPr lang="fr-FR" dirty="0" err="1" smtClean="0"/>
              <a:t>dimentions</a:t>
            </a:r>
            <a:r>
              <a:rPr lang="fr-FR" dirty="0" smtClean="0"/>
              <a:t> ?</a:t>
            </a:r>
          </a:p>
          <a:p>
            <a:pPr lvl="1"/>
            <a:r>
              <a:rPr lang="fr-FR" dirty="0" err="1" smtClean="0"/>
              <a:t>Devices</a:t>
            </a:r>
            <a:r>
              <a:rPr lang="fr-FR" dirty="0" smtClean="0"/>
              <a:t>, </a:t>
            </a:r>
            <a:r>
              <a:rPr lang="fr-FR" dirty="0" err="1" smtClean="0"/>
              <a:t>protocols</a:t>
            </a:r>
            <a:r>
              <a:rPr lang="fr-FR" dirty="0" smtClean="0"/>
              <a:t>, pathologies</a:t>
            </a:r>
          </a:p>
          <a:p>
            <a:pPr lvl="1"/>
            <a:r>
              <a:rPr lang="fr-FR" dirty="0" err="1" smtClean="0"/>
              <a:t>Space</a:t>
            </a:r>
            <a:r>
              <a:rPr lang="fr-FR" dirty="0" smtClean="0"/>
              <a:t>, 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45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Software suite for </a:t>
            </a:r>
            <a:r>
              <a:rPr lang="fr-FR" dirty="0" err="1" smtClean="0"/>
              <a:t>development</a:t>
            </a:r>
            <a:r>
              <a:rPr lang="fr-FR" dirty="0" smtClean="0"/>
              <a:t> and </a:t>
            </a:r>
            <a:r>
              <a:rPr lang="fr-FR" dirty="0" err="1" smtClean="0"/>
              <a:t>execution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Component </a:t>
            </a:r>
            <a:r>
              <a:rPr lang="fr-FR" dirty="0" err="1" smtClean="0"/>
              <a:t>edition</a:t>
            </a:r>
            <a:endParaRPr lang="fr-FR" dirty="0" smtClean="0"/>
          </a:p>
          <a:p>
            <a:r>
              <a:rPr lang="fr-FR" dirty="0" smtClean="0"/>
              <a:t>Application </a:t>
            </a:r>
            <a:r>
              <a:rPr lang="fr-FR" dirty="0" err="1" smtClean="0"/>
              <a:t>assembly</a:t>
            </a:r>
            <a:endParaRPr lang="fr-FR" dirty="0" smtClean="0"/>
          </a:p>
          <a:p>
            <a:r>
              <a:rPr lang="fr-FR" dirty="0" err="1" smtClean="0"/>
              <a:t>Pluggable</a:t>
            </a:r>
            <a:r>
              <a:rPr lang="fr-FR" dirty="0" smtClean="0"/>
              <a:t> type </a:t>
            </a:r>
            <a:r>
              <a:rPr lang="fr-FR" dirty="0" err="1" smtClean="0"/>
              <a:t>Checking</a:t>
            </a:r>
            <a:endParaRPr lang="fr-FR" dirty="0" smtClean="0"/>
          </a:p>
          <a:p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4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–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Home automation technologies to support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r>
              <a:rPr lang="fr-FR" dirty="0" smtClean="0"/>
              <a:t> of the society</a:t>
            </a:r>
          </a:p>
          <a:p>
            <a:r>
              <a:rPr lang="fr-FR" dirty="0"/>
              <a:t> </a:t>
            </a:r>
            <a:r>
              <a:rPr lang="fr-FR" dirty="0" smtClean="0"/>
              <a:t>! HUGE VARIABILITY</a:t>
            </a:r>
          </a:p>
          <a:p>
            <a:pPr lvl="1"/>
            <a:r>
              <a:rPr lang="fr-FR" dirty="0" err="1" smtClean="0"/>
              <a:t>Several</a:t>
            </a:r>
            <a:r>
              <a:rPr lang="fr-FR" dirty="0" smtClean="0"/>
              <a:t> dimensions</a:t>
            </a:r>
          </a:p>
          <a:p>
            <a:pPr lvl="2"/>
            <a:r>
              <a:rPr lang="fr-FR" dirty="0" err="1" smtClean="0"/>
              <a:t>Protocols</a:t>
            </a:r>
            <a:r>
              <a:rPr lang="fr-FR" dirty="0" smtClean="0"/>
              <a:t>, </a:t>
            </a:r>
            <a:r>
              <a:rPr lang="fr-FR" dirty="0" err="1" smtClean="0"/>
              <a:t>manufacturers</a:t>
            </a:r>
            <a:r>
              <a:rPr lang="fr-FR" dirty="0" smtClean="0"/>
              <a:t>, pathologies,</a:t>
            </a:r>
          </a:p>
          <a:p>
            <a:pPr lvl="2"/>
            <a:r>
              <a:rPr lang="fr-FR" dirty="0" smtClean="0"/>
              <a:t>Evolutions in time and </a:t>
            </a:r>
            <a:r>
              <a:rPr lang="fr-FR" dirty="0" err="1" smtClean="0"/>
              <a:t>space</a:t>
            </a:r>
            <a:r>
              <a:rPr lang="fr-FR" dirty="0" smtClean="0"/>
              <a:t> of all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0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Public </a:t>
            </a:r>
            <a:r>
              <a:rPr lang="fr-FR" dirty="0" err="1" smtClean="0"/>
              <a:t>demonstrations</a:t>
            </a:r>
            <a:endParaRPr lang="fr-FR" dirty="0" smtClean="0"/>
          </a:p>
          <a:p>
            <a:r>
              <a:rPr lang="fr-FR" dirty="0" smtClean="0"/>
              <a:t>Maturation </a:t>
            </a:r>
            <a:r>
              <a:rPr lang="fr-FR" dirty="0" err="1" smtClean="0"/>
              <a:t>supported</a:t>
            </a:r>
            <a:r>
              <a:rPr lang="fr-FR" dirty="0" smtClean="0"/>
              <a:t> by a FEDER </a:t>
            </a:r>
            <a:r>
              <a:rPr lang="fr-FR" dirty="0" err="1" smtClean="0"/>
              <a:t>grant</a:t>
            </a:r>
            <a:endParaRPr lang="fr-FR" dirty="0" smtClean="0"/>
          </a:p>
          <a:p>
            <a:r>
              <a:rPr lang="fr-FR" dirty="0" smtClean="0"/>
              <a:t>Valorisation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105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Basis for future </a:t>
            </a:r>
            <a:r>
              <a:rPr lang="fr-FR" dirty="0" err="1" smtClean="0"/>
              <a:t>research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</a:t>
            </a:r>
          </a:p>
          <a:p>
            <a:r>
              <a:rPr lang="fr-FR" dirty="0" err="1" smtClean="0"/>
              <a:t>Reliability</a:t>
            </a:r>
            <a:endParaRPr lang="fr-FR" dirty="0" smtClean="0"/>
          </a:p>
          <a:p>
            <a:r>
              <a:rPr lang="fr-FR" dirty="0" smtClean="0"/>
              <a:t>Security</a:t>
            </a:r>
          </a:p>
          <a:p>
            <a:r>
              <a:rPr lang="fr-FR" dirty="0" err="1" smtClean="0"/>
              <a:t>QoS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IHM (</a:t>
            </a:r>
            <a:r>
              <a:rPr lang="fr-FR" dirty="0" err="1" smtClean="0"/>
              <a:t>plasticity</a:t>
            </a:r>
            <a:r>
              <a:rPr lang="fr-FR" dirty="0" smtClean="0"/>
              <a:t>, </a:t>
            </a:r>
            <a:r>
              <a:rPr lang="fr-FR" dirty="0" err="1" smtClean="0"/>
              <a:t>reuse</a:t>
            </a:r>
            <a:r>
              <a:rPr lang="fr-FR" dirty="0" smtClean="0"/>
              <a:t>,…) =&gt; ITI Project</a:t>
            </a:r>
          </a:p>
          <a:p>
            <a:r>
              <a:rPr lang="fr-FR" dirty="0" smtClean="0"/>
              <a:t>DAUM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020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2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Proposition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a flexible component model</a:t>
            </a:r>
          </a:p>
          <a:p>
            <a:r>
              <a:rPr lang="fr-FR" dirty="0" smtClean="0"/>
              <a:t>Use model </a:t>
            </a:r>
            <a:r>
              <a:rPr lang="fr-FR" dirty="0" err="1" smtClean="0"/>
              <a:t>driven</a:t>
            </a:r>
            <a:r>
              <a:rPr lang="fr-FR" dirty="0" smtClean="0"/>
              <a:t> engineering to design and </a:t>
            </a:r>
            <a:r>
              <a:rPr lang="fr-FR" dirty="0" err="1" smtClean="0"/>
              <a:t>simulate</a:t>
            </a:r>
            <a:r>
              <a:rPr lang="fr-FR" dirty="0" smtClean="0"/>
              <a:t> applications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runtime</a:t>
            </a:r>
            <a:r>
              <a:rPr lang="fr-FR" dirty="0" smtClean="0"/>
              <a:t> support for </a:t>
            </a:r>
            <a:r>
              <a:rPr lang="fr-FR" dirty="0" err="1" smtClean="0"/>
              <a:t>evolutions</a:t>
            </a:r>
            <a:r>
              <a:rPr lang="fr-FR" dirty="0" smtClean="0"/>
              <a:t>, live adaptations, etc..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42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Type / Instance</a:t>
            </a:r>
          </a:p>
          <a:p>
            <a:r>
              <a:rPr lang="fr-FR" dirty="0" smtClean="0"/>
              <a:t>Model</a:t>
            </a:r>
          </a:p>
          <a:p>
            <a:pPr lvl="1"/>
            <a:r>
              <a:rPr lang="fr-FR" dirty="0" smtClean="0"/>
              <a:t>Component / </a:t>
            </a:r>
            <a:r>
              <a:rPr lang="fr-FR" dirty="0" err="1" smtClean="0"/>
              <a:t>Assembly</a:t>
            </a:r>
            <a:r>
              <a:rPr lang="fr-FR" dirty="0" smtClean="0"/>
              <a:t> / </a:t>
            </a:r>
            <a:r>
              <a:rPr lang="fr-FR" dirty="0" err="1" smtClean="0"/>
              <a:t>Runtime</a:t>
            </a:r>
            <a:endParaRPr lang="fr-FR" dirty="0" smtClean="0"/>
          </a:p>
          <a:p>
            <a:r>
              <a:rPr lang="fr-FR" dirty="0" smtClean="0"/>
              <a:t>Component Model</a:t>
            </a:r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combinasion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7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Approcahes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CBSE</a:t>
            </a:r>
          </a:p>
          <a:p>
            <a:r>
              <a:rPr lang="fr-FR" dirty="0" smtClean="0"/>
              <a:t>Service-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approcahes</a:t>
            </a:r>
            <a:endParaRPr lang="fr-FR" dirty="0" smtClean="0"/>
          </a:p>
          <a:p>
            <a:r>
              <a:rPr lang="fr-FR" dirty="0" smtClean="0"/>
              <a:t>Component </a:t>
            </a:r>
            <a:r>
              <a:rPr lang="fr-FR" dirty="0" err="1" smtClean="0"/>
              <a:t>Models</a:t>
            </a:r>
            <a:r>
              <a:rPr lang="fr-FR" dirty="0" smtClean="0"/>
              <a:t> for SOA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9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Domain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Approcahes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iPojo</a:t>
            </a:r>
            <a:endParaRPr lang="fr-FR" dirty="0" smtClean="0"/>
          </a:p>
          <a:p>
            <a:r>
              <a:rPr lang="fr-FR" dirty="0" err="1" smtClean="0"/>
              <a:t>Wcomp</a:t>
            </a:r>
            <a:endParaRPr lang="fr-FR" dirty="0" smtClean="0"/>
          </a:p>
          <a:p>
            <a:r>
              <a:rPr lang="fr-FR" dirty="0" smtClean="0"/>
              <a:t>SCA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5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 :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Tableau de comparaison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017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new component model </a:t>
            </a:r>
            <a:r>
              <a:rPr lang="fr-FR" dirty="0" err="1" smtClean="0"/>
              <a:t>inspired</a:t>
            </a:r>
            <a:r>
              <a:rPr lang="fr-FR" dirty="0" smtClean="0"/>
              <a:t> by </a:t>
            </a:r>
            <a:r>
              <a:rPr lang="fr-FR" dirty="0" err="1" smtClean="0"/>
              <a:t>electronics</a:t>
            </a:r>
            <a:endParaRPr lang="fr-FR" dirty="0" smtClean="0"/>
          </a:p>
          <a:p>
            <a:r>
              <a:rPr lang="fr-FR" dirty="0" smtClean="0"/>
              <a:t>Software </a:t>
            </a:r>
            <a:r>
              <a:rPr lang="fr-FR" dirty="0" err="1" smtClean="0"/>
              <a:t>tools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, assemble, </a:t>
            </a:r>
            <a:r>
              <a:rPr lang="fr-FR" dirty="0" err="1" smtClean="0"/>
              <a:t>simulate</a:t>
            </a:r>
            <a:r>
              <a:rPr lang="fr-FR" dirty="0" smtClean="0"/>
              <a:t> and </a:t>
            </a:r>
            <a:r>
              <a:rPr lang="fr-FR" dirty="0" err="1" smtClean="0"/>
              <a:t>validate</a:t>
            </a:r>
            <a:r>
              <a:rPr lang="fr-FR" dirty="0" smtClean="0"/>
              <a:t> </a:t>
            </a:r>
            <a:r>
              <a:rPr lang="fr-FR" dirty="0" err="1" smtClean="0"/>
              <a:t>assemblies</a:t>
            </a:r>
            <a:r>
              <a:rPr lang="fr-FR" dirty="0" smtClean="0"/>
              <a:t> and </a:t>
            </a:r>
            <a:r>
              <a:rPr lang="fr-FR" dirty="0" err="1" smtClean="0"/>
              <a:t>behavior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, </a:t>
            </a:r>
            <a:r>
              <a:rPr lang="fr-FR" dirty="0" err="1" smtClean="0"/>
              <a:t>built</a:t>
            </a:r>
            <a:r>
              <a:rPr lang="fr-FR" dirty="0" smtClean="0"/>
              <a:t> on top of </a:t>
            </a:r>
            <a:r>
              <a:rPr lang="fr-FR" dirty="0" err="1" smtClean="0"/>
              <a:t>wildely</a:t>
            </a:r>
            <a:r>
              <a:rPr lang="fr-FR" dirty="0" smtClean="0"/>
              <a:t> </a:t>
            </a:r>
            <a:r>
              <a:rPr lang="fr-FR" dirty="0" err="1" smtClean="0"/>
              <a:t>adopted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and </a:t>
            </a:r>
            <a:r>
              <a:rPr lang="fr-FR" dirty="0" err="1" smtClean="0"/>
              <a:t>mechanisms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191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552</Words>
  <Application>Microsoft Macintosh PowerPoint</Application>
  <PresentationFormat>Présentation à l'écran (4:3)</PresentationFormat>
  <Paragraphs>153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A flexible component model to integrate …</vt:lpstr>
      <vt:lpstr>Introduction - Context</vt:lpstr>
      <vt:lpstr>Introduction – Context</vt:lpstr>
      <vt:lpstr>Proposition</vt:lpstr>
      <vt:lpstr>Definitions </vt:lpstr>
      <vt:lpstr>Generic Approcahes</vt:lpstr>
      <vt:lpstr>Domain specific Approcahes</vt:lpstr>
      <vt:lpstr>State Of The Art : Summary</vt:lpstr>
      <vt:lpstr>Contribution of this thesis</vt:lpstr>
      <vt:lpstr>Contribution – The component model</vt:lpstr>
      <vt:lpstr>Contribution – The component model</vt:lpstr>
      <vt:lpstr>Component model - Synchronization</vt:lpstr>
      <vt:lpstr>Communication channels</vt:lpstr>
      <vt:lpstr>Contribution – Pluggable Type</vt:lpstr>
      <vt:lpstr>Contribution – Type Checking</vt:lpstr>
      <vt:lpstr>Component model – Modeling tool</vt:lpstr>
      <vt:lpstr>Runtime</vt:lpstr>
      <vt:lpstr>Heterogenous connections example</vt:lpstr>
      <vt:lpstr>Code Metrics</vt:lpstr>
      <vt:lpstr>The IDA Project</vt:lpstr>
      <vt:lpstr>The IDA Test Case</vt:lpstr>
      <vt:lpstr>The IDA Test Case - Interop</vt:lpstr>
      <vt:lpstr>The IDA Test Case - Adaptation</vt:lpstr>
      <vt:lpstr>The IDA Test Case - Evolution</vt:lpstr>
      <vt:lpstr>The IDA Test Case - Openness</vt:lpstr>
      <vt:lpstr>Threats to validity</vt:lpstr>
      <vt:lpstr>Recall</vt:lpstr>
      <vt:lpstr>Contribution</vt:lpstr>
      <vt:lpstr>Software suite for development and execution</vt:lpstr>
      <vt:lpstr>Interests</vt:lpstr>
      <vt:lpstr>Basis for future research</vt:lpstr>
      <vt:lpstr>Présentation PowerPoint</vt:lpstr>
    </vt:vector>
  </TitlesOfParts>
  <Company>INRIA Rennes - Bretagne Atlantique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flexible component model to integrate …</dc:title>
  <dc:creator>Grégory NAIN</dc:creator>
  <cp:lastModifiedBy>Grégory NAIN</cp:lastModifiedBy>
  <cp:revision>13</cp:revision>
  <dcterms:created xsi:type="dcterms:W3CDTF">2011-11-18T09:11:01Z</dcterms:created>
  <dcterms:modified xsi:type="dcterms:W3CDTF">2011-11-18T12:35:57Z</dcterms:modified>
</cp:coreProperties>
</file>