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iYaJYZKLLocTBN8F0BIYbMtk/O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Chatbot for College Admission FAQs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893574" y="1563329"/>
            <a:ext cx="32593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1 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700549" y="2888892"/>
            <a:ext cx="1122352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proposed system is a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rule-based chatbot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to answer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admission-related queries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real-time. It uses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Symbolic AI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explicit knowledge representation and </a:t>
            </a: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Goal-Based Agent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architecture to achieve specific objectives like providing eligibility criteria, deadlines, fee details, and admission procedures. This approach ensures that answers are accurate, explainable, and easy to update when policies change.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/>
        </p:nvSpPr>
        <p:spPr>
          <a:xfrm>
            <a:off x="1037303" y="899652"/>
            <a:ext cx="10117393" cy="5047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 of Study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Symbolic AI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Knowledge is stored as human-readable symbols (facts, rules, and 	relationships). This makes it possible to explicitly encode admission rules such 	as: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IF course = "B.Tech" AND student_type = "domestic" THEN eligibility = "12th 	pass with PCM"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Goal-Based Agent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chatbot acts as an intelligent agent with defined goals such as: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2. Provide eligibility information.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3. Guide students through the application process.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4. Answer frequently asked questions.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5. Reduce manual workload for admission staff.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253612" y="1057492"/>
            <a:ext cx="1041236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Use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practical usage, the chatbot can: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 instantly to student queries on the college website or via messaging  platforms.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 repetitive questions (deadlines, fees, eligibility, required documents).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users step-by-step for the application process.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Redirect complex queries to human admission officers.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607574" y="3864077"/>
            <a:ext cx="9704439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Stack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HTML, CSS, JavaScript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(Flask/Django)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SQL (MySQL / PostgreSQL / SQLite)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1553496" y="1150374"/>
            <a:ext cx="9085007" cy="5001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Feasibility Study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Technical Feasibility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&amp; Tools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Can be implemented using Python (NLTK, Rasa, or custom rule engine) or web-based frameworks.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Representation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Symbolic AI allows easy encoding of admission rules as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IF–THEN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statements, which is well within current technology capabilities.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Can be integrated with the college website, WhatsApp, or a mobile app using APIs.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Response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Lightweight rule-matching ensures fast replies without requiring heavy computational resources.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Conclusion: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Technically feasible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low hardware requirements and readily available tools.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988142" y="368710"/>
            <a:ext cx="10456606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Operational Feasibility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Ease of Use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chatbot interface will be simple and user-friendly; students just type questions in natural language.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Staff Adaptation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Admission staff can update rules without programming knowledge, since the knowledge base will be in plain-text or form-based formats.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Updating admission rules annually or as policies change is straightforward.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Conclusion: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Operationally feasible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minimal training required for staff.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634181" y="3600364"/>
            <a:ext cx="11267700" cy="28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Economic Feasibility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Cost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Low, as open-source tools can be used.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Cost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Minimal, limited to occasional updates and hosting.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Cost-Benefit Ratio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Savings on staff time and reduction in repetitive calls/emails outweigh the development cost.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Conclusion: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Economically feasible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high return on investment due to reduced workload and improved applicant experience.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870155" y="722670"/>
            <a:ext cx="10840064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Benefits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24/7 Availability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Students can access admission information anytime.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Rule-based logic ensures consistency with official admission guidelines.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Reduces workload on admission staff by automating common queries.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Easy to update when new rules or courses are introduced.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1120877" y="3429000"/>
            <a:ext cx="10132142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Outcome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chatbot will provide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instant, accurate, and consistent answers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admission-related queries, operate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24/7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assist students, and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workload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admission staff through automated rule-based responses.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2025-08-09T04:59:14Z</dcterms:created>
  <dc:creator>Hasini Sivaram</dc:creator>
</cp:coreProperties>
</file>