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2LPHTaTZXQp6l5cMwMdE3ZDd9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372e118e_9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45372e118e_9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372e118e_9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45372e118e_9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1086922" y="875230"/>
            <a:ext cx="10515600" cy="777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Based Learning Review – 2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b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EduQuery - Chatbot for College Admission FAQs</a:t>
            </a:r>
            <a:b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4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961418" y="1734272"/>
            <a:ext cx="10515600" cy="298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350"/>
              <a:buNone/>
            </a:pPr>
            <a:r>
              <a:rPr lang="en-US" sz="1800">
                <a:solidFill>
                  <a:srgbClr val="00B050"/>
                </a:solidFill>
              </a:rPr>
              <a:t>Department of Computer Science &amp; Engineering</a:t>
            </a:r>
            <a:endParaRPr sz="180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350"/>
              <a:buNone/>
            </a:pPr>
            <a:r>
              <a:rPr lang="en-US" sz="1800">
                <a:solidFill>
                  <a:srgbClr val="00B050"/>
                </a:solidFill>
              </a:rPr>
              <a:t>Artificial Intelligence &amp; Machine Learning </a:t>
            </a:r>
            <a:endParaRPr sz="180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</a:pPr>
            <a:r>
              <a:rPr lang="en-US" sz="1800"/>
              <a:t>II CSE-A1(Team No: 4)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2410030094</a:t>
            </a:r>
            <a:r>
              <a:rPr lang="en-US" sz="1800"/>
              <a:t>: R.Gnana Lakshmi Prasanna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2410030466</a:t>
            </a:r>
            <a:r>
              <a:rPr lang="en-US" sz="1800"/>
              <a:t>: B.Roop Rekha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2410030397</a:t>
            </a:r>
            <a:r>
              <a:rPr lang="en-US" sz="1800"/>
              <a:t>: B.Jahnavi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2410030193</a:t>
            </a:r>
            <a:r>
              <a:rPr lang="en-US" sz="1800"/>
              <a:t>: T.Hasini Sivaram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2410030145</a:t>
            </a:r>
            <a:r>
              <a:rPr lang="en-US" sz="1800"/>
              <a:t>: N.Suvidha Sre</a:t>
            </a:r>
            <a:r>
              <a:rPr lang="en-US" sz="1800"/>
              <a:t>e</a:t>
            </a:r>
            <a:endParaRPr sz="1800"/>
          </a:p>
          <a:p>
            <a:pPr indent="-525462" lvl="0" marL="51435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2410030347: P.Rahini Sai</a:t>
            </a:r>
            <a:endParaRPr sz="1800"/>
          </a:p>
          <a:p>
            <a:pPr indent="-460692" lvl="0" marL="51435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t/>
            </a:r>
            <a:endParaRPr sz="1800"/>
          </a:p>
          <a:p>
            <a:pPr indent="-460692" lvl="0" marL="51435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"/>
              <a:buFont typeface="Arial"/>
              <a:buNone/>
            </a:pPr>
            <a:r>
              <a:t/>
            </a:r>
            <a:endParaRPr sz="1800"/>
          </a:p>
          <a:p>
            <a:pPr indent="-460692" lvl="0" marL="51435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5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1800"/>
          </a:p>
        </p:txBody>
      </p:sp>
      <p:sp>
        <p:nvSpPr>
          <p:cNvPr id="90" name="Google Shape;90;p1"/>
          <p:cNvSpPr txBox="1"/>
          <p:nvPr/>
        </p:nvSpPr>
        <p:spPr>
          <a:xfrm>
            <a:off x="961417" y="5032000"/>
            <a:ext cx="10506683" cy="1380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KONERU LAKSHMAIAH EDUCATION FOUNDATION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REVIEW – 3  2302031050    Department of CSE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312" y="4950072"/>
            <a:ext cx="2175809" cy="103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841" y="50159"/>
            <a:ext cx="2175809" cy="1032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449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70150"/>
            <a:ext cx="105156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Abstract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Feasibility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Expected Outcome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838200" y="1690825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EduQuery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is a rule-based chatbot built using Python to streamline college admission inquiries.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Delivers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instant, accurate answers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to frequently asked questions without human intervention.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Operates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24/7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ensuring students get information anytime, from anywhere.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Minimizes repetitive work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for admission staff, allowing them to focus on complex queries.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Low-cost, scalable, and easy to maintain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making it feasible for institutions of all sizes.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Can be easily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updated with new rules and information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without major technical expertise.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Designed with a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simple architecture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ensuring high reliability and quick deployment.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The Problem: </a:t>
            </a:r>
            <a:endParaRPr b="1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College staff are often overwhelmed by answering the same admission questions over and over again. This leads to delays for students.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Our Solution:</a:t>
            </a:r>
            <a:r>
              <a:rPr lang="en-US"/>
              <a:t> 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EduQuery, an automated chatbot that provides instant answers anytime.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Project Objectives:</a:t>
            </a:r>
            <a:endParaRPr b="1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give students 24/7 access to information.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reduce the workload on the admission office.</a:t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To build a simple and reliable AI system using basic Python.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838200" y="365125"/>
            <a:ext cx="10515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709950" y="1281625"/>
            <a:ext cx="114822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1850"/>
              <a:t>Our chatbot has a simple, 3-part structure:</a:t>
            </a:r>
            <a:endParaRPr b="1"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1850"/>
              <a:t>User Interface (The Front):</a:t>
            </a:r>
            <a:endParaRPr b="1"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This is how the user talks to the chatbot.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For now, it's a simple command-line (terminal) where you type questions and see replies.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1850"/>
              <a:t>Rule Engine (The Brain):</a:t>
            </a:r>
            <a:endParaRPr b="1"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This is the main Python script.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It takes the user's text, converts it to lowercase, and looks for keywords (like "fees", "courses", "deadline").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1850"/>
              <a:t>Knowledge Base (The Memory):</a:t>
            </a:r>
            <a:endParaRPr b="1"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This is the collection of if-elif-else statements inside our Python code.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850"/>
              <a:t>It holds all the questions and the pre-written answers.</a:t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1850"/>
              <a:t>Example</a:t>
            </a:r>
            <a:r>
              <a:rPr lang="en-US" sz="1850"/>
              <a:t>: if "courses" in user_input: return "We offer B.Tech, M.Tech..."</a:t>
            </a:r>
            <a:endParaRPr sz="1850"/>
          </a:p>
        </p:txBody>
      </p:sp>
      <p:sp>
        <p:nvSpPr>
          <p:cNvPr id="121" name="Google Shape;1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5372e118e_9_6"/>
          <p:cNvSpPr txBox="1"/>
          <p:nvPr>
            <p:ph type="title"/>
          </p:nvPr>
        </p:nvSpPr>
        <p:spPr>
          <a:xfrm>
            <a:off x="838200" y="365125"/>
            <a:ext cx="105156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345372e118e_9_6"/>
          <p:cNvSpPr txBox="1"/>
          <p:nvPr>
            <p:ph idx="1" type="body"/>
          </p:nvPr>
        </p:nvSpPr>
        <p:spPr>
          <a:xfrm>
            <a:off x="709950" y="1281625"/>
            <a:ext cx="114822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2300"/>
              <a:t>1. Technical Feasibility</a:t>
            </a:r>
            <a:endParaRPr b="1"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Uses Python, which is easy to learn and widely supported.</a:t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Rule-based approach requires minimal system resources.</a:t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Can run on any computer without additional software installation.</a:t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2300"/>
              <a:t>2. Economic Feasibility</a:t>
            </a:r>
            <a:endParaRPr b="1"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b="1"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No licensing costs (Python is free and open-source).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Development and maintenance cost is very low.</a:t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300"/>
              <a:t>Saves staff time, leading to cost savings for the institution.</a:t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300"/>
          </a:p>
        </p:txBody>
      </p:sp>
      <p:sp>
        <p:nvSpPr>
          <p:cNvPr id="128" name="Google Shape;128;g345372e118e_9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5372e118e_9_12"/>
          <p:cNvSpPr txBox="1"/>
          <p:nvPr>
            <p:ph type="title"/>
          </p:nvPr>
        </p:nvSpPr>
        <p:spPr>
          <a:xfrm>
            <a:off x="838200" y="571250"/>
            <a:ext cx="105156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345372e118e_9_12"/>
          <p:cNvSpPr txBox="1"/>
          <p:nvPr>
            <p:ph idx="1" type="body"/>
          </p:nvPr>
        </p:nvSpPr>
        <p:spPr>
          <a:xfrm>
            <a:off x="709950" y="1281625"/>
            <a:ext cx="114822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400"/>
              <a:t>The main goals we expect to achieve with the EduQuery chatbot are:</a:t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2400"/>
              <a:t>For Students:</a:t>
            </a:r>
            <a:endParaRPr b="1"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400"/>
              <a:t>To provide instant, accurate, and reliable answers to admission questions 24/7, making the process faster and less stressful.</a:t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2400"/>
              <a:t>For Staff: </a:t>
            </a:r>
            <a:endParaRPr b="1"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400"/>
              <a:t>To significantly reduce the workload of the admissions team by automating repetitive questions, allowing them to focus on more important tasks.</a:t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b="1" lang="en-US" sz="2400"/>
              <a:t>Overall:</a:t>
            </a:r>
            <a:endParaRPr b="1" sz="2400"/>
          </a:p>
          <a:p>
            <a:pPr indent="-508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2400"/>
              <a:t>To deliver a simple, low-cost, and effective AI solution that solves a real-world problem for the university.</a:t>
            </a:r>
            <a:endParaRPr sz="2400"/>
          </a:p>
        </p:txBody>
      </p:sp>
      <p:sp>
        <p:nvSpPr>
          <p:cNvPr id="135" name="Google Shape;135;g345372e118e_9_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838200" y="220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838200" y="1470201"/>
            <a:ext cx="10515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Project Summary: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EduQuery is a successful and practical project that shows how simple AI can solve a real-world problem effectively.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Key Achievements:</a:t>
            </a:r>
            <a:endParaRPr b="1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Built a working chatbot using only Python.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Created a system that is accurate, fast, and easy to maintain.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Future Improvements:</a:t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Create a graphical user interface (GUI) to make it more user-friendly.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Deploy the chatbot on a college website.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 more Q&amp;A rules to expand its knowledge.</a:t>
            </a:r>
            <a:endParaRPr/>
          </a:p>
        </p:txBody>
      </p:sp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2025-07-30T05:17:49Z</dcterms:created>
  <dc:creator>DELL</dc:creator>
</cp:coreProperties>
</file>