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4"/>
  </p:notesMasterIdLst>
  <p:sldIdLst>
    <p:sldId id="256" r:id="rId2"/>
    <p:sldId id="258" r:id="rId3"/>
    <p:sldId id="257" r:id="rId4"/>
    <p:sldId id="261" r:id="rId5"/>
    <p:sldId id="260" r:id="rId6"/>
    <p:sldId id="264" r:id="rId7"/>
    <p:sldId id="259" r:id="rId8"/>
    <p:sldId id="262" r:id="rId9"/>
    <p:sldId id="263" r:id="rId10"/>
    <p:sldId id="265" r:id="rId11"/>
    <p:sldId id="267" r:id="rId12"/>
    <p:sldId id="268" r:id="rId13"/>
  </p:sldIdLst>
  <p:sldSz cx="12192000" cy="6858000"/>
  <p:notesSz cx="6858000" cy="9144000"/>
  <p:embeddedFontLst>
    <p:embeddedFont>
      <p:font typeface="Abril Fatface" panose="02000503000000020003" pitchFamily="2" charset="0"/>
      <p:regular r:id="rId15"/>
    </p:embeddedFont>
    <p:embeddedFont>
      <p:font typeface="Barlow Condensed" panose="00000506000000000000" pitchFamily="2" charset="0"/>
      <p:regular r:id="rId16"/>
      <p:bold r:id="rId17"/>
      <p:italic r:id="rId18"/>
      <p:boldItalic r:id="rId19"/>
    </p:embeddedFont>
    <p:embeddedFont>
      <p:font typeface="Century Schoolbook" panose="02040604050505020304" pitchFamily="18" charset="0"/>
      <p:regular r:id="rId20"/>
      <p:bold r:id="rId21"/>
      <p:italic r:id="rId22"/>
      <p:boldItalic r:id="rId23"/>
    </p:embeddedFont>
    <p:embeddedFont>
      <p:font typeface="Darker Grotesque" panose="020B0604020202020204" charset="0"/>
      <p:regular r:id="rId24"/>
      <p:bold r:id="rId25"/>
    </p:embeddedFont>
    <p:embeddedFont>
      <p:font typeface="Homemade Apple" panose="020B0604020202020204" charset="0"/>
      <p:regular r:id="rId26"/>
    </p:embeddedFont>
    <p:embeddedFont>
      <p:font typeface="Poppins" panose="00000500000000000000" pitchFamily="2" charset="0"/>
      <p:regular r:id="rId27"/>
      <p:bold r:id="rId28"/>
      <p:italic r:id="rId29"/>
      <p:boldItalic r:id="rId30"/>
    </p:embeddedFont>
    <p:embeddedFont>
      <p:font typeface="Rockwell" panose="02060603020205020403"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871758-E824-F995-E64A-CC85B4F493AD}" v="865" dt="2024-04-03T10:16:45.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microsoft.com/office/2015/10/relationships/revisionInfo" Target="revisionInfo.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E21D7D-68B5-466D-A45F-370EFFE64C4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FB93A34-626B-4052-B235-3EF719A6A449}">
      <dgm:prSet phldrT="[Text]" phldr="0"/>
      <dgm:spPr/>
      <dgm:t>
        <a:bodyPr/>
        <a:lstStyle/>
        <a:p>
          <a:pPr rtl="0"/>
          <a:r>
            <a:rPr lang="en" b="1" dirty="0">
              <a:solidFill>
                <a:srgbClr val="FFFFFF"/>
              </a:solidFill>
            </a:rPr>
            <a:t>Effortless Captioning for Photographers</a:t>
          </a:r>
          <a:endParaRPr lang="en-US" dirty="0"/>
        </a:p>
      </dgm:t>
    </dgm:pt>
    <dgm:pt modelId="{E12EC5E1-2493-4C8A-BAE6-83F2E75BC982}" type="parTrans" cxnId="{8B4269E2-862A-4437-A108-9078549E7808}">
      <dgm:prSet/>
      <dgm:spPr/>
      <dgm:t>
        <a:bodyPr/>
        <a:lstStyle/>
        <a:p>
          <a:endParaRPr lang="en-US"/>
        </a:p>
      </dgm:t>
    </dgm:pt>
    <dgm:pt modelId="{CA34C3AE-61EF-45F4-8F6F-3CE97AB77A4C}" type="sibTrans" cxnId="{8B4269E2-862A-4437-A108-9078549E7808}">
      <dgm:prSet/>
      <dgm:spPr/>
      <dgm:t>
        <a:bodyPr/>
        <a:lstStyle/>
        <a:p>
          <a:endParaRPr lang="en-US"/>
        </a:p>
      </dgm:t>
    </dgm:pt>
    <dgm:pt modelId="{497FBA53-1861-4135-8E7A-1197DFD47646}">
      <dgm:prSet phldrT="[Text]" phldr="0"/>
      <dgm:spPr/>
      <dgm:t>
        <a:bodyPr/>
        <a:lstStyle/>
        <a:p>
          <a:pPr rtl="0"/>
          <a:r>
            <a:rPr lang="en" dirty="0">
              <a:solidFill>
                <a:srgbClr val="FFFFFF"/>
              </a:solidFill>
            </a:rPr>
            <a:t>Engagement-Boosting Tool for Social Media</a:t>
          </a:r>
          <a:endParaRPr lang="en-US" dirty="0"/>
        </a:p>
      </dgm:t>
    </dgm:pt>
    <dgm:pt modelId="{0F8BDB56-E7CC-475E-B75D-D7CD1BFCB553}" type="parTrans" cxnId="{0663D982-E4FB-48C6-B01B-D28CBF358B40}">
      <dgm:prSet/>
      <dgm:spPr/>
      <dgm:t>
        <a:bodyPr/>
        <a:lstStyle/>
        <a:p>
          <a:endParaRPr lang="en-US"/>
        </a:p>
      </dgm:t>
    </dgm:pt>
    <dgm:pt modelId="{6375CC2D-E516-44C4-BF11-319C92F842A5}" type="sibTrans" cxnId="{0663D982-E4FB-48C6-B01B-D28CBF358B40}">
      <dgm:prSet/>
      <dgm:spPr/>
      <dgm:t>
        <a:bodyPr/>
        <a:lstStyle/>
        <a:p>
          <a:endParaRPr lang="en-US"/>
        </a:p>
      </dgm:t>
    </dgm:pt>
    <dgm:pt modelId="{E2534217-8DF5-4C30-A048-67EA618C109C}">
      <dgm:prSet phldrT="[Text]" phldr="0"/>
      <dgm:spPr/>
      <dgm:t>
        <a:bodyPr/>
        <a:lstStyle/>
        <a:p>
          <a:pPr rtl="0"/>
          <a:r>
            <a:rPr lang="en" dirty="0">
              <a:solidFill>
                <a:srgbClr val="FFFFFF"/>
              </a:solidFill>
            </a:rPr>
            <a:t>Accessibility Enhancement for Visually Impaired</a:t>
          </a:r>
          <a:endParaRPr lang="en-US" dirty="0"/>
        </a:p>
      </dgm:t>
    </dgm:pt>
    <dgm:pt modelId="{910572FB-0F8B-4BBC-8E0E-9422C38B70BC}" type="parTrans" cxnId="{729E935E-669D-4DA0-B395-58BF6912CFDF}">
      <dgm:prSet/>
      <dgm:spPr/>
      <dgm:t>
        <a:bodyPr/>
        <a:lstStyle/>
        <a:p>
          <a:endParaRPr lang="en-US"/>
        </a:p>
      </dgm:t>
    </dgm:pt>
    <dgm:pt modelId="{1301F210-0686-4BB9-872C-16889A1CDE3C}" type="sibTrans" cxnId="{729E935E-669D-4DA0-B395-58BF6912CFDF}">
      <dgm:prSet/>
      <dgm:spPr/>
      <dgm:t>
        <a:bodyPr/>
        <a:lstStyle/>
        <a:p>
          <a:endParaRPr lang="en-US"/>
        </a:p>
      </dgm:t>
    </dgm:pt>
    <dgm:pt modelId="{C71FFBB0-0CC9-46CF-8ABE-23144B10D9A7}">
      <dgm:prSet phldrT="[Text]" phldr="0"/>
      <dgm:spPr/>
      <dgm:t>
        <a:bodyPr/>
        <a:lstStyle/>
        <a:p>
          <a:pPr rtl="0"/>
          <a:r>
            <a:rPr lang="en" dirty="0">
              <a:solidFill>
                <a:srgbClr val="FFFFFF"/>
              </a:solidFill>
            </a:rPr>
            <a:t>Time-Saving Solution for Content Creators</a:t>
          </a:r>
          <a:endParaRPr lang="en-US" dirty="0"/>
        </a:p>
      </dgm:t>
    </dgm:pt>
    <dgm:pt modelId="{A8807587-621E-48E8-820B-9B2952B75DD3}" type="parTrans" cxnId="{952C667D-37EE-4030-A5DB-61363FB0E7F6}">
      <dgm:prSet/>
      <dgm:spPr/>
      <dgm:t>
        <a:bodyPr/>
        <a:lstStyle/>
        <a:p>
          <a:endParaRPr lang="en-US"/>
        </a:p>
      </dgm:t>
    </dgm:pt>
    <dgm:pt modelId="{B66B1ACE-CD3F-40AE-A413-E2497853FD03}" type="sibTrans" cxnId="{952C667D-37EE-4030-A5DB-61363FB0E7F6}">
      <dgm:prSet/>
      <dgm:spPr/>
      <dgm:t>
        <a:bodyPr/>
        <a:lstStyle/>
        <a:p>
          <a:endParaRPr lang="en-US"/>
        </a:p>
      </dgm:t>
    </dgm:pt>
    <dgm:pt modelId="{5A3E5199-FBF8-45E6-B812-762A8331BB3F}">
      <dgm:prSet phldrT="[Text]" phldr="0"/>
      <dgm:spPr/>
      <dgm:t>
        <a:bodyPr/>
        <a:lstStyle/>
        <a:p>
          <a:pPr rtl="0"/>
          <a:r>
            <a:rPr lang="en" dirty="0">
              <a:solidFill>
                <a:srgbClr val="FFFFFF"/>
              </a:solidFill>
            </a:rPr>
            <a:t>Enhanced User Experience for Website Visitors</a:t>
          </a:r>
          <a:endParaRPr lang="en-US" dirty="0"/>
        </a:p>
      </dgm:t>
    </dgm:pt>
    <dgm:pt modelId="{17AEA510-5972-4ED2-B50A-AB23644B9333}" type="parTrans" cxnId="{FDC4DC30-62E8-43CD-8459-93B1D4EDC4ED}">
      <dgm:prSet/>
      <dgm:spPr/>
      <dgm:t>
        <a:bodyPr/>
        <a:lstStyle/>
        <a:p>
          <a:endParaRPr lang="en-US"/>
        </a:p>
      </dgm:t>
    </dgm:pt>
    <dgm:pt modelId="{37FE5FB4-3945-4D13-8DB0-EAA69A8B6392}" type="sibTrans" cxnId="{FDC4DC30-62E8-43CD-8459-93B1D4EDC4ED}">
      <dgm:prSet/>
      <dgm:spPr/>
      <dgm:t>
        <a:bodyPr/>
        <a:lstStyle/>
        <a:p>
          <a:endParaRPr lang="en-US"/>
        </a:p>
      </dgm:t>
    </dgm:pt>
    <dgm:pt modelId="{150CC040-463E-49AF-BF54-B25279346748}">
      <dgm:prSet phldr="0"/>
      <dgm:spPr/>
      <dgm:t>
        <a:bodyPr/>
        <a:lstStyle/>
        <a:p>
          <a:pPr rtl="0"/>
          <a:r>
            <a:rPr lang="en" dirty="0">
              <a:solidFill>
                <a:srgbClr val="FFFFFF"/>
              </a:solidFill>
            </a:rPr>
            <a:t>Consistency in Brand Storytelling</a:t>
          </a:r>
          <a:endParaRPr lang="en-US" dirty="0">
            <a:solidFill>
              <a:srgbClr val="000000"/>
            </a:solidFill>
          </a:endParaRPr>
        </a:p>
      </dgm:t>
    </dgm:pt>
    <dgm:pt modelId="{D1847288-CD8E-435E-9D95-3C053526141F}" type="parTrans" cxnId="{6E1DA5BA-E0FC-40DB-8559-58A2D96B9C9A}">
      <dgm:prSet/>
      <dgm:spPr/>
    </dgm:pt>
    <dgm:pt modelId="{CD36A969-66F6-4A3F-9AE1-6A2BB68C433D}" type="sibTrans" cxnId="{6E1DA5BA-E0FC-40DB-8559-58A2D96B9C9A}">
      <dgm:prSet/>
      <dgm:spPr/>
    </dgm:pt>
    <dgm:pt modelId="{03E9308C-0A38-4964-B279-B3D1DF86E173}">
      <dgm:prSet phldr="0"/>
      <dgm:spPr/>
      <dgm:t>
        <a:bodyPr/>
        <a:lstStyle/>
        <a:p>
          <a:pPr rtl="0"/>
          <a:r>
            <a:rPr lang="en" b="1" dirty="0">
              <a:solidFill>
                <a:schemeClr val="bg1"/>
              </a:solidFill>
            </a:rPr>
            <a:t>Versatile Tool for Content Marketing</a:t>
          </a:r>
          <a:endParaRPr lang="en" dirty="0">
            <a:latin typeface="Arial"/>
          </a:endParaRPr>
        </a:p>
      </dgm:t>
    </dgm:pt>
    <dgm:pt modelId="{D016D377-D2B3-445A-B1E3-7A820B98B849}" type="parTrans" cxnId="{BDA157A4-CB8A-461B-8619-168F04BAC054}">
      <dgm:prSet/>
      <dgm:spPr/>
    </dgm:pt>
    <dgm:pt modelId="{00A794CC-5681-4953-BD33-C77ACE0CDF09}" type="sibTrans" cxnId="{BDA157A4-CB8A-461B-8619-168F04BAC054}">
      <dgm:prSet/>
      <dgm:spPr/>
    </dgm:pt>
    <dgm:pt modelId="{9BDAEE98-B0E1-4DED-93F3-2D03177F1E3E}" type="pres">
      <dgm:prSet presAssocID="{CBE21D7D-68B5-466D-A45F-370EFFE64C4A}" presName="diagram" presStyleCnt="0">
        <dgm:presLayoutVars>
          <dgm:dir/>
          <dgm:resizeHandles val="exact"/>
        </dgm:presLayoutVars>
      </dgm:prSet>
      <dgm:spPr/>
    </dgm:pt>
    <dgm:pt modelId="{D4C62652-71D4-42A0-A306-DFF7F3D767C0}" type="pres">
      <dgm:prSet presAssocID="{7FB93A34-626B-4052-B235-3EF719A6A449}" presName="node" presStyleLbl="node1" presStyleIdx="0" presStyleCnt="7">
        <dgm:presLayoutVars>
          <dgm:bulletEnabled val="1"/>
        </dgm:presLayoutVars>
      </dgm:prSet>
      <dgm:spPr/>
    </dgm:pt>
    <dgm:pt modelId="{E714B590-EB8C-4FB3-86A2-8DB0AEC62912}" type="pres">
      <dgm:prSet presAssocID="{CA34C3AE-61EF-45F4-8F6F-3CE97AB77A4C}" presName="sibTrans" presStyleCnt="0"/>
      <dgm:spPr/>
    </dgm:pt>
    <dgm:pt modelId="{9AB879A1-ABCE-44C9-A9D1-3D7BFA5BA506}" type="pres">
      <dgm:prSet presAssocID="{497FBA53-1861-4135-8E7A-1197DFD47646}" presName="node" presStyleLbl="node1" presStyleIdx="1" presStyleCnt="7">
        <dgm:presLayoutVars>
          <dgm:bulletEnabled val="1"/>
        </dgm:presLayoutVars>
      </dgm:prSet>
      <dgm:spPr/>
    </dgm:pt>
    <dgm:pt modelId="{377A3BB7-53EF-4B34-9644-44F496C4BEBB}" type="pres">
      <dgm:prSet presAssocID="{6375CC2D-E516-44C4-BF11-319C92F842A5}" presName="sibTrans" presStyleCnt="0"/>
      <dgm:spPr/>
    </dgm:pt>
    <dgm:pt modelId="{A959447F-E0EB-4033-9E3B-5F3267BC8488}" type="pres">
      <dgm:prSet presAssocID="{E2534217-8DF5-4C30-A048-67EA618C109C}" presName="node" presStyleLbl="node1" presStyleIdx="2" presStyleCnt="7">
        <dgm:presLayoutVars>
          <dgm:bulletEnabled val="1"/>
        </dgm:presLayoutVars>
      </dgm:prSet>
      <dgm:spPr/>
    </dgm:pt>
    <dgm:pt modelId="{BFF933E3-B357-4185-8F46-4F962E4AE68A}" type="pres">
      <dgm:prSet presAssocID="{1301F210-0686-4BB9-872C-16889A1CDE3C}" presName="sibTrans" presStyleCnt="0"/>
      <dgm:spPr/>
    </dgm:pt>
    <dgm:pt modelId="{6FC5FFC0-5F4D-4059-A062-46497272D18B}" type="pres">
      <dgm:prSet presAssocID="{C71FFBB0-0CC9-46CF-8ABE-23144B10D9A7}" presName="node" presStyleLbl="node1" presStyleIdx="3" presStyleCnt="7">
        <dgm:presLayoutVars>
          <dgm:bulletEnabled val="1"/>
        </dgm:presLayoutVars>
      </dgm:prSet>
      <dgm:spPr/>
    </dgm:pt>
    <dgm:pt modelId="{7D34DDEF-4C01-4F9C-836F-109670B4B5C0}" type="pres">
      <dgm:prSet presAssocID="{B66B1ACE-CD3F-40AE-A413-E2497853FD03}" presName="sibTrans" presStyleCnt="0"/>
      <dgm:spPr/>
    </dgm:pt>
    <dgm:pt modelId="{EC882BFC-3962-40E9-8203-2E0CB616C2C1}" type="pres">
      <dgm:prSet presAssocID="{150CC040-463E-49AF-BF54-B25279346748}" presName="node" presStyleLbl="node1" presStyleIdx="4" presStyleCnt="7">
        <dgm:presLayoutVars>
          <dgm:bulletEnabled val="1"/>
        </dgm:presLayoutVars>
      </dgm:prSet>
      <dgm:spPr/>
    </dgm:pt>
    <dgm:pt modelId="{E4A42719-6500-4BD2-94D0-7D7C48632829}" type="pres">
      <dgm:prSet presAssocID="{CD36A969-66F6-4A3F-9AE1-6A2BB68C433D}" presName="sibTrans" presStyleCnt="0"/>
      <dgm:spPr/>
    </dgm:pt>
    <dgm:pt modelId="{11D4D217-B4E8-4AA4-82EE-6845329B23B6}" type="pres">
      <dgm:prSet presAssocID="{5A3E5199-FBF8-45E6-B812-762A8331BB3F}" presName="node" presStyleLbl="node1" presStyleIdx="5" presStyleCnt="7">
        <dgm:presLayoutVars>
          <dgm:bulletEnabled val="1"/>
        </dgm:presLayoutVars>
      </dgm:prSet>
      <dgm:spPr/>
    </dgm:pt>
    <dgm:pt modelId="{61237DB5-9588-40A1-8FE2-BAA14D42B8A1}" type="pres">
      <dgm:prSet presAssocID="{37FE5FB4-3945-4D13-8DB0-EAA69A8B6392}" presName="sibTrans" presStyleCnt="0"/>
      <dgm:spPr/>
    </dgm:pt>
    <dgm:pt modelId="{74FB246C-4F7C-4855-A4A4-3CAE48D2F880}" type="pres">
      <dgm:prSet presAssocID="{03E9308C-0A38-4964-B279-B3D1DF86E173}" presName="node" presStyleLbl="node1" presStyleIdx="6" presStyleCnt="7">
        <dgm:presLayoutVars>
          <dgm:bulletEnabled val="1"/>
        </dgm:presLayoutVars>
      </dgm:prSet>
      <dgm:spPr/>
    </dgm:pt>
  </dgm:ptLst>
  <dgm:cxnLst>
    <dgm:cxn modelId="{556ED21F-7E18-4B3D-9414-82C2A2E2FDEC}" type="presOf" srcId="{03E9308C-0A38-4964-B279-B3D1DF86E173}" destId="{74FB246C-4F7C-4855-A4A4-3CAE48D2F880}" srcOrd="0" destOrd="0" presId="urn:microsoft.com/office/officeart/2005/8/layout/default"/>
    <dgm:cxn modelId="{79A4612A-4C2D-4982-954C-040F4B17D296}" type="presOf" srcId="{C71FFBB0-0CC9-46CF-8ABE-23144B10D9A7}" destId="{6FC5FFC0-5F4D-4059-A062-46497272D18B}" srcOrd="0" destOrd="0" presId="urn:microsoft.com/office/officeart/2005/8/layout/default"/>
    <dgm:cxn modelId="{CBC5AC30-B699-4E4C-9881-CF1139D73CFB}" type="presOf" srcId="{150CC040-463E-49AF-BF54-B25279346748}" destId="{EC882BFC-3962-40E9-8203-2E0CB616C2C1}" srcOrd="0" destOrd="0" presId="urn:microsoft.com/office/officeart/2005/8/layout/default"/>
    <dgm:cxn modelId="{FDC4DC30-62E8-43CD-8459-93B1D4EDC4ED}" srcId="{CBE21D7D-68B5-466D-A45F-370EFFE64C4A}" destId="{5A3E5199-FBF8-45E6-B812-762A8331BB3F}" srcOrd="5" destOrd="0" parTransId="{17AEA510-5972-4ED2-B50A-AB23644B9333}" sibTransId="{37FE5FB4-3945-4D13-8DB0-EAA69A8B6392}"/>
    <dgm:cxn modelId="{0940F833-275D-44F1-93E1-B27E2F28DBC1}" type="presOf" srcId="{E2534217-8DF5-4C30-A048-67EA618C109C}" destId="{A959447F-E0EB-4033-9E3B-5F3267BC8488}" srcOrd="0" destOrd="0" presId="urn:microsoft.com/office/officeart/2005/8/layout/default"/>
    <dgm:cxn modelId="{93F94634-42CE-47FE-9AC9-673792F81EDF}" type="presOf" srcId="{5A3E5199-FBF8-45E6-B812-762A8331BB3F}" destId="{11D4D217-B4E8-4AA4-82EE-6845329B23B6}" srcOrd="0" destOrd="0" presId="urn:microsoft.com/office/officeart/2005/8/layout/default"/>
    <dgm:cxn modelId="{729E935E-669D-4DA0-B395-58BF6912CFDF}" srcId="{CBE21D7D-68B5-466D-A45F-370EFFE64C4A}" destId="{E2534217-8DF5-4C30-A048-67EA618C109C}" srcOrd="2" destOrd="0" parTransId="{910572FB-0F8B-4BBC-8E0E-9422C38B70BC}" sibTransId="{1301F210-0686-4BB9-872C-16889A1CDE3C}"/>
    <dgm:cxn modelId="{C3109178-4463-4B75-8A52-7E9D9D38D798}" type="presOf" srcId="{7FB93A34-626B-4052-B235-3EF719A6A449}" destId="{D4C62652-71D4-42A0-A306-DFF7F3D767C0}" srcOrd="0" destOrd="0" presId="urn:microsoft.com/office/officeart/2005/8/layout/default"/>
    <dgm:cxn modelId="{952C667D-37EE-4030-A5DB-61363FB0E7F6}" srcId="{CBE21D7D-68B5-466D-A45F-370EFFE64C4A}" destId="{C71FFBB0-0CC9-46CF-8ABE-23144B10D9A7}" srcOrd="3" destOrd="0" parTransId="{A8807587-621E-48E8-820B-9B2952B75DD3}" sibTransId="{B66B1ACE-CD3F-40AE-A413-E2497853FD03}"/>
    <dgm:cxn modelId="{0663D982-E4FB-48C6-B01B-D28CBF358B40}" srcId="{CBE21D7D-68B5-466D-A45F-370EFFE64C4A}" destId="{497FBA53-1861-4135-8E7A-1197DFD47646}" srcOrd="1" destOrd="0" parTransId="{0F8BDB56-E7CC-475E-B75D-D7CD1BFCB553}" sibTransId="{6375CC2D-E516-44C4-BF11-319C92F842A5}"/>
    <dgm:cxn modelId="{A2119896-0D96-4CD5-A875-533EF9C53E15}" type="presOf" srcId="{497FBA53-1861-4135-8E7A-1197DFD47646}" destId="{9AB879A1-ABCE-44C9-A9D1-3D7BFA5BA506}" srcOrd="0" destOrd="0" presId="urn:microsoft.com/office/officeart/2005/8/layout/default"/>
    <dgm:cxn modelId="{BDA157A4-CB8A-461B-8619-168F04BAC054}" srcId="{CBE21D7D-68B5-466D-A45F-370EFFE64C4A}" destId="{03E9308C-0A38-4964-B279-B3D1DF86E173}" srcOrd="6" destOrd="0" parTransId="{D016D377-D2B3-445A-B1E3-7A820B98B849}" sibTransId="{00A794CC-5681-4953-BD33-C77ACE0CDF09}"/>
    <dgm:cxn modelId="{6E1DA5BA-E0FC-40DB-8559-58A2D96B9C9A}" srcId="{CBE21D7D-68B5-466D-A45F-370EFFE64C4A}" destId="{150CC040-463E-49AF-BF54-B25279346748}" srcOrd="4" destOrd="0" parTransId="{D1847288-CD8E-435E-9D95-3C053526141F}" sibTransId="{CD36A969-66F6-4A3F-9AE1-6A2BB68C433D}"/>
    <dgm:cxn modelId="{8B4269E2-862A-4437-A108-9078549E7808}" srcId="{CBE21D7D-68B5-466D-A45F-370EFFE64C4A}" destId="{7FB93A34-626B-4052-B235-3EF719A6A449}" srcOrd="0" destOrd="0" parTransId="{E12EC5E1-2493-4C8A-BAE6-83F2E75BC982}" sibTransId="{CA34C3AE-61EF-45F4-8F6F-3CE97AB77A4C}"/>
    <dgm:cxn modelId="{393D85F0-4985-4810-90B8-1C049A9796D5}" type="presOf" srcId="{CBE21D7D-68B5-466D-A45F-370EFFE64C4A}" destId="{9BDAEE98-B0E1-4DED-93F3-2D03177F1E3E}" srcOrd="0" destOrd="0" presId="urn:microsoft.com/office/officeart/2005/8/layout/default"/>
    <dgm:cxn modelId="{FB4655C0-E1B1-47E3-AE17-BEE46C13F581}" type="presParOf" srcId="{9BDAEE98-B0E1-4DED-93F3-2D03177F1E3E}" destId="{D4C62652-71D4-42A0-A306-DFF7F3D767C0}" srcOrd="0" destOrd="0" presId="urn:microsoft.com/office/officeart/2005/8/layout/default"/>
    <dgm:cxn modelId="{40D05085-5C6B-48DA-BD08-DEA0E34F2190}" type="presParOf" srcId="{9BDAEE98-B0E1-4DED-93F3-2D03177F1E3E}" destId="{E714B590-EB8C-4FB3-86A2-8DB0AEC62912}" srcOrd="1" destOrd="0" presId="urn:microsoft.com/office/officeart/2005/8/layout/default"/>
    <dgm:cxn modelId="{041AA4C2-7E40-4384-AE6B-3B0336D69C89}" type="presParOf" srcId="{9BDAEE98-B0E1-4DED-93F3-2D03177F1E3E}" destId="{9AB879A1-ABCE-44C9-A9D1-3D7BFA5BA506}" srcOrd="2" destOrd="0" presId="urn:microsoft.com/office/officeart/2005/8/layout/default"/>
    <dgm:cxn modelId="{3C769CEF-E24E-45BE-8AD6-E3752A740239}" type="presParOf" srcId="{9BDAEE98-B0E1-4DED-93F3-2D03177F1E3E}" destId="{377A3BB7-53EF-4B34-9644-44F496C4BEBB}" srcOrd="3" destOrd="0" presId="urn:microsoft.com/office/officeart/2005/8/layout/default"/>
    <dgm:cxn modelId="{2E078AAC-C7EC-4589-8931-ADC5223A2920}" type="presParOf" srcId="{9BDAEE98-B0E1-4DED-93F3-2D03177F1E3E}" destId="{A959447F-E0EB-4033-9E3B-5F3267BC8488}" srcOrd="4" destOrd="0" presId="urn:microsoft.com/office/officeart/2005/8/layout/default"/>
    <dgm:cxn modelId="{CCAE49F1-ADF0-45B6-A9BB-A39A820945A9}" type="presParOf" srcId="{9BDAEE98-B0E1-4DED-93F3-2D03177F1E3E}" destId="{BFF933E3-B357-4185-8F46-4F962E4AE68A}" srcOrd="5" destOrd="0" presId="urn:microsoft.com/office/officeart/2005/8/layout/default"/>
    <dgm:cxn modelId="{C5655B74-8D6C-48AD-81D3-DAB317EAAF1B}" type="presParOf" srcId="{9BDAEE98-B0E1-4DED-93F3-2D03177F1E3E}" destId="{6FC5FFC0-5F4D-4059-A062-46497272D18B}" srcOrd="6" destOrd="0" presId="urn:microsoft.com/office/officeart/2005/8/layout/default"/>
    <dgm:cxn modelId="{2445A301-66CF-4DC3-8079-2DA0737D1647}" type="presParOf" srcId="{9BDAEE98-B0E1-4DED-93F3-2D03177F1E3E}" destId="{7D34DDEF-4C01-4F9C-836F-109670B4B5C0}" srcOrd="7" destOrd="0" presId="urn:microsoft.com/office/officeart/2005/8/layout/default"/>
    <dgm:cxn modelId="{CB24E8F2-7AAF-4B76-91D4-3B0EC62E6720}" type="presParOf" srcId="{9BDAEE98-B0E1-4DED-93F3-2D03177F1E3E}" destId="{EC882BFC-3962-40E9-8203-2E0CB616C2C1}" srcOrd="8" destOrd="0" presId="urn:microsoft.com/office/officeart/2005/8/layout/default"/>
    <dgm:cxn modelId="{C23FED7C-1407-4FA1-A3CD-A91D07A13823}" type="presParOf" srcId="{9BDAEE98-B0E1-4DED-93F3-2D03177F1E3E}" destId="{E4A42719-6500-4BD2-94D0-7D7C48632829}" srcOrd="9" destOrd="0" presId="urn:microsoft.com/office/officeart/2005/8/layout/default"/>
    <dgm:cxn modelId="{1CC15DEB-F190-4E6A-877A-A83360EAE6E4}" type="presParOf" srcId="{9BDAEE98-B0E1-4DED-93F3-2D03177F1E3E}" destId="{11D4D217-B4E8-4AA4-82EE-6845329B23B6}" srcOrd="10" destOrd="0" presId="urn:microsoft.com/office/officeart/2005/8/layout/default"/>
    <dgm:cxn modelId="{247984FD-2EBF-48D5-BCBE-9EACA061AC2B}" type="presParOf" srcId="{9BDAEE98-B0E1-4DED-93F3-2D03177F1E3E}" destId="{61237DB5-9588-40A1-8FE2-BAA14D42B8A1}" srcOrd="11" destOrd="0" presId="urn:microsoft.com/office/officeart/2005/8/layout/default"/>
    <dgm:cxn modelId="{5E877EE0-DD4B-41D1-A8FB-7FC4537155F6}" type="presParOf" srcId="{9BDAEE98-B0E1-4DED-93F3-2D03177F1E3E}" destId="{74FB246C-4F7C-4855-A4A4-3CAE48D2F880}"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6372C8-4C93-445B-AA0A-394149475AFB}" type="doc">
      <dgm:prSet loTypeId="urn:microsoft.com/office/officeart/2016/7/layout/HexagonTimeline" loCatId="timeline" qsTypeId="urn:microsoft.com/office/officeart/2005/8/quickstyle/simple1" qsCatId="simple" csTypeId="urn:microsoft.com/office/officeart/2005/8/colors/accent1_2" csCatId="accent1" phldr="1"/>
      <dgm:spPr/>
      <dgm:t>
        <a:bodyPr/>
        <a:lstStyle/>
        <a:p>
          <a:endParaRPr lang="en-US"/>
        </a:p>
      </dgm:t>
    </dgm:pt>
    <dgm:pt modelId="{43A729E2-2983-4BD7-8EA5-2E6E66F0AB68}">
      <dgm:prSet phldrT="[Text]" phldr="0"/>
      <dgm:spPr/>
      <dgm:t>
        <a:bodyPr/>
        <a:lstStyle/>
        <a:p>
          <a:pPr rtl="0"/>
          <a:r>
            <a:rPr lang="en-US" b="1" dirty="0">
              <a:solidFill>
                <a:schemeClr val="bg1"/>
              </a:solidFill>
              <a:latin typeface="Arial"/>
            </a:rPr>
            <a:t>Data Acquisition</a:t>
          </a:r>
          <a:endParaRPr lang="en-US" dirty="0">
            <a:solidFill>
              <a:schemeClr val="bg1"/>
            </a:solidFill>
          </a:endParaRPr>
        </a:p>
      </dgm:t>
    </dgm:pt>
    <dgm:pt modelId="{D1A03024-15BC-4C6C-96CC-BA5DB941011C}" type="parTrans" cxnId="{491BBB96-0667-4CD3-8161-8A6932AD7AC7}">
      <dgm:prSet/>
      <dgm:spPr/>
      <dgm:t>
        <a:bodyPr/>
        <a:lstStyle/>
        <a:p>
          <a:endParaRPr lang="en-US"/>
        </a:p>
      </dgm:t>
    </dgm:pt>
    <dgm:pt modelId="{F64A7B4A-6B0E-4070-9B78-C03E8503485B}" type="sibTrans" cxnId="{491BBB96-0667-4CD3-8161-8A6932AD7AC7}">
      <dgm:prSet/>
      <dgm:spPr/>
      <dgm:t>
        <a:bodyPr/>
        <a:lstStyle/>
        <a:p>
          <a:endParaRPr lang="en-US"/>
        </a:p>
      </dgm:t>
    </dgm:pt>
    <dgm:pt modelId="{943BDF5F-3840-4C78-BFE0-CDF6C052D790}">
      <dgm:prSet phldrT="[Text]" phldr="0"/>
      <dgm:spPr/>
      <dgm:t>
        <a:bodyPr/>
        <a:lstStyle/>
        <a:p>
          <a:pPr rtl="0"/>
          <a:r>
            <a:rPr lang="en-US" dirty="0">
              <a:solidFill>
                <a:srgbClr val="0D0D0D"/>
              </a:solidFill>
            </a:rPr>
            <a:t>Downloaded Flickr8k dataset and pre-trained </a:t>
          </a:r>
          <a:r>
            <a:rPr lang="en-US" dirty="0" err="1">
              <a:solidFill>
                <a:srgbClr val="0D0D0D"/>
              </a:solidFill>
            </a:rPr>
            <a:t>GloVe</a:t>
          </a:r>
          <a:r>
            <a:rPr lang="en-US" dirty="0">
              <a:solidFill>
                <a:srgbClr val="0D0D0D"/>
              </a:solidFill>
            </a:rPr>
            <a:t> embeddings.</a:t>
          </a:r>
          <a:endParaRPr lang="en-US" dirty="0"/>
        </a:p>
      </dgm:t>
    </dgm:pt>
    <dgm:pt modelId="{61A66E95-8F77-4051-A635-CC3092CA4D34}" type="parTrans" cxnId="{4E8EDB18-7999-4276-8D86-895962BA3867}">
      <dgm:prSet/>
      <dgm:spPr/>
      <dgm:t>
        <a:bodyPr/>
        <a:lstStyle/>
        <a:p>
          <a:endParaRPr lang="en-US"/>
        </a:p>
      </dgm:t>
    </dgm:pt>
    <dgm:pt modelId="{BE87BB62-789D-4E43-B745-EBB935B749E3}" type="sibTrans" cxnId="{4E8EDB18-7999-4276-8D86-895962BA3867}">
      <dgm:prSet/>
      <dgm:spPr/>
      <dgm:t>
        <a:bodyPr/>
        <a:lstStyle/>
        <a:p>
          <a:endParaRPr lang="en-US"/>
        </a:p>
      </dgm:t>
    </dgm:pt>
    <dgm:pt modelId="{90023D64-4C29-4B71-B16B-84041E1B0414}">
      <dgm:prSet phldrT="[Text]" phldr="0"/>
      <dgm:spPr/>
      <dgm:t>
        <a:bodyPr/>
        <a:lstStyle/>
        <a:p>
          <a:pPr rtl="0"/>
          <a:r>
            <a:rPr lang="en-US" b="1" dirty="0">
              <a:solidFill>
                <a:schemeClr val="bg1"/>
              </a:solidFill>
            </a:rPr>
            <a:t>Feature Extraction</a:t>
          </a:r>
          <a:endParaRPr lang="en-US" dirty="0">
            <a:solidFill>
              <a:schemeClr val="bg1"/>
            </a:solidFill>
          </a:endParaRPr>
        </a:p>
      </dgm:t>
    </dgm:pt>
    <dgm:pt modelId="{1D94B492-7A64-449E-85BC-2AD068639EE8}" type="parTrans" cxnId="{E1041B2D-55CF-41F9-9DF8-9922AEB86FD2}">
      <dgm:prSet/>
      <dgm:spPr/>
      <dgm:t>
        <a:bodyPr/>
        <a:lstStyle/>
        <a:p>
          <a:endParaRPr lang="en-US"/>
        </a:p>
      </dgm:t>
    </dgm:pt>
    <dgm:pt modelId="{A49F6ADB-2EA4-4468-BFCC-519876C3ABD5}" type="sibTrans" cxnId="{E1041B2D-55CF-41F9-9DF8-9922AEB86FD2}">
      <dgm:prSet/>
      <dgm:spPr/>
      <dgm:t>
        <a:bodyPr/>
        <a:lstStyle/>
        <a:p>
          <a:endParaRPr lang="en-US"/>
        </a:p>
      </dgm:t>
    </dgm:pt>
    <dgm:pt modelId="{CB98466C-B59A-4A94-ABCF-95EDBB078BBB}">
      <dgm:prSet phldrT="[Text]" phldr="0"/>
      <dgm:spPr/>
      <dgm:t>
        <a:bodyPr/>
        <a:lstStyle/>
        <a:p>
          <a:pPr rtl="0"/>
          <a:r>
            <a:rPr lang="en-US" dirty="0">
              <a:solidFill>
                <a:srgbClr val="0D0D0D"/>
              </a:solidFill>
            </a:rPr>
            <a:t>Utilized </a:t>
          </a:r>
          <a:r>
            <a:rPr lang="en-US" dirty="0" err="1">
              <a:solidFill>
                <a:srgbClr val="0D0D0D"/>
              </a:solidFill>
            </a:rPr>
            <a:t>Xception</a:t>
          </a:r>
          <a:r>
            <a:rPr lang="en-US" dirty="0">
              <a:solidFill>
                <a:srgbClr val="0D0D0D"/>
              </a:solidFill>
            </a:rPr>
            <a:t> model to extract image features.</a:t>
          </a:r>
          <a:endParaRPr lang="en-US" dirty="0"/>
        </a:p>
      </dgm:t>
    </dgm:pt>
    <dgm:pt modelId="{34BAE65F-8B6C-4F68-A8B9-EEA80EFD88B9}" type="parTrans" cxnId="{8256FD82-0331-453E-97EB-18927F7D39C3}">
      <dgm:prSet/>
      <dgm:spPr/>
      <dgm:t>
        <a:bodyPr/>
        <a:lstStyle/>
        <a:p>
          <a:endParaRPr lang="en-US"/>
        </a:p>
      </dgm:t>
    </dgm:pt>
    <dgm:pt modelId="{22E02CD6-7770-42D8-ADC4-CF2DEE987817}" type="sibTrans" cxnId="{8256FD82-0331-453E-97EB-18927F7D39C3}">
      <dgm:prSet/>
      <dgm:spPr/>
      <dgm:t>
        <a:bodyPr/>
        <a:lstStyle/>
        <a:p>
          <a:endParaRPr lang="en-US"/>
        </a:p>
      </dgm:t>
    </dgm:pt>
    <dgm:pt modelId="{0291E007-48EB-48A9-9B6D-C8691FCE0A4E}">
      <dgm:prSet phldrT="[Text]" phldr="0"/>
      <dgm:spPr/>
      <dgm:t>
        <a:bodyPr/>
        <a:lstStyle/>
        <a:p>
          <a:pPr rtl="0"/>
          <a:r>
            <a:rPr lang="en-US" b="1" dirty="0">
              <a:solidFill>
                <a:schemeClr val="bg1"/>
              </a:solidFill>
            </a:rPr>
            <a:t>Caption Preprocessing</a:t>
          </a:r>
          <a:endParaRPr lang="en-US" dirty="0">
            <a:solidFill>
              <a:schemeClr val="bg1"/>
            </a:solidFill>
          </a:endParaRPr>
        </a:p>
      </dgm:t>
    </dgm:pt>
    <dgm:pt modelId="{823AA58F-2D4F-416C-B3CA-DB02824F010C}" type="parTrans" cxnId="{6B6719C4-9290-4D5D-91AA-18B228F3C4BD}">
      <dgm:prSet/>
      <dgm:spPr/>
      <dgm:t>
        <a:bodyPr/>
        <a:lstStyle/>
        <a:p>
          <a:endParaRPr lang="en-US"/>
        </a:p>
      </dgm:t>
    </dgm:pt>
    <dgm:pt modelId="{05087F09-FDB0-4C7D-8492-62E3A641D970}" type="sibTrans" cxnId="{6B6719C4-9290-4D5D-91AA-18B228F3C4BD}">
      <dgm:prSet/>
      <dgm:spPr/>
      <dgm:t>
        <a:bodyPr/>
        <a:lstStyle/>
        <a:p>
          <a:endParaRPr lang="en-US"/>
        </a:p>
      </dgm:t>
    </dgm:pt>
    <dgm:pt modelId="{E06B9216-A239-4320-BC6B-F89E2952AA7D}">
      <dgm:prSet phldrT="[Text]" phldr="0"/>
      <dgm:spPr/>
      <dgm:t>
        <a:bodyPr/>
        <a:lstStyle/>
        <a:p>
          <a:pPr rtl="0"/>
          <a:r>
            <a:rPr lang="en-US" dirty="0">
              <a:solidFill>
                <a:srgbClr val="0D0D0D"/>
              </a:solidFill>
            </a:rPr>
            <a:t>Cleaned and preprocessed captions for training.</a:t>
          </a:r>
          <a:endParaRPr lang="en-US" dirty="0"/>
        </a:p>
      </dgm:t>
    </dgm:pt>
    <dgm:pt modelId="{2DB39190-632D-45A1-882B-FCCBA8306E9B}" type="parTrans" cxnId="{3C95C772-C865-4FFD-B5C4-EB1BDCC437B7}">
      <dgm:prSet/>
      <dgm:spPr/>
      <dgm:t>
        <a:bodyPr/>
        <a:lstStyle/>
        <a:p>
          <a:endParaRPr lang="en-US"/>
        </a:p>
      </dgm:t>
    </dgm:pt>
    <dgm:pt modelId="{3FFEB398-EB41-47D9-BF54-17BA431ED30D}" type="sibTrans" cxnId="{3C95C772-C865-4FFD-B5C4-EB1BDCC437B7}">
      <dgm:prSet/>
      <dgm:spPr/>
      <dgm:t>
        <a:bodyPr/>
        <a:lstStyle/>
        <a:p>
          <a:endParaRPr lang="en-US"/>
        </a:p>
      </dgm:t>
    </dgm:pt>
    <dgm:pt modelId="{D5EC7BEC-02B0-49B9-89B6-527B8DF4C9C4}">
      <dgm:prSet phldr="0"/>
      <dgm:spPr/>
      <dgm:t>
        <a:bodyPr/>
        <a:lstStyle/>
        <a:p>
          <a:pPr rtl="0"/>
          <a:r>
            <a:rPr lang="en-US" b="1" dirty="0">
              <a:solidFill>
                <a:schemeClr val="bg1"/>
              </a:solidFill>
            </a:rPr>
            <a:t>Model Architecture</a:t>
          </a:r>
          <a:endParaRPr lang="en-US" dirty="0">
            <a:solidFill>
              <a:schemeClr val="bg1"/>
            </a:solidFill>
            <a:latin typeface="Arial"/>
          </a:endParaRPr>
        </a:p>
      </dgm:t>
    </dgm:pt>
    <dgm:pt modelId="{62B15BF6-A891-49A1-82D4-FA4EC21135C7}" type="parTrans" cxnId="{0C5191A9-27F2-4738-8431-F0BE81F525A3}">
      <dgm:prSet/>
      <dgm:spPr/>
    </dgm:pt>
    <dgm:pt modelId="{7F44B925-7549-404A-858D-F7BF9D4B541E}" type="sibTrans" cxnId="{0C5191A9-27F2-4738-8431-F0BE81F525A3}">
      <dgm:prSet/>
      <dgm:spPr/>
    </dgm:pt>
    <dgm:pt modelId="{90D3CFDA-77D3-46B8-91D9-08466F4954F0}">
      <dgm:prSet phldr="0"/>
      <dgm:spPr/>
      <dgm:t>
        <a:bodyPr/>
        <a:lstStyle/>
        <a:p>
          <a:pPr rtl="0"/>
          <a:r>
            <a:rPr lang="en-US" b="0" dirty="0">
              <a:solidFill>
                <a:srgbClr val="0D0D0D"/>
              </a:solidFill>
            </a:rPr>
            <a:t>Implemented an attention-based image captioning model.</a:t>
          </a:r>
        </a:p>
      </dgm:t>
    </dgm:pt>
    <dgm:pt modelId="{E6EEA5B5-7F1D-4923-A074-B9D9BB7476F5}" type="parTrans" cxnId="{A9B62388-24A9-4BC8-AA50-60483DB69602}">
      <dgm:prSet/>
      <dgm:spPr/>
    </dgm:pt>
    <dgm:pt modelId="{AED8A675-61A3-423D-AD2B-4EB7415ACAE5}" type="sibTrans" cxnId="{A9B62388-24A9-4BC8-AA50-60483DB69602}">
      <dgm:prSet/>
      <dgm:spPr/>
    </dgm:pt>
    <dgm:pt modelId="{60018D1E-8835-46E1-84F0-E3EA5D85DACC}">
      <dgm:prSet phldr="0"/>
      <dgm:spPr/>
      <dgm:t>
        <a:bodyPr/>
        <a:lstStyle/>
        <a:p>
          <a:r>
            <a:rPr lang="en-US" b="1" dirty="0">
              <a:solidFill>
                <a:schemeClr val="bg1"/>
              </a:solidFill>
            </a:rPr>
            <a:t>Evaluation</a:t>
          </a:r>
          <a:endParaRPr lang="en-US" b="0" dirty="0">
            <a:solidFill>
              <a:schemeClr val="bg1"/>
            </a:solidFill>
            <a:latin typeface="Arial"/>
          </a:endParaRPr>
        </a:p>
      </dgm:t>
    </dgm:pt>
    <dgm:pt modelId="{DCD5FB28-3DC1-4534-A45D-05F1F82FA62C}" type="parTrans" cxnId="{C65FBBA5-2D26-4EB8-B6AA-BFEEB230BAC9}">
      <dgm:prSet/>
      <dgm:spPr/>
    </dgm:pt>
    <dgm:pt modelId="{4011D5D2-5C6C-4725-8291-830B35E12CFC}" type="sibTrans" cxnId="{C65FBBA5-2D26-4EB8-B6AA-BFEEB230BAC9}">
      <dgm:prSet/>
      <dgm:spPr/>
    </dgm:pt>
    <dgm:pt modelId="{D4A0BB5C-F89F-4013-9714-C134D8317F4E}">
      <dgm:prSet phldr="0"/>
      <dgm:spPr/>
      <dgm:t>
        <a:bodyPr/>
        <a:lstStyle/>
        <a:p>
          <a:pPr rtl="0"/>
          <a:r>
            <a:rPr lang="en-US" b="0" dirty="0">
              <a:solidFill>
                <a:srgbClr val="0D0D0D"/>
              </a:solidFill>
            </a:rPr>
            <a:t>Used Beam Search and BLEU scores to assess caption quality.</a:t>
          </a:r>
          <a:endParaRPr lang="en-US" b="1" dirty="0">
            <a:latin typeface="Arial"/>
          </a:endParaRPr>
        </a:p>
      </dgm:t>
    </dgm:pt>
    <dgm:pt modelId="{A782883F-9A6C-432C-A2B1-C1FA27313B7C}" type="parTrans" cxnId="{362AB345-C41E-4965-86B6-AAAE9BB98D6F}">
      <dgm:prSet/>
      <dgm:spPr/>
    </dgm:pt>
    <dgm:pt modelId="{23BE6D9C-ECFC-443B-9D13-AF2351B54252}" type="sibTrans" cxnId="{362AB345-C41E-4965-86B6-AAAE9BB98D6F}">
      <dgm:prSet/>
      <dgm:spPr/>
    </dgm:pt>
    <dgm:pt modelId="{2964866A-303B-4B1F-9E3C-001B034404AB}" type="pres">
      <dgm:prSet presAssocID="{1D6372C8-4C93-445B-AA0A-394149475AFB}" presName="Name0" presStyleCnt="0">
        <dgm:presLayoutVars>
          <dgm:chMax/>
          <dgm:chPref/>
          <dgm:animLvl val="lvl"/>
        </dgm:presLayoutVars>
      </dgm:prSet>
      <dgm:spPr/>
    </dgm:pt>
    <dgm:pt modelId="{E11F6847-0C5A-45E1-B4A5-CDAF9A4B29C5}" type="pres">
      <dgm:prSet presAssocID="{43A729E2-2983-4BD7-8EA5-2E6E66F0AB68}" presName="composite" presStyleCnt="0"/>
      <dgm:spPr/>
    </dgm:pt>
    <dgm:pt modelId="{EC3C9445-EFA0-4355-8B50-03A837A97E63}" type="pres">
      <dgm:prSet presAssocID="{43A729E2-2983-4BD7-8EA5-2E6E66F0AB68}" presName="Parent1" presStyleLbl="alignNode1" presStyleIdx="0" presStyleCnt="5">
        <dgm:presLayoutVars>
          <dgm:chMax val="1"/>
          <dgm:chPref val="1"/>
          <dgm:bulletEnabled val="1"/>
        </dgm:presLayoutVars>
      </dgm:prSet>
      <dgm:spPr/>
    </dgm:pt>
    <dgm:pt modelId="{E7AE8241-926F-462D-88EC-CCEDFDDF6C2F}" type="pres">
      <dgm:prSet presAssocID="{43A729E2-2983-4BD7-8EA5-2E6E66F0AB68}" presName="Childtext1" presStyleLbl="revTx" presStyleIdx="0" presStyleCnt="5">
        <dgm:presLayoutVars>
          <dgm:chMax val="0"/>
          <dgm:chPref val="0"/>
          <dgm:bulletEnabled/>
        </dgm:presLayoutVars>
      </dgm:prSet>
      <dgm:spPr/>
    </dgm:pt>
    <dgm:pt modelId="{1541D794-B5D7-4963-BA64-A2BC4DCAEDDD}" type="pres">
      <dgm:prSet presAssocID="{43A729E2-2983-4BD7-8EA5-2E6E66F0AB68}" presName="ConnectLine" presStyleLbl="sibTrans1D1" presStyleIdx="0" presStyleCnt="5"/>
      <dgm:spPr>
        <a:noFill/>
        <a:ln w="12700" cap="flat" cmpd="sng" algn="ctr">
          <a:solidFill>
            <a:schemeClr val="accent1">
              <a:hueOff val="0"/>
              <a:satOff val="0"/>
              <a:lumOff val="0"/>
              <a:alphaOff val="0"/>
            </a:schemeClr>
          </a:solidFill>
          <a:prstDash val="dash"/>
        </a:ln>
        <a:effectLst/>
      </dgm:spPr>
    </dgm:pt>
    <dgm:pt modelId="{0FA8BA06-E538-4125-AC2D-A31CB7B1727F}" type="pres">
      <dgm:prSet presAssocID="{43A729E2-2983-4BD7-8EA5-2E6E66F0AB68}" presName="ConnectLineEnd" presStyleLbl="node1" presStyleIdx="0" presStyleCnt="5"/>
      <dgm:spPr/>
    </dgm:pt>
    <dgm:pt modelId="{84824A5D-D814-4008-9E8A-6F39FA05472A}" type="pres">
      <dgm:prSet presAssocID="{43A729E2-2983-4BD7-8EA5-2E6E66F0AB68}" presName="EmptyPane" presStyleCnt="0"/>
      <dgm:spPr/>
    </dgm:pt>
    <dgm:pt modelId="{B2139C5D-47F0-4CB2-988B-46384C91D914}" type="pres">
      <dgm:prSet presAssocID="{F64A7B4A-6B0E-4070-9B78-C03E8503485B}" presName="spaceBetweenRectangles" presStyleLbl="fgAcc1" presStyleIdx="0" presStyleCnt="4"/>
      <dgm:spPr/>
    </dgm:pt>
    <dgm:pt modelId="{1813B7CB-0288-4084-89BA-D47461AFC7C4}" type="pres">
      <dgm:prSet presAssocID="{90023D64-4C29-4B71-B16B-84041E1B0414}" presName="composite" presStyleCnt="0"/>
      <dgm:spPr/>
    </dgm:pt>
    <dgm:pt modelId="{9AB44405-BC95-4E4F-8FD6-04E149304E5D}" type="pres">
      <dgm:prSet presAssocID="{90023D64-4C29-4B71-B16B-84041E1B0414}" presName="Parent1" presStyleLbl="alignNode1" presStyleIdx="1" presStyleCnt="5">
        <dgm:presLayoutVars>
          <dgm:chMax val="1"/>
          <dgm:chPref val="1"/>
          <dgm:bulletEnabled val="1"/>
        </dgm:presLayoutVars>
      </dgm:prSet>
      <dgm:spPr/>
    </dgm:pt>
    <dgm:pt modelId="{DD960B64-2F5C-484C-8176-F14007182FF2}" type="pres">
      <dgm:prSet presAssocID="{90023D64-4C29-4B71-B16B-84041E1B0414}" presName="Childtext1" presStyleLbl="revTx" presStyleIdx="1" presStyleCnt="5">
        <dgm:presLayoutVars>
          <dgm:chMax val="0"/>
          <dgm:chPref val="0"/>
          <dgm:bulletEnabled/>
        </dgm:presLayoutVars>
      </dgm:prSet>
      <dgm:spPr/>
    </dgm:pt>
    <dgm:pt modelId="{3CED20D8-4C76-4255-9018-B81C94767563}" type="pres">
      <dgm:prSet presAssocID="{90023D64-4C29-4B71-B16B-84041E1B0414}" presName="ConnectLine" presStyleLbl="sibTrans1D1" presStyleIdx="1" presStyleCnt="5"/>
      <dgm:spPr>
        <a:noFill/>
        <a:ln w="12700" cap="flat" cmpd="sng" algn="ctr">
          <a:solidFill>
            <a:schemeClr val="accent1">
              <a:hueOff val="0"/>
              <a:satOff val="0"/>
              <a:lumOff val="0"/>
              <a:alphaOff val="0"/>
            </a:schemeClr>
          </a:solidFill>
          <a:prstDash val="dash"/>
        </a:ln>
        <a:effectLst/>
      </dgm:spPr>
    </dgm:pt>
    <dgm:pt modelId="{76423BA8-81D3-46D0-8EF0-AECAACF750DE}" type="pres">
      <dgm:prSet presAssocID="{90023D64-4C29-4B71-B16B-84041E1B0414}" presName="ConnectLineEnd" presStyleLbl="node1" presStyleIdx="1" presStyleCnt="5"/>
      <dgm:spPr/>
    </dgm:pt>
    <dgm:pt modelId="{B5977F0D-035A-470B-A6F5-02109014BBCE}" type="pres">
      <dgm:prSet presAssocID="{90023D64-4C29-4B71-B16B-84041E1B0414}" presName="EmptyPane" presStyleCnt="0"/>
      <dgm:spPr/>
    </dgm:pt>
    <dgm:pt modelId="{B7A82906-56AA-4E18-BDAA-445BF5A7AC9E}" type="pres">
      <dgm:prSet presAssocID="{A49F6ADB-2EA4-4468-BFCC-519876C3ABD5}" presName="spaceBetweenRectangles" presStyleLbl="fgAcc1" presStyleIdx="1" presStyleCnt="4"/>
      <dgm:spPr/>
    </dgm:pt>
    <dgm:pt modelId="{72FB24E8-0229-4122-8B63-CAC3CA6B4DEB}" type="pres">
      <dgm:prSet presAssocID="{0291E007-48EB-48A9-9B6D-C8691FCE0A4E}" presName="composite" presStyleCnt="0"/>
      <dgm:spPr/>
    </dgm:pt>
    <dgm:pt modelId="{BCB2C89D-AAC4-4C7E-B0B7-2C395F5F0EFB}" type="pres">
      <dgm:prSet presAssocID="{0291E007-48EB-48A9-9B6D-C8691FCE0A4E}" presName="Parent1" presStyleLbl="alignNode1" presStyleIdx="2" presStyleCnt="5">
        <dgm:presLayoutVars>
          <dgm:chMax val="1"/>
          <dgm:chPref val="1"/>
          <dgm:bulletEnabled val="1"/>
        </dgm:presLayoutVars>
      </dgm:prSet>
      <dgm:spPr/>
    </dgm:pt>
    <dgm:pt modelId="{272839FD-411C-4739-A96F-C5B39C192D84}" type="pres">
      <dgm:prSet presAssocID="{0291E007-48EB-48A9-9B6D-C8691FCE0A4E}" presName="Childtext1" presStyleLbl="revTx" presStyleIdx="2" presStyleCnt="5">
        <dgm:presLayoutVars>
          <dgm:chMax val="0"/>
          <dgm:chPref val="0"/>
          <dgm:bulletEnabled/>
        </dgm:presLayoutVars>
      </dgm:prSet>
      <dgm:spPr/>
    </dgm:pt>
    <dgm:pt modelId="{F6779322-A6B5-44E1-B36C-D63E72641EFE}" type="pres">
      <dgm:prSet presAssocID="{0291E007-48EB-48A9-9B6D-C8691FCE0A4E}" presName="ConnectLine" presStyleLbl="sibTrans1D1" presStyleIdx="2" presStyleCnt="5"/>
      <dgm:spPr>
        <a:noFill/>
        <a:ln w="12700" cap="flat" cmpd="sng" algn="ctr">
          <a:solidFill>
            <a:schemeClr val="accent1">
              <a:hueOff val="0"/>
              <a:satOff val="0"/>
              <a:lumOff val="0"/>
              <a:alphaOff val="0"/>
            </a:schemeClr>
          </a:solidFill>
          <a:prstDash val="dash"/>
        </a:ln>
        <a:effectLst/>
      </dgm:spPr>
    </dgm:pt>
    <dgm:pt modelId="{D015917B-A340-4F70-AC76-AA7399118212}" type="pres">
      <dgm:prSet presAssocID="{0291E007-48EB-48A9-9B6D-C8691FCE0A4E}" presName="ConnectLineEnd" presStyleLbl="node1" presStyleIdx="2" presStyleCnt="5"/>
      <dgm:spPr/>
    </dgm:pt>
    <dgm:pt modelId="{2E2290AC-F5F6-4717-A8AB-4B895C57107A}" type="pres">
      <dgm:prSet presAssocID="{0291E007-48EB-48A9-9B6D-C8691FCE0A4E}" presName="EmptyPane" presStyleCnt="0"/>
      <dgm:spPr/>
    </dgm:pt>
    <dgm:pt modelId="{AB8DAF95-864B-4F1B-8D56-C53E230DAF07}" type="pres">
      <dgm:prSet presAssocID="{05087F09-FDB0-4C7D-8492-62E3A641D970}" presName="spaceBetweenRectangles" presStyleLbl="fgAcc1" presStyleIdx="2" presStyleCnt="4"/>
      <dgm:spPr/>
    </dgm:pt>
    <dgm:pt modelId="{73BEDA4A-94AB-4DD2-A38E-EC40CD4BA8B1}" type="pres">
      <dgm:prSet presAssocID="{D5EC7BEC-02B0-49B9-89B6-527B8DF4C9C4}" presName="composite" presStyleCnt="0"/>
      <dgm:spPr/>
    </dgm:pt>
    <dgm:pt modelId="{904A72D3-D85D-410D-A090-D53FD2806E4F}" type="pres">
      <dgm:prSet presAssocID="{D5EC7BEC-02B0-49B9-89B6-527B8DF4C9C4}" presName="Parent1" presStyleLbl="alignNode1" presStyleIdx="3" presStyleCnt="5">
        <dgm:presLayoutVars>
          <dgm:chMax val="1"/>
          <dgm:chPref val="1"/>
          <dgm:bulletEnabled val="1"/>
        </dgm:presLayoutVars>
      </dgm:prSet>
      <dgm:spPr/>
    </dgm:pt>
    <dgm:pt modelId="{C6D566DA-61EF-4395-99CA-8598715467EB}" type="pres">
      <dgm:prSet presAssocID="{D5EC7BEC-02B0-49B9-89B6-527B8DF4C9C4}" presName="Childtext1" presStyleLbl="revTx" presStyleIdx="3" presStyleCnt="5">
        <dgm:presLayoutVars>
          <dgm:chMax val="0"/>
          <dgm:chPref val="0"/>
          <dgm:bulletEnabled/>
        </dgm:presLayoutVars>
      </dgm:prSet>
      <dgm:spPr/>
    </dgm:pt>
    <dgm:pt modelId="{1ACBFD2D-5666-4C8D-B605-D751E00A31F1}" type="pres">
      <dgm:prSet presAssocID="{D5EC7BEC-02B0-49B9-89B6-527B8DF4C9C4}" presName="ConnectLine" presStyleLbl="sibTrans1D1" presStyleIdx="3" presStyleCnt="5"/>
      <dgm:spPr>
        <a:noFill/>
        <a:ln w="12700" cap="flat" cmpd="sng" algn="ctr">
          <a:solidFill>
            <a:schemeClr val="accent1">
              <a:hueOff val="0"/>
              <a:satOff val="0"/>
              <a:lumOff val="0"/>
              <a:alphaOff val="0"/>
            </a:schemeClr>
          </a:solidFill>
          <a:prstDash val="dash"/>
        </a:ln>
        <a:effectLst/>
      </dgm:spPr>
    </dgm:pt>
    <dgm:pt modelId="{2DD61D52-9C43-4729-85A3-35DD0158F052}" type="pres">
      <dgm:prSet presAssocID="{D5EC7BEC-02B0-49B9-89B6-527B8DF4C9C4}" presName="ConnectLineEnd" presStyleLbl="node1" presStyleIdx="3" presStyleCnt="5"/>
      <dgm:spPr/>
    </dgm:pt>
    <dgm:pt modelId="{63ED2CA1-B06A-4BA1-9FB8-9B73BB1414CF}" type="pres">
      <dgm:prSet presAssocID="{D5EC7BEC-02B0-49B9-89B6-527B8DF4C9C4}" presName="EmptyPane" presStyleCnt="0"/>
      <dgm:spPr/>
    </dgm:pt>
    <dgm:pt modelId="{424E9B72-F3A2-47EE-ACDF-0FF14884E23D}" type="pres">
      <dgm:prSet presAssocID="{7F44B925-7549-404A-858D-F7BF9D4B541E}" presName="spaceBetweenRectangles" presStyleLbl="fgAcc1" presStyleIdx="3" presStyleCnt="4"/>
      <dgm:spPr/>
    </dgm:pt>
    <dgm:pt modelId="{E18A9583-FF9D-4B42-9A00-0C578596796C}" type="pres">
      <dgm:prSet presAssocID="{60018D1E-8835-46E1-84F0-E3EA5D85DACC}" presName="composite" presStyleCnt="0"/>
      <dgm:spPr/>
    </dgm:pt>
    <dgm:pt modelId="{9BF13A13-3D8B-4498-BFF9-18266B2831BD}" type="pres">
      <dgm:prSet presAssocID="{60018D1E-8835-46E1-84F0-E3EA5D85DACC}" presName="Parent1" presStyleLbl="alignNode1" presStyleIdx="4" presStyleCnt="5">
        <dgm:presLayoutVars>
          <dgm:chMax val="1"/>
          <dgm:chPref val="1"/>
          <dgm:bulletEnabled val="1"/>
        </dgm:presLayoutVars>
      </dgm:prSet>
      <dgm:spPr/>
    </dgm:pt>
    <dgm:pt modelId="{6735AD65-6919-4F81-9BBE-F7A20A822FBC}" type="pres">
      <dgm:prSet presAssocID="{60018D1E-8835-46E1-84F0-E3EA5D85DACC}" presName="Childtext1" presStyleLbl="revTx" presStyleIdx="4" presStyleCnt="5">
        <dgm:presLayoutVars>
          <dgm:chMax val="0"/>
          <dgm:chPref val="0"/>
          <dgm:bulletEnabled/>
        </dgm:presLayoutVars>
      </dgm:prSet>
      <dgm:spPr/>
    </dgm:pt>
    <dgm:pt modelId="{EBDF2071-C22D-4C04-B58F-3B509CDD2E8B}" type="pres">
      <dgm:prSet presAssocID="{60018D1E-8835-46E1-84F0-E3EA5D85DACC}" presName="ConnectLine" presStyleLbl="sibTrans1D1" presStyleIdx="4" presStyleCnt="5"/>
      <dgm:spPr>
        <a:noFill/>
        <a:ln w="12700" cap="flat" cmpd="sng" algn="ctr">
          <a:solidFill>
            <a:schemeClr val="accent1">
              <a:hueOff val="0"/>
              <a:satOff val="0"/>
              <a:lumOff val="0"/>
              <a:alphaOff val="0"/>
            </a:schemeClr>
          </a:solidFill>
          <a:prstDash val="dash"/>
        </a:ln>
        <a:effectLst/>
      </dgm:spPr>
    </dgm:pt>
    <dgm:pt modelId="{01B92C75-30AC-44E4-B819-73DBFD36E681}" type="pres">
      <dgm:prSet presAssocID="{60018D1E-8835-46E1-84F0-E3EA5D85DACC}" presName="ConnectLineEnd" presStyleLbl="node1" presStyleIdx="4" presStyleCnt="5"/>
      <dgm:spPr/>
    </dgm:pt>
    <dgm:pt modelId="{C0E41527-5177-4605-9DE3-1ABE6B1AD221}" type="pres">
      <dgm:prSet presAssocID="{60018D1E-8835-46E1-84F0-E3EA5D85DACC}" presName="EmptyPane" presStyleCnt="0"/>
      <dgm:spPr/>
    </dgm:pt>
  </dgm:ptLst>
  <dgm:cxnLst>
    <dgm:cxn modelId="{4E8EDB18-7999-4276-8D86-895962BA3867}" srcId="{43A729E2-2983-4BD7-8EA5-2E6E66F0AB68}" destId="{943BDF5F-3840-4C78-BFE0-CDF6C052D790}" srcOrd="0" destOrd="0" parTransId="{61A66E95-8F77-4051-A635-CC3092CA4D34}" sibTransId="{BE87BB62-789D-4E43-B745-EBB935B749E3}"/>
    <dgm:cxn modelId="{E1041B2D-55CF-41F9-9DF8-9922AEB86FD2}" srcId="{1D6372C8-4C93-445B-AA0A-394149475AFB}" destId="{90023D64-4C29-4B71-B16B-84041E1B0414}" srcOrd="1" destOrd="0" parTransId="{1D94B492-7A64-449E-85BC-2AD068639EE8}" sibTransId="{A49F6ADB-2EA4-4468-BFCC-519876C3ABD5}"/>
    <dgm:cxn modelId="{F6513032-4274-41CB-BE57-5AA5F45E484B}" type="presOf" srcId="{D4A0BB5C-F89F-4013-9714-C134D8317F4E}" destId="{6735AD65-6919-4F81-9BBE-F7A20A822FBC}" srcOrd="0" destOrd="0" presId="urn:microsoft.com/office/officeart/2016/7/layout/HexagonTimeline"/>
    <dgm:cxn modelId="{349B033B-E5C4-416D-9C22-5F55B41E4980}" type="presOf" srcId="{43A729E2-2983-4BD7-8EA5-2E6E66F0AB68}" destId="{EC3C9445-EFA0-4355-8B50-03A837A97E63}" srcOrd="0" destOrd="0" presId="urn:microsoft.com/office/officeart/2016/7/layout/HexagonTimeline"/>
    <dgm:cxn modelId="{A5825B61-A10A-4CBF-8767-8159C6FC9983}" type="presOf" srcId="{CB98466C-B59A-4A94-ABCF-95EDBB078BBB}" destId="{DD960B64-2F5C-484C-8176-F14007182FF2}" srcOrd="0" destOrd="0" presId="urn:microsoft.com/office/officeart/2016/7/layout/HexagonTimeline"/>
    <dgm:cxn modelId="{45826A62-1515-4F11-BC07-72E213432FC4}" type="presOf" srcId="{90D3CFDA-77D3-46B8-91D9-08466F4954F0}" destId="{C6D566DA-61EF-4395-99CA-8598715467EB}" srcOrd="0" destOrd="0" presId="urn:microsoft.com/office/officeart/2016/7/layout/HexagonTimeline"/>
    <dgm:cxn modelId="{362AB345-C41E-4965-86B6-AAAE9BB98D6F}" srcId="{60018D1E-8835-46E1-84F0-E3EA5D85DACC}" destId="{D4A0BB5C-F89F-4013-9714-C134D8317F4E}" srcOrd="0" destOrd="0" parTransId="{A782883F-9A6C-432C-A2B1-C1FA27313B7C}" sibTransId="{23BE6D9C-ECFC-443B-9D13-AF2351B54252}"/>
    <dgm:cxn modelId="{50EDC94E-4B6C-466D-9502-34F9DC7FF340}" type="presOf" srcId="{90023D64-4C29-4B71-B16B-84041E1B0414}" destId="{9AB44405-BC95-4E4F-8FD6-04E149304E5D}" srcOrd="0" destOrd="0" presId="urn:microsoft.com/office/officeart/2016/7/layout/HexagonTimeline"/>
    <dgm:cxn modelId="{4E186D52-EF6E-478D-AF9D-0A4BB8A30060}" type="presOf" srcId="{1D6372C8-4C93-445B-AA0A-394149475AFB}" destId="{2964866A-303B-4B1F-9E3C-001B034404AB}" srcOrd="0" destOrd="0" presId="urn:microsoft.com/office/officeart/2016/7/layout/HexagonTimeline"/>
    <dgm:cxn modelId="{3C95C772-C865-4FFD-B5C4-EB1BDCC437B7}" srcId="{0291E007-48EB-48A9-9B6D-C8691FCE0A4E}" destId="{E06B9216-A239-4320-BC6B-F89E2952AA7D}" srcOrd="0" destOrd="0" parTransId="{2DB39190-632D-45A1-882B-FCCBA8306E9B}" sibTransId="{3FFEB398-EB41-47D9-BF54-17BA431ED30D}"/>
    <dgm:cxn modelId="{FEE79459-65CA-42DC-A21C-DC69A5D2A1AB}" type="presOf" srcId="{D5EC7BEC-02B0-49B9-89B6-527B8DF4C9C4}" destId="{904A72D3-D85D-410D-A090-D53FD2806E4F}" srcOrd="0" destOrd="0" presId="urn:microsoft.com/office/officeart/2016/7/layout/HexagonTimeline"/>
    <dgm:cxn modelId="{CD360D7C-E8EF-4AC3-887D-38EB89FBEDFD}" type="presOf" srcId="{943BDF5F-3840-4C78-BFE0-CDF6C052D790}" destId="{E7AE8241-926F-462D-88EC-CCEDFDDF6C2F}" srcOrd="0" destOrd="0" presId="urn:microsoft.com/office/officeart/2016/7/layout/HexagonTimeline"/>
    <dgm:cxn modelId="{8256FD82-0331-453E-97EB-18927F7D39C3}" srcId="{90023D64-4C29-4B71-B16B-84041E1B0414}" destId="{CB98466C-B59A-4A94-ABCF-95EDBB078BBB}" srcOrd="0" destOrd="0" parTransId="{34BAE65F-8B6C-4F68-A8B9-EEA80EFD88B9}" sibTransId="{22E02CD6-7770-42D8-ADC4-CF2DEE987817}"/>
    <dgm:cxn modelId="{A9B62388-24A9-4BC8-AA50-60483DB69602}" srcId="{D5EC7BEC-02B0-49B9-89B6-527B8DF4C9C4}" destId="{90D3CFDA-77D3-46B8-91D9-08466F4954F0}" srcOrd="0" destOrd="0" parTransId="{E6EEA5B5-7F1D-4923-A074-B9D9BB7476F5}" sibTransId="{AED8A675-61A3-423D-AD2B-4EB7415ACAE5}"/>
    <dgm:cxn modelId="{491BBB96-0667-4CD3-8161-8A6932AD7AC7}" srcId="{1D6372C8-4C93-445B-AA0A-394149475AFB}" destId="{43A729E2-2983-4BD7-8EA5-2E6E66F0AB68}" srcOrd="0" destOrd="0" parTransId="{D1A03024-15BC-4C6C-96CC-BA5DB941011C}" sibTransId="{F64A7B4A-6B0E-4070-9B78-C03E8503485B}"/>
    <dgm:cxn modelId="{C65FBBA5-2D26-4EB8-B6AA-BFEEB230BAC9}" srcId="{1D6372C8-4C93-445B-AA0A-394149475AFB}" destId="{60018D1E-8835-46E1-84F0-E3EA5D85DACC}" srcOrd="4" destOrd="0" parTransId="{DCD5FB28-3DC1-4534-A45D-05F1F82FA62C}" sibTransId="{4011D5D2-5C6C-4725-8291-830B35E12CFC}"/>
    <dgm:cxn modelId="{43BC00A6-B5A0-4834-8A38-DE38E11EF70E}" type="presOf" srcId="{E06B9216-A239-4320-BC6B-F89E2952AA7D}" destId="{272839FD-411C-4739-A96F-C5B39C192D84}" srcOrd="0" destOrd="0" presId="urn:microsoft.com/office/officeart/2016/7/layout/HexagonTimeline"/>
    <dgm:cxn modelId="{0C5191A9-27F2-4738-8431-F0BE81F525A3}" srcId="{1D6372C8-4C93-445B-AA0A-394149475AFB}" destId="{D5EC7BEC-02B0-49B9-89B6-527B8DF4C9C4}" srcOrd="3" destOrd="0" parTransId="{62B15BF6-A891-49A1-82D4-FA4EC21135C7}" sibTransId="{7F44B925-7549-404A-858D-F7BF9D4B541E}"/>
    <dgm:cxn modelId="{6B6719C4-9290-4D5D-91AA-18B228F3C4BD}" srcId="{1D6372C8-4C93-445B-AA0A-394149475AFB}" destId="{0291E007-48EB-48A9-9B6D-C8691FCE0A4E}" srcOrd="2" destOrd="0" parTransId="{823AA58F-2D4F-416C-B3CA-DB02824F010C}" sibTransId="{05087F09-FDB0-4C7D-8492-62E3A641D970}"/>
    <dgm:cxn modelId="{6E7FE1E1-7471-4494-8CB2-65CCABCD1A53}" type="presOf" srcId="{0291E007-48EB-48A9-9B6D-C8691FCE0A4E}" destId="{BCB2C89D-AAC4-4C7E-B0B7-2C395F5F0EFB}" srcOrd="0" destOrd="0" presId="urn:microsoft.com/office/officeart/2016/7/layout/HexagonTimeline"/>
    <dgm:cxn modelId="{FCFA0AE8-C9E3-4859-BD3E-00835B348FFB}" type="presOf" srcId="{60018D1E-8835-46E1-84F0-E3EA5D85DACC}" destId="{9BF13A13-3D8B-4498-BFF9-18266B2831BD}" srcOrd="0" destOrd="0" presId="urn:microsoft.com/office/officeart/2016/7/layout/HexagonTimeline"/>
    <dgm:cxn modelId="{BC45990A-9C11-4CD6-9234-0F8BDFD8E61C}" type="presParOf" srcId="{2964866A-303B-4B1F-9E3C-001B034404AB}" destId="{E11F6847-0C5A-45E1-B4A5-CDAF9A4B29C5}" srcOrd="0" destOrd="0" presId="urn:microsoft.com/office/officeart/2016/7/layout/HexagonTimeline"/>
    <dgm:cxn modelId="{297D15C2-61D9-4AE6-BDE5-6DC4FCCA6856}" type="presParOf" srcId="{E11F6847-0C5A-45E1-B4A5-CDAF9A4B29C5}" destId="{EC3C9445-EFA0-4355-8B50-03A837A97E63}" srcOrd="0" destOrd="0" presId="urn:microsoft.com/office/officeart/2016/7/layout/HexagonTimeline"/>
    <dgm:cxn modelId="{9E7707F0-61B2-49A0-A354-B749B85A3222}" type="presParOf" srcId="{E11F6847-0C5A-45E1-B4A5-CDAF9A4B29C5}" destId="{E7AE8241-926F-462D-88EC-CCEDFDDF6C2F}" srcOrd="1" destOrd="0" presId="urn:microsoft.com/office/officeart/2016/7/layout/HexagonTimeline"/>
    <dgm:cxn modelId="{87C3B0FC-BE78-406F-B3CB-C0A7B529D9F0}" type="presParOf" srcId="{E11F6847-0C5A-45E1-B4A5-CDAF9A4B29C5}" destId="{1541D794-B5D7-4963-BA64-A2BC4DCAEDDD}" srcOrd="2" destOrd="0" presId="urn:microsoft.com/office/officeart/2016/7/layout/HexagonTimeline"/>
    <dgm:cxn modelId="{D53A0005-172E-4C17-AF8E-519232A8AC99}" type="presParOf" srcId="{E11F6847-0C5A-45E1-B4A5-CDAF9A4B29C5}" destId="{0FA8BA06-E538-4125-AC2D-A31CB7B1727F}" srcOrd="3" destOrd="0" presId="urn:microsoft.com/office/officeart/2016/7/layout/HexagonTimeline"/>
    <dgm:cxn modelId="{8C0552BF-8C11-44B7-93B2-D8C1E59B2585}" type="presParOf" srcId="{E11F6847-0C5A-45E1-B4A5-CDAF9A4B29C5}" destId="{84824A5D-D814-4008-9E8A-6F39FA05472A}" srcOrd="4" destOrd="0" presId="urn:microsoft.com/office/officeart/2016/7/layout/HexagonTimeline"/>
    <dgm:cxn modelId="{85A0C7B7-7635-4B35-940F-434E67248C76}" type="presParOf" srcId="{2964866A-303B-4B1F-9E3C-001B034404AB}" destId="{B2139C5D-47F0-4CB2-988B-46384C91D914}" srcOrd="1" destOrd="0" presId="urn:microsoft.com/office/officeart/2016/7/layout/HexagonTimeline"/>
    <dgm:cxn modelId="{B4B179F7-010E-49E3-BFC6-C098E30CE799}" type="presParOf" srcId="{2964866A-303B-4B1F-9E3C-001B034404AB}" destId="{1813B7CB-0288-4084-89BA-D47461AFC7C4}" srcOrd="2" destOrd="0" presId="urn:microsoft.com/office/officeart/2016/7/layout/HexagonTimeline"/>
    <dgm:cxn modelId="{A8C04C45-67D6-4A35-AC8E-DD09869FA9B8}" type="presParOf" srcId="{1813B7CB-0288-4084-89BA-D47461AFC7C4}" destId="{9AB44405-BC95-4E4F-8FD6-04E149304E5D}" srcOrd="0" destOrd="0" presId="urn:microsoft.com/office/officeart/2016/7/layout/HexagonTimeline"/>
    <dgm:cxn modelId="{00B753D5-19A7-4A39-83BE-5133C8AFE632}" type="presParOf" srcId="{1813B7CB-0288-4084-89BA-D47461AFC7C4}" destId="{DD960B64-2F5C-484C-8176-F14007182FF2}" srcOrd="1" destOrd="0" presId="urn:microsoft.com/office/officeart/2016/7/layout/HexagonTimeline"/>
    <dgm:cxn modelId="{647DF550-85A9-4486-99CA-59F57EE3BFA3}" type="presParOf" srcId="{1813B7CB-0288-4084-89BA-D47461AFC7C4}" destId="{3CED20D8-4C76-4255-9018-B81C94767563}" srcOrd="2" destOrd="0" presId="urn:microsoft.com/office/officeart/2016/7/layout/HexagonTimeline"/>
    <dgm:cxn modelId="{11141AE9-9A59-44DA-B555-4972D22CBC33}" type="presParOf" srcId="{1813B7CB-0288-4084-89BA-D47461AFC7C4}" destId="{76423BA8-81D3-46D0-8EF0-AECAACF750DE}" srcOrd="3" destOrd="0" presId="urn:microsoft.com/office/officeart/2016/7/layout/HexagonTimeline"/>
    <dgm:cxn modelId="{C7DC0F7D-D9BF-48F7-82E2-D134D3FAF44E}" type="presParOf" srcId="{1813B7CB-0288-4084-89BA-D47461AFC7C4}" destId="{B5977F0D-035A-470B-A6F5-02109014BBCE}" srcOrd="4" destOrd="0" presId="urn:microsoft.com/office/officeart/2016/7/layout/HexagonTimeline"/>
    <dgm:cxn modelId="{4A6A4F63-CBA8-44BE-A652-E1C6800BDCF3}" type="presParOf" srcId="{2964866A-303B-4B1F-9E3C-001B034404AB}" destId="{B7A82906-56AA-4E18-BDAA-445BF5A7AC9E}" srcOrd="3" destOrd="0" presId="urn:microsoft.com/office/officeart/2016/7/layout/HexagonTimeline"/>
    <dgm:cxn modelId="{2BE4098F-86AE-479E-96CD-16427B2DCC39}" type="presParOf" srcId="{2964866A-303B-4B1F-9E3C-001B034404AB}" destId="{72FB24E8-0229-4122-8B63-CAC3CA6B4DEB}" srcOrd="4" destOrd="0" presId="urn:microsoft.com/office/officeart/2016/7/layout/HexagonTimeline"/>
    <dgm:cxn modelId="{6801AB6A-EB59-4C77-9536-ECD102408A92}" type="presParOf" srcId="{72FB24E8-0229-4122-8B63-CAC3CA6B4DEB}" destId="{BCB2C89D-AAC4-4C7E-B0B7-2C395F5F0EFB}" srcOrd="0" destOrd="0" presId="urn:microsoft.com/office/officeart/2016/7/layout/HexagonTimeline"/>
    <dgm:cxn modelId="{D378E98F-82D8-4054-BE58-C8B5BB8B408A}" type="presParOf" srcId="{72FB24E8-0229-4122-8B63-CAC3CA6B4DEB}" destId="{272839FD-411C-4739-A96F-C5B39C192D84}" srcOrd="1" destOrd="0" presId="urn:microsoft.com/office/officeart/2016/7/layout/HexagonTimeline"/>
    <dgm:cxn modelId="{D0CA0128-8989-4A63-B245-BAC553EF5417}" type="presParOf" srcId="{72FB24E8-0229-4122-8B63-CAC3CA6B4DEB}" destId="{F6779322-A6B5-44E1-B36C-D63E72641EFE}" srcOrd="2" destOrd="0" presId="urn:microsoft.com/office/officeart/2016/7/layout/HexagonTimeline"/>
    <dgm:cxn modelId="{4D0966F4-7686-4F0C-B4A8-5EEC9BE90E15}" type="presParOf" srcId="{72FB24E8-0229-4122-8B63-CAC3CA6B4DEB}" destId="{D015917B-A340-4F70-AC76-AA7399118212}" srcOrd="3" destOrd="0" presId="urn:microsoft.com/office/officeart/2016/7/layout/HexagonTimeline"/>
    <dgm:cxn modelId="{403F0903-1E52-4C81-A074-17235D0E447B}" type="presParOf" srcId="{72FB24E8-0229-4122-8B63-CAC3CA6B4DEB}" destId="{2E2290AC-F5F6-4717-A8AB-4B895C57107A}" srcOrd="4" destOrd="0" presId="urn:microsoft.com/office/officeart/2016/7/layout/HexagonTimeline"/>
    <dgm:cxn modelId="{DC095365-6DC3-4C27-8156-B33A8563968B}" type="presParOf" srcId="{2964866A-303B-4B1F-9E3C-001B034404AB}" destId="{AB8DAF95-864B-4F1B-8D56-C53E230DAF07}" srcOrd="5" destOrd="0" presId="urn:microsoft.com/office/officeart/2016/7/layout/HexagonTimeline"/>
    <dgm:cxn modelId="{288A4414-CA42-4082-9F6C-4A6BF627B6F8}" type="presParOf" srcId="{2964866A-303B-4B1F-9E3C-001B034404AB}" destId="{73BEDA4A-94AB-4DD2-A38E-EC40CD4BA8B1}" srcOrd="6" destOrd="0" presId="urn:microsoft.com/office/officeart/2016/7/layout/HexagonTimeline"/>
    <dgm:cxn modelId="{D173A316-58A1-4CBB-9A5F-BE94F34594F0}" type="presParOf" srcId="{73BEDA4A-94AB-4DD2-A38E-EC40CD4BA8B1}" destId="{904A72D3-D85D-410D-A090-D53FD2806E4F}" srcOrd="0" destOrd="0" presId="urn:microsoft.com/office/officeart/2016/7/layout/HexagonTimeline"/>
    <dgm:cxn modelId="{BA5E1571-9026-4531-91B3-72091449DEA7}" type="presParOf" srcId="{73BEDA4A-94AB-4DD2-A38E-EC40CD4BA8B1}" destId="{C6D566DA-61EF-4395-99CA-8598715467EB}" srcOrd="1" destOrd="0" presId="urn:microsoft.com/office/officeart/2016/7/layout/HexagonTimeline"/>
    <dgm:cxn modelId="{97217E3B-8364-44DE-95D3-1C1B970575A1}" type="presParOf" srcId="{73BEDA4A-94AB-4DD2-A38E-EC40CD4BA8B1}" destId="{1ACBFD2D-5666-4C8D-B605-D751E00A31F1}" srcOrd="2" destOrd="0" presId="urn:microsoft.com/office/officeart/2016/7/layout/HexagonTimeline"/>
    <dgm:cxn modelId="{B45ADCAF-5F20-455B-910D-53BB0D78CFB1}" type="presParOf" srcId="{73BEDA4A-94AB-4DD2-A38E-EC40CD4BA8B1}" destId="{2DD61D52-9C43-4729-85A3-35DD0158F052}" srcOrd="3" destOrd="0" presId="urn:microsoft.com/office/officeart/2016/7/layout/HexagonTimeline"/>
    <dgm:cxn modelId="{0F97FAB8-AE22-477F-8651-0A7036311706}" type="presParOf" srcId="{73BEDA4A-94AB-4DD2-A38E-EC40CD4BA8B1}" destId="{63ED2CA1-B06A-4BA1-9FB8-9B73BB1414CF}" srcOrd="4" destOrd="0" presId="urn:microsoft.com/office/officeart/2016/7/layout/HexagonTimeline"/>
    <dgm:cxn modelId="{742A5DFD-2616-4EEE-9366-45287BCAD662}" type="presParOf" srcId="{2964866A-303B-4B1F-9E3C-001B034404AB}" destId="{424E9B72-F3A2-47EE-ACDF-0FF14884E23D}" srcOrd="7" destOrd="0" presId="urn:microsoft.com/office/officeart/2016/7/layout/HexagonTimeline"/>
    <dgm:cxn modelId="{E1876338-79A0-4B4B-9182-C520CEDB613A}" type="presParOf" srcId="{2964866A-303B-4B1F-9E3C-001B034404AB}" destId="{E18A9583-FF9D-4B42-9A00-0C578596796C}" srcOrd="8" destOrd="0" presId="urn:microsoft.com/office/officeart/2016/7/layout/HexagonTimeline"/>
    <dgm:cxn modelId="{A6FFF9FB-47BD-41EE-8E89-D9AF766D344C}" type="presParOf" srcId="{E18A9583-FF9D-4B42-9A00-0C578596796C}" destId="{9BF13A13-3D8B-4498-BFF9-18266B2831BD}" srcOrd="0" destOrd="0" presId="urn:microsoft.com/office/officeart/2016/7/layout/HexagonTimeline"/>
    <dgm:cxn modelId="{A66B243B-E1C5-4B6D-B4B0-E7BD4A3264FC}" type="presParOf" srcId="{E18A9583-FF9D-4B42-9A00-0C578596796C}" destId="{6735AD65-6919-4F81-9BBE-F7A20A822FBC}" srcOrd="1" destOrd="0" presId="urn:microsoft.com/office/officeart/2016/7/layout/HexagonTimeline"/>
    <dgm:cxn modelId="{F959B8D6-E2DA-4F3E-BBE6-E63D4A22333F}" type="presParOf" srcId="{E18A9583-FF9D-4B42-9A00-0C578596796C}" destId="{EBDF2071-C22D-4C04-B58F-3B509CDD2E8B}" srcOrd="2" destOrd="0" presId="urn:microsoft.com/office/officeart/2016/7/layout/HexagonTimeline"/>
    <dgm:cxn modelId="{821EF978-2073-4503-9576-DA0F5F9882E4}" type="presParOf" srcId="{E18A9583-FF9D-4B42-9A00-0C578596796C}" destId="{01B92C75-30AC-44E4-B819-73DBFD36E681}" srcOrd="3" destOrd="0" presId="urn:microsoft.com/office/officeart/2016/7/layout/HexagonTimeline"/>
    <dgm:cxn modelId="{E648A696-6E2D-4229-B6CD-E08D5270ABC3}" type="presParOf" srcId="{E18A9583-FF9D-4B42-9A00-0C578596796C}" destId="{C0E41527-5177-4605-9DE3-1ABE6B1AD221}" srcOrd="4" destOrd="0" presId="urn:microsoft.com/office/officeart/2016/7/layout/Hexago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391EE4-058E-484C-B957-2CAB4E13F768}"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5A097D42-14A7-46A0-BA79-6511061D2906}">
      <dgm:prSet phldrT="[Text]" phldr="0"/>
      <dgm:spPr/>
      <dgm:t>
        <a:bodyPr/>
        <a:lstStyle/>
        <a:p>
          <a:pPr rtl="0"/>
          <a:r>
            <a:rPr lang="en-US" dirty="0">
              <a:solidFill>
                <a:schemeClr val="bg1"/>
              </a:solidFill>
            </a:rPr>
            <a:t>Utilized Flickr8k dataset for images and captions.</a:t>
          </a:r>
        </a:p>
      </dgm:t>
    </dgm:pt>
    <dgm:pt modelId="{BA97D452-7040-429C-86AB-64F37D943BAD}" type="parTrans" cxnId="{5FC8C7D9-4798-48A3-9CE5-776384BAC884}">
      <dgm:prSet/>
      <dgm:spPr/>
      <dgm:t>
        <a:bodyPr/>
        <a:lstStyle/>
        <a:p>
          <a:endParaRPr lang="en-US"/>
        </a:p>
      </dgm:t>
    </dgm:pt>
    <dgm:pt modelId="{6FEC2A97-7FB9-43EE-ABDF-E7FBA85F9DF3}" type="sibTrans" cxnId="{5FC8C7D9-4798-48A3-9CE5-776384BAC884}">
      <dgm:prSet/>
      <dgm:spPr/>
      <dgm:t>
        <a:bodyPr/>
        <a:lstStyle/>
        <a:p>
          <a:endParaRPr lang="en-US"/>
        </a:p>
      </dgm:t>
    </dgm:pt>
    <dgm:pt modelId="{14DD9425-54A0-43DC-B53D-41327AE499F9}">
      <dgm:prSet phldrT="[Text]" phldr="0"/>
      <dgm:spPr/>
      <dgm:t>
        <a:bodyPr/>
        <a:lstStyle/>
        <a:p>
          <a:pPr rtl="0"/>
          <a:r>
            <a:rPr lang="en-US" dirty="0">
              <a:solidFill>
                <a:schemeClr val="bg1"/>
              </a:solidFill>
            </a:rPr>
            <a:t>Extracted image features using </a:t>
          </a:r>
          <a:r>
            <a:rPr lang="en-US" dirty="0" err="1">
              <a:solidFill>
                <a:schemeClr val="bg1"/>
              </a:solidFill>
            </a:rPr>
            <a:t>Xception</a:t>
          </a:r>
          <a:r>
            <a:rPr lang="en-US" dirty="0">
              <a:solidFill>
                <a:schemeClr val="bg1"/>
              </a:solidFill>
            </a:rPr>
            <a:t> model.</a:t>
          </a:r>
        </a:p>
      </dgm:t>
    </dgm:pt>
    <dgm:pt modelId="{92D043C0-AC78-459A-AD8F-F9E16CF8795E}" type="parTrans" cxnId="{11D8BD09-3B87-459D-ACBA-7E1BB3E027DF}">
      <dgm:prSet/>
      <dgm:spPr/>
      <dgm:t>
        <a:bodyPr/>
        <a:lstStyle/>
        <a:p>
          <a:endParaRPr lang="en-US"/>
        </a:p>
      </dgm:t>
    </dgm:pt>
    <dgm:pt modelId="{F19F2912-0ACB-4D5F-84F1-7566493B42CB}" type="sibTrans" cxnId="{11D8BD09-3B87-459D-ACBA-7E1BB3E027DF}">
      <dgm:prSet/>
      <dgm:spPr/>
      <dgm:t>
        <a:bodyPr/>
        <a:lstStyle/>
        <a:p>
          <a:endParaRPr lang="en-US"/>
        </a:p>
      </dgm:t>
    </dgm:pt>
    <dgm:pt modelId="{470C1E56-7234-400C-A724-62F8254522B2}">
      <dgm:prSet phldrT="[Text]" phldr="0"/>
      <dgm:spPr/>
      <dgm:t>
        <a:bodyPr/>
        <a:lstStyle/>
        <a:p>
          <a:pPr rtl="0"/>
          <a:r>
            <a:rPr lang="en-US" dirty="0">
              <a:solidFill>
                <a:schemeClr val="bg1"/>
              </a:solidFill>
            </a:rPr>
            <a:t>Implemented LSTM networks with attention mechanism.</a:t>
          </a:r>
        </a:p>
      </dgm:t>
    </dgm:pt>
    <dgm:pt modelId="{FBBD0036-D699-4571-B661-397483DB9AA4}" type="parTrans" cxnId="{DB248067-C636-45A2-BEAD-2BF173F738C4}">
      <dgm:prSet/>
      <dgm:spPr/>
      <dgm:t>
        <a:bodyPr/>
        <a:lstStyle/>
        <a:p>
          <a:endParaRPr lang="en-US"/>
        </a:p>
      </dgm:t>
    </dgm:pt>
    <dgm:pt modelId="{C76AFF26-D636-43D1-AE91-1A3B73570A64}" type="sibTrans" cxnId="{DB248067-C636-45A2-BEAD-2BF173F738C4}">
      <dgm:prSet/>
      <dgm:spPr/>
      <dgm:t>
        <a:bodyPr/>
        <a:lstStyle/>
        <a:p>
          <a:endParaRPr lang="en-US"/>
        </a:p>
      </dgm:t>
    </dgm:pt>
    <dgm:pt modelId="{43AD9B12-AAEF-4AE8-9AB9-E2511B09A7C8}">
      <dgm:prSet phldrT="[Text]" phldr="0"/>
      <dgm:spPr/>
      <dgm:t>
        <a:bodyPr/>
        <a:lstStyle/>
        <a:p>
          <a:pPr rtl="0"/>
          <a:r>
            <a:rPr lang="en-US" dirty="0">
              <a:solidFill>
                <a:schemeClr val="bg1"/>
              </a:solidFill>
            </a:rPr>
            <a:t>Assessed model performance using BLEU scores.</a:t>
          </a:r>
        </a:p>
      </dgm:t>
    </dgm:pt>
    <dgm:pt modelId="{507FCF0E-82C3-4853-B636-B63057826FD9}" type="parTrans" cxnId="{A4820AC5-E4F6-42F0-8AAF-9F4555B8CBFD}">
      <dgm:prSet/>
      <dgm:spPr/>
      <dgm:t>
        <a:bodyPr/>
        <a:lstStyle/>
        <a:p>
          <a:endParaRPr lang="en-US"/>
        </a:p>
      </dgm:t>
    </dgm:pt>
    <dgm:pt modelId="{F908C5E1-CF3B-40BF-ADEC-163723094D35}" type="sibTrans" cxnId="{A4820AC5-E4F6-42F0-8AAF-9F4555B8CBFD}">
      <dgm:prSet/>
      <dgm:spPr/>
      <dgm:t>
        <a:bodyPr/>
        <a:lstStyle/>
        <a:p>
          <a:endParaRPr lang="en-US"/>
        </a:p>
      </dgm:t>
    </dgm:pt>
    <dgm:pt modelId="{A349CA34-CD87-40CC-A5BA-8B83338EEDC9}">
      <dgm:prSet phldr="0"/>
      <dgm:spPr/>
      <dgm:t>
        <a:bodyPr/>
        <a:lstStyle/>
        <a:p>
          <a:pPr rtl="0"/>
          <a:r>
            <a:rPr lang="en-US" dirty="0">
              <a:solidFill>
                <a:schemeClr val="bg1"/>
              </a:solidFill>
            </a:rPr>
            <a:t>Refine model architecture and explore applications.</a:t>
          </a:r>
          <a:endParaRPr lang="en-US" dirty="0">
            <a:solidFill>
              <a:schemeClr val="bg1"/>
            </a:solidFill>
            <a:latin typeface="Arial"/>
          </a:endParaRPr>
        </a:p>
      </dgm:t>
    </dgm:pt>
    <dgm:pt modelId="{07F1814B-C7D0-44ED-A5E9-A56034E1F280}" type="parTrans" cxnId="{B98DD7DC-B35F-4A47-BFD9-BD0606DAD791}">
      <dgm:prSet/>
      <dgm:spPr/>
    </dgm:pt>
    <dgm:pt modelId="{638009A9-9552-4281-BE89-BFC3C370F80A}" type="sibTrans" cxnId="{B98DD7DC-B35F-4A47-BFD9-BD0606DAD791}">
      <dgm:prSet/>
      <dgm:spPr/>
    </dgm:pt>
    <dgm:pt modelId="{61DC2895-5D8D-46B3-A06D-E9DA571486B5}">
      <dgm:prSet phldr="0"/>
      <dgm:spPr/>
      <dgm:t>
        <a:bodyPr/>
        <a:lstStyle/>
        <a:p>
          <a:pPr rtl="0"/>
          <a:r>
            <a:rPr lang="en-US" dirty="0">
              <a:solidFill>
                <a:schemeClr val="bg1"/>
              </a:solidFill>
            </a:rPr>
            <a:t>Achieved automatic image captioning with deep learning.</a:t>
          </a:r>
          <a:endParaRPr lang="en-US" dirty="0">
            <a:solidFill>
              <a:schemeClr val="bg1"/>
            </a:solidFill>
            <a:latin typeface="Arial"/>
          </a:endParaRPr>
        </a:p>
      </dgm:t>
    </dgm:pt>
    <dgm:pt modelId="{5969C201-A25F-4E4F-9247-AA3AB347C663}" type="parTrans" cxnId="{B3423AD8-F642-4098-BA77-A325F5F1AD39}">
      <dgm:prSet/>
      <dgm:spPr/>
    </dgm:pt>
    <dgm:pt modelId="{7BAA1EF1-C7FA-44F0-9086-9CA517B6D315}" type="sibTrans" cxnId="{B3423AD8-F642-4098-BA77-A325F5F1AD39}">
      <dgm:prSet/>
      <dgm:spPr/>
    </dgm:pt>
    <dgm:pt modelId="{C737025A-0DA9-4F09-BFC9-98D07A32025E}" type="pres">
      <dgm:prSet presAssocID="{37391EE4-058E-484C-B957-2CAB4E13F768}" presName="Name0" presStyleCnt="0">
        <dgm:presLayoutVars>
          <dgm:dir/>
          <dgm:resizeHandles val="exact"/>
        </dgm:presLayoutVars>
      </dgm:prSet>
      <dgm:spPr/>
    </dgm:pt>
    <dgm:pt modelId="{E9621D99-3073-4893-9516-68E1F4D69170}" type="pres">
      <dgm:prSet presAssocID="{37391EE4-058E-484C-B957-2CAB4E13F768}" presName="cycle" presStyleCnt="0"/>
      <dgm:spPr/>
    </dgm:pt>
    <dgm:pt modelId="{6948F52E-40AD-4A33-8DBC-7988B79403DB}" type="pres">
      <dgm:prSet presAssocID="{5A097D42-14A7-46A0-BA79-6511061D2906}" presName="nodeFirstNode" presStyleLbl="node1" presStyleIdx="0" presStyleCnt="6">
        <dgm:presLayoutVars>
          <dgm:bulletEnabled val="1"/>
        </dgm:presLayoutVars>
      </dgm:prSet>
      <dgm:spPr/>
    </dgm:pt>
    <dgm:pt modelId="{F983E15F-FAAE-4711-A63D-CAA0A321ECAE}" type="pres">
      <dgm:prSet presAssocID="{6FEC2A97-7FB9-43EE-ABDF-E7FBA85F9DF3}" presName="sibTransFirstNode" presStyleLbl="bgShp" presStyleIdx="0" presStyleCnt="1"/>
      <dgm:spPr/>
    </dgm:pt>
    <dgm:pt modelId="{AF7719CB-70DF-40C5-93B3-91EF7E0112DC}" type="pres">
      <dgm:prSet presAssocID="{14DD9425-54A0-43DC-B53D-41327AE499F9}" presName="nodeFollowingNodes" presStyleLbl="node1" presStyleIdx="1" presStyleCnt="6">
        <dgm:presLayoutVars>
          <dgm:bulletEnabled val="1"/>
        </dgm:presLayoutVars>
      </dgm:prSet>
      <dgm:spPr/>
    </dgm:pt>
    <dgm:pt modelId="{B5BBCF11-D8A1-45D0-AC44-D64743809AD7}" type="pres">
      <dgm:prSet presAssocID="{470C1E56-7234-400C-A724-62F8254522B2}" presName="nodeFollowingNodes" presStyleLbl="node1" presStyleIdx="2" presStyleCnt="6">
        <dgm:presLayoutVars>
          <dgm:bulletEnabled val="1"/>
        </dgm:presLayoutVars>
      </dgm:prSet>
      <dgm:spPr/>
    </dgm:pt>
    <dgm:pt modelId="{B37B8D57-604D-436F-8E87-7D8FB54FF3F9}" type="pres">
      <dgm:prSet presAssocID="{43AD9B12-AAEF-4AE8-9AB9-E2511B09A7C8}" presName="nodeFollowingNodes" presStyleLbl="node1" presStyleIdx="3" presStyleCnt="6">
        <dgm:presLayoutVars>
          <dgm:bulletEnabled val="1"/>
        </dgm:presLayoutVars>
      </dgm:prSet>
      <dgm:spPr/>
    </dgm:pt>
    <dgm:pt modelId="{B1FF47F1-64BE-47C9-AB72-327308DDF369}" type="pres">
      <dgm:prSet presAssocID="{A349CA34-CD87-40CC-A5BA-8B83338EEDC9}" presName="nodeFollowingNodes" presStyleLbl="node1" presStyleIdx="4" presStyleCnt="6">
        <dgm:presLayoutVars>
          <dgm:bulletEnabled val="1"/>
        </dgm:presLayoutVars>
      </dgm:prSet>
      <dgm:spPr/>
    </dgm:pt>
    <dgm:pt modelId="{8178B69F-6C63-40F6-9C85-069943538F7F}" type="pres">
      <dgm:prSet presAssocID="{61DC2895-5D8D-46B3-A06D-E9DA571486B5}" presName="nodeFollowingNodes" presStyleLbl="node1" presStyleIdx="5" presStyleCnt="6">
        <dgm:presLayoutVars>
          <dgm:bulletEnabled val="1"/>
        </dgm:presLayoutVars>
      </dgm:prSet>
      <dgm:spPr/>
    </dgm:pt>
  </dgm:ptLst>
  <dgm:cxnLst>
    <dgm:cxn modelId="{11D8BD09-3B87-459D-ACBA-7E1BB3E027DF}" srcId="{37391EE4-058E-484C-B957-2CAB4E13F768}" destId="{14DD9425-54A0-43DC-B53D-41327AE499F9}" srcOrd="1" destOrd="0" parTransId="{92D043C0-AC78-459A-AD8F-F9E16CF8795E}" sibTransId="{F19F2912-0ACB-4D5F-84F1-7566493B42CB}"/>
    <dgm:cxn modelId="{2BBD5525-39A9-4830-A368-7F960E1588D4}" type="presOf" srcId="{6FEC2A97-7FB9-43EE-ABDF-E7FBA85F9DF3}" destId="{F983E15F-FAAE-4711-A63D-CAA0A321ECAE}" srcOrd="0" destOrd="0" presId="urn:microsoft.com/office/officeart/2005/8/layout/cycle3"/>
    <dgm:cxn modelId="{10F8DD5D-36C9-4C5B-AF6C-BD9AF2382B18}" type="presOf" srcId="{37391EE4-058E-484C-B957-2CAB4E13F768}" destId="{C737025A-0DA9-4F09-BFC9-98D07A32025E}" srcOrd="0" destOrd="0" presId="urn:microsoft.com/office/officeart/2005/8/layout/cycle3"/>
    <dgm:cxn modelId="{DB248067-C636-45A2-BEAD-2BF173F738C4}" srcId="{37391EE4-058E-484C-B957-2CAB4E13F768}" destId="{470C1E56-7234-400C-A724-62F8254522B2}" srcOrd="2" destOrd="0" parTransId="{FBBD0036-D699-4571-B661-397483DB9AA4}" sibTransId="{C76AFF26-D636-43D1-AE91-1A3B73570A64}"/>
    <dgm:cxn modelId="{7DDF7858-86DD-4DB0-902A-1BD7AF73C3E0}" type="presOf" srcId="{14DD9425-54A0-43DC-B53D-41327AE499F9}" destId="{AF7719CB-70DF-40C5-93B3-91EF7E0112DC}" srcOrd="0" destOrd="0" presId="urn:microsoft.com/office/officeart/2005/8/layout/cycle3"/>
    <dgm:cxn modelId="{23DC5482-0803-48E1-B138-DFD88613E6BF}" type="presOf" srcId="{5A097D42-14A7-46A0-BA79-6511061D2906}" destId="{6948F52E-40AD-4A33-8DBC-7988B79403DB}" srcOrd="0" destOrd="0" presId="urn:microsoft.com/office/officeart/2005/8/layout/cycle3"/>
    <dgm:cxn modelId="{950EACA6-BF2E-4E7B-9471-DBA41530E769}" type="presOf" srcId="{61DC2895-5D8D-46B3-A06D-E9DA571486B5}" destId="{8178B69F-6C63-40F6-9C85-069943538F7F}" srcOrd="0" destOrd="0" presId="urn:microsoft.com/office/officeart/2005/8/layout/cycle3"/>
    <dgm:cxn modelId="{A4820AC5-E4F6-42F0-8AAF-9F4555B8CBFD}" srcId="{37391EE4-058E-484C-B957-2CAB4E13F768}" destId="{43AD9B12-AAEF-4AE8-9AB9-E2511B09A7C8}" srcOrd="3" destOrd="0" parTransId="{507FCF0E-82C3-4853-B636-B63057826FD9}" sibTransId="{F908C5E1-CF3B-40BF-ADEC-163723094D35}"/>
    <dgm:cxn modelId="{B3423AD8-F642-4098-BA77-A325F5F1AD39}" srcId="{37391EE4-058E-484C-B957-2CAB4E13F768}" destId="{61DC2895-5D8D-46B3-A06D-E9DA571486B5}" srcOrd="5" destOrd="0" parTransId="{5969C201-A25F-4E4F-9247-AA3AB347C663}" sibTransId="{7BAA1EF1-C7FA-44F0-9086-9CA517B6D315}"/>
    <dgm:cxn modelId="{5FC8C7D9-4798-48A3-9CE5-776384BAC884}" srcId="{37391EE4-058E-484C-B957-2CAB4E13F768}" destId="{5A097D42-14A7-46A0-BA79-6511061D2906}" srcOrd="0" destOrd="0" parTransId="{BA97D452-7040-429C-86AB-64F37D943BAD}" sibTransId="{6FEC2A97-7FB9-43EE-ABDF-E7FBA85F9DF3}"/>
    <dgm:cxn modelId="{B98DD7DC-B35F-4A47-BFD9-BD0606DAD791}" srcId="{37391EE4-058E-484C-B957-2CAB4E13F768}" destId="{A349CA34-CD87-40CC-A5BA-8B83338EEDC9}" srcOrd="4" destOrd="0" parTransId="{07F1814B-C7D0-44ED-A5E9-A56034E1F280}" sibTransId="{638009A9-9552-4281-BE89-BFC3C370F80A}"/>
    <dgm:cxn modelId="{7D911FE0-E138-44C0-92E4-EB050EA255E1}" type="presOf" srcId="{43AD9B12-AAEF-4AE8-9AB9-E2511B09A7C8}" destId="{B37B8D57-604D-436F-8E87-7D8FB54FF3F9}" srcOrd="0" destOrd="0" presId="urn:microsoft.com/office/officeart/2005/8/layout/cycle3"/>
    <dgm:cxn modelId="{23BA89F8-8A04-4A73-82D2-C7B858C9FF12}" type="presOf" srcId="{A349CA34-CD87-40CC-A5BA-8B83338EEDC9}" destId="{B1FF47F1-64BE-47C9-AB72-327308DDF369}" srcOrd="0" destOrd="0" presId="urn:microsoft.com/office/officeart/2005/8/layout/cycle3"/>
    <dgm:cxn modelId="{2D472DFD-59C3-4E65-A281-08EE1B0A4AFF}" type="presOf" srcId="{470C1E56-7234-400C-A724-62F8254522B2}" destId="{B5BBCF11-D8A1-45D0-AC44-D64743809AD7}" srcOrd="0" destOrd="0" presId="urn:microsoft.com/office/officeart/2005/8/layout/cycle3"/>
    <dgm:cxn modelId="{65C08A40-578B-4CB0-A1CE-1975B072214F}" type="presParOf" srcId="{C737025A-0DA9-4F09-BFC9-98D07A32025E}" destId="{E9621D99-3073-4893-9516-68E1F4D69170}" srcOrd="0" destOrd="0" presId="urn:microsoft.com/office/officeart/2005/8/layout/cycle3"/>
    <dgm:cxn modelId="{9249F430-652D-4C27-9E9F-6A602A3BEB11}" type="presParOf" srcId="{E9621D99-3073-4893-9516-68E1F4D69170}" destId="{6948F52E-40AD-4A33-8DBC-7988B79403DB}" srcOrd="0" destOrd="0" presId="urn:microsoft.com/office/officeart/2005/8/layout/cycle3"/>
    <dgm:cxn modelId="{B472610F-586A-4D32-BCC6-06963B65B281}" type="presParOf" srcId="{E9621D99-3073-4893-9516-68E1F4D69170}" destId="{F983E15F-FAAE-4711-A63D-CAA0A321ECAE}" srcOrd="1" destOrd="0" presId="urn:microsoft.com/office/officeart/2005/8/layout/cycle3"/>
    <dgm:cxn modelId="{EAF2206E-6F8F-4A33-84A2-DC315C7BF528}" type="presParOf" srcId="{E9621D99-3073-4893-9516-68E1F4D69170}" destId="{AF7719CB-70DF-40C5-93B3-91EF7E0112DC}" srcOrd="2" destOrd="0" presId="urn:microsoft.com/office/officeart/2005/8/layout/cycle3"/>
    <dgm:cxn modelId="{BBB21159-1007-4A05-8616-D32332E7ECBA}" type="presParOf" srcId="{E9621D99-3073-4893-9516-68E1F4D69170}" destId="{B5BBCF11-D8A1-45D0-AC44-D64743809AD7}" srcOrd="3" destOrd="0" presId="urn:microsoft.com/office/officeart/2005/8/layout/cycle3"/>
    <dgm:cxn modelId="{A144B4F6-9145-468A-A9D2-2CEB76CEC49B}" type="presParOf" srcId="{E9621D99-3073-4893-9516-68E1F4D69170}" destId="{B37B8D57-604D-436F-8E87-7D8FB54FF3F9}" srcOrd="4" destOrd="0" presId="urn:microsoft.com/office/officeart/2005/8/layout/cycle3"/>
    <dgm:cxn modelId="{2077B1FE-E3C7-4436-9774-2A63AA1BB1C4}" type="presParOf" srcId="{E9621D99-3073-4893-9516-68E1F4D69170}" destId="{B1FF47F1-64BE-47C9-AB72-327308DDF369}" srcOrd="5" destOrd="0" presId="urn:microsoft.com/office/officeart/2005/8/layout/cycle3"/>
    <dgm:cxn modelId="{6A8E33EE-0273-48AA-9AFC-8115A4D8AE52}" type="presParOf" srcId="{E9621D99-3073-4893-9516-68E1F4D69170}" destId="{8178B69F-6C63-40F6-9C85-069943538F7F}"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62652-71D4-42A0-A306-DFF7F3D767C0}">
      <dsp:nvSpPr>
        <dsp:cNvPr id="0" name=""/>
        <dsp:cNvSpPr/>
      </dsp:nvSpPr>
      <dsp:spPr>
        <a:xfrm>
          <a:off x="0" y="320674"/>
          <a:ext cx="2248958" cy="13493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 sz="2200" b="1" kern="1200" dirty="0">
              <a:solidFill>
                <a:srgbClr val="FFFFFF"/>
              </a:solidFill>
            </a:rPr>
            <a:t>Effortless Captioning for Photographers</a:t>
          </a:r>
          <a:endParaRPr lang="en-US" sz="2200" kern="1200" dirty="0"/>
        </a:p>
      </dsp:txBody>
      <dsp:txXfrm>
        <a:off x="0" y="320674"/>
        <a:ext cx="2248958" cy="1349374"/>
      </dsp:txXfrm>
    </dsp:sp>
    <dsp:sp modelId="{9AB879A1-ABCE-44C9-A9D1-3D7BFA5BA506}">
      <dsp:nvSpPr>
        <dsp:cNvPr id="0" name=""/>
        <dsp:cNvSpPr/>
      </dsp:nvSpPr>
      <dsp:spPr>
        <a:xfrm>
          <a:off x="2473853" y="320674"/>
          <a:ext cx="2248958" cy="13493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 sz="2200" kern="1200" dirty="0">
              <a:solidFill>
                <a:srgbClr val="FFFFFF"/>
              </a:solidFill>
            </a:rPr>
            <a:t>Engagement-Boosting Tool for Social Media</a:t>
          </a:r>
          <a:endParaRPr lang="en-US" sz="2200" kern="1200" dirty="0"/>
        </a:p>
      </dsp:txBody>
      <dsp:txXfrm>
        <a:off x="2473853" y="320674"/>
        <a:ext cx="2248958" cy="1349374"/>
      </dsp:txXfrm>
    </dsp:sp>
    <dsp:sp modelId="{A959447F-E0EB-4033-9E3B-5F3267BC8488}">
      <dsp:nvSpPr>
        <dsp:cNvPr id="0" name=""/>
        <dsp:cNvSpPr/>
      </dsp:nvSpPr>
      <dsp:spPr>
        <a:xfrm>
          <a:off x="4947707" y="320674"/>
          <a:ext cx="2248958" cy="13493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 sz="2200" kern="1200" dirty="0">
              <a:solidFill>
                <a:srgbClr val="FFFFFF"/>
              </a:solidFill>
            </a:rPr>
            <a:t>Accessibility Enhancement for Visually Impaired</a:t>
          </a:r>
          <a:endParaRPr lang="en-US" sz="2200" kern="1200" dirty="0"/>
        </a:p>
      </dsp:txBody>
      <dsp:txXfrm>
        <a:off x="4947707" y="320674"/>
        <a:ext cx="2248958" cy="1349374"/>
      </dsp:txXfrm>
    </dsp:sp>
    <dsp:sp modelId="{6FC5FFC0-5F4D-4059-A062-46497272D18B}">
      <dsp:nvSpPr>
        <dsp:cNvPr id="0" name=""/>
        <dsp:cNvSpPr/>
      </dsp:nvSpPr>
      <dsp:spPr>
        <a:xfrm>
          <a:off x="0" y="1894945"/>
          <a:ext cx="2248958" cy="13493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 sz="2200" kern="1200" dirty="0">
              <a:solidFill>
                <a:srgbClr val="FFFFFF"/>
              </a:solidFill>
            </a:rPr>
            <a:t>Time-Saving Solution for Content Creators</a:t>
          </a:r>
          <a:endParaRPr lang="en-US" sz="2200" kern="1200" dirty="0"/>
        </a:p>
      </dsp:txBody>
      <dsp:txXfrm>
        <a:off x="0" y="1894945"/>
        <a:ext cx="2248958" cy="1349374"/>
      </dsp:txXfrm>
    </dsp:sp>
    <dsp:sp modelId="{EC882BFC-3962-40E9-8203-2E0CB616C2C1}">
      <dsp:nvSpPr>
        <dsp:cNvPr id="0" name=""/>
        <dsp:cNvSpPr/>
      </dsp:nvSpPr>
      <dsp:spPr>
        <a:xfrm>
          <a:off x="2473853" y="1894945"/>
          <a:ext cx="2248958" cy="13493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 sz="2200" kern="1200" dirty="0">
              <a:solidFill>
                <a:srgbClr val="FFFFFF"/>
              </a:solidFill>
            </a:rPr>
            <a:t>Consistency in Brand Storytelling</a:t>
          </a:r>
          <a:endParaRPr lang="en-US" sz="2200" kern="1200" dirty="0">
            <a:solidFill>
              <a:srgbClr val="000000"/>
            </a:solidFill>
          </a:endParaRPr>
        </a:p>
      </dsp:txBody>
      <dsp:txXfrm>
        <a:off x="2473853" y="1894945"/>
        <a:ext cx="2248958" cy="1349374"/>
      </dsp:txXfrm>
    </dsp:sp>
    <dsp:sp modelId="{11D4D217-B4E8-4AA4-82EE-6845329B23B6}">
      <dsp:nvSpPr>
        <dsp:cNvPr id="0" name=""/>
        <dsp:cNvSpPr/>
      </dsp:nvSpPr>
      <dsp:spPr>
        <a:xfrm>
          <a:off x="4947707" y="1894945"/>
          <a:ext cx="2248958" cy="13493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 sz="2200" kern="1200" dirty="0">
              <a:solidFill>
                <a:srgbClr val="FFFFFF"/>
              </a:solidFill>
            </a:rPr>
            <a:t>Enhanced User Experience for Website Visitors</a:t>
          </a:r>
          <a:endParaRPr lang="en-US" sz="2200" kern="1200" dirty="0"/>
        </a:p>
      </dsp:txBody>
      <dsp:txXfrm>
        <a:off x="4947707" y="1894945"/>
        <a:ext cx="2248958" cy="1349374"/>
      </dsp:txXfrm>
    </dsp:sp>
    <dsp:sp modelId="{74FB246C-4F7C-4855-A4A4-3CAE48D2F880}">
      <dsp:nvSpPr>
        <dsp:cNvPr id="0" name=""/>
        <dsp:cNvSpPr/>
      </dsp:nvSpPr>
      <dsp:spPr>
        <a:xfrm>
          <a:off x="2473853" y="3469216"/>
          <a:ext cx="2248958" cy="13493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 sz="2200" b="1" kern="1200" dirty="0">
              <a:solidFill>
                <a:schemeClr val="bg1"/>
              </a:solidFill>
            </a:rPr>
            <a:t>Versatile Tool for Content Marketing</a:t>
          </a:r>
          <a:endParaRPr lang="en" sz="2200" kern="1200" dirty="0">
            <a:latin typeface="Arial"/>
          </a:endParaRPr>
        </a:p>
      </dsp:txBody>
      <dsp:txXfrm>
        <a:off x="2473853" y="3469216"/>
        <a:ext cx="2248958" cy="1349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C9445-EFA0-4355-8B50-03A837A97E63}">
      <dsp:nvSpPr>
        <dsp:cNvPr id="0" name=""/>
        <dsp:cNvSpPr/>
      </dsp:nvSpPr>
      <dsp:spPr>
        <a:xfrm>
          <a:off x="340400" y="2689689"/>
          <a:ext cx="1743029" cy="733551"/>
        </a:xfrm>
        <a:prstGeom prst="homePlate">
          <a:avLst>
            <a:gd name="adj" fmla="val 4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latin typeface="Arial"/>
            </a:rPr>
            <a:t>Data Acquisition</a:t>
          </a:r>
          <a:endParaRPr lang="en-US" sz="1200" kern="1200" dirty="0">
            <a:solidFill>
              <a:schemeClr val="bg1"/>
            </a:solidFill>
          </a:endParaRPr>
        </a:p>
      </dsp:txBody>
      <dsp:txXfrm>
        <a:off x="340400" y="2689689"/>
        <a:ext cx="1596319" cy="733551"/>
      </dsp:txXfrm>
    </dsp:sp>
    <dsp:sp modelId="{E7AE8241-926F-462D-88EC-CCEDFDDF6C2F}">
      <dsp:nvSpPr>
        <dsp:cNvPr id="0" name=""/>
        <dsp:cNvSpPr/>
      </dsp:nvSpPr>
      <dsp:spPr>
        <a:xfrm>
          <a:off x="1477" y="0"/>
          <a:ext cx="2420874" cy="195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rtl="0">
            <a:lnSpc>
              <a:spcPct val="90000"/>
            </a:lnSpc>
            <a:spcBef>
              <a:spcPct val="0"/>
            </a:spcBef>
            <a:spcAft>
              <a:spcPct val="35000"/>
            </a:spcAft>
            <a:buNone/>
          </a:pPr>
          <a:r>
            <a:rPr lang="en-US" sz="1200" kern="1200" dirty="0">
              <a:solidFill>
                <a:srgbClr val="0D0D0D"/>
              </a:solidFill>
            </a:rPr>
            <a:t>Downloaded Flickr8k dataset and pre-trained </a:t>
          </a:r>
          <a:r>
            <a:rPr lang="en-US" sz="1200" kern="1200" dirty="0" err="1">
              <a:solidFill>
                <a:srgbClr val="0D0D0D"/>
              </a:solidFill>
            </a:rPr>
            <a:t>GloVe</a:t>
          </a:r>
          <a:r>
            <a:rPr lang="en-US" sz="1200" kern="1200" dirty="0">
              <a:solidFill>
                <a:srgbClr val="0D0D0D"/>
              </a:solidFill>
            </a:rPr>
            <a:t> embeddings.</a:t>
          </a:r>
          <a:endParaRPr lang="en-US" sz="1200" kern="1200" dirty="0"/>
        </a:p>
      </dsp:txBody>
      <dsp:txXfrm>
        <a:off x="1477" y="0"/>
        <a:ext cx="2420874" cy="1956137"/>
      </dsp:txXfrm>
    </dsp:sp>
    <dsp:sp modelId="{B2139C5D-47F0-4CB2-988B-46384C91D914}">
      <dsp:nvSpPr>
        <dsp:cNvPr id="0" name=""/>
        <dsp:cNvSpPr/>
      </dsp:nvSpPr>
      <dsp:spPr>
        <a:xfrm>
          <a:off x="2083429" y="3056465"/>
          <a:ext cx="677844" cy="0"/>
        </a:xfrm>
        <a:custGeom>
          <a:avLst/>
          <a:gdLst/>
          <a:ahLst/>
          <a:cxnLst/>
          <a:rect l="0" t="0" r="0" b="0"/>
          <a:pathLst>
            <a:path>
              <a:moveTo>
                <a:pt x="0" y="0"/>
              </a:moveTo>
              <a:lnTo>
                <a:pt x="677844"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1D794-B5D7-4963-BA64-A2BC4DCAEDDD}">
      <dsp:nvSpPr>
        <dsp:cNvPr id="0" name=""/>
        <dsp:cNvSpPr/>
      </dsp:nvSpPr>
      <dsp:spPr>
        <a:xfrm>
          <a:off x="1211915" y="2078396"/>
          <a:ext cx="0" cy="61129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FA8BA06-E538-4125-AC2D-A31CB7B1727F}">
      <dsp:nvSpPr>
        <dsp:cNvPr id="0" name=""/>
        <dsp:cNvSpPr/>
      </dsp:nvSpPr>
      <dsp:spPr>
        <a:xfrm>
          <a:off x="1150785" y="1956137"/>
          <a:ext cx="122258" cy="1222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B44405-BC95-4E4F-8FD6-04E149304E5D}">
      <dsp:nvSpPr>
        <dsp:cNvPr id="0" name=""/>
        <dsp:cNvSpPr/>
      </dsp:nvSpPr>
      <dsp:spPr>
        <a:xfrm>
          <a:off x="2761274" y="2689689"/>
          <a:ext cx="1743029" cy="733551"/>
        </a:xfrm>
        <a:prstGeom prst="hexagon">
          <a:avLst>
            <a:gd name="adj" fmla="val 40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Feature Extraction</a:t>
          </a:r>
          <a:endParaRPr lang="en-US" sz="1200" kern="1200" dirty="0">
            <a:solidFill>
              <a:schemeClr val="bg1"/>
            </a:solidFill>
          </a:endParaRPr>
        </a:p>
      </dsp:txBody>
      <dsp:txXfrm>
        <a:off x="3004333" y="2791980"/>
        <a:ext cx="1256911" cy="528969"/>
      </dsp:txXfrm>
    </dsp:sp>
    <dsp:sp modelId="{DD960B64-2F5C-484C-8176-F14007182FF2}">
      <dsp:nvSpPr>
        <dsp:cNvPr id="0" name=""/>
        <dsp:cNvSpPr/>
      </dsp:nvSpPr>
      <dsp:spPr>
        <a:xfrm>
          <a:off x="2422352" y="4156793"/>
          <a:ext cx="2420874" cy="195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rtl="0">
            <a:lnSpc>
              <a:spcPct val="90000"/>
            </a:lnSpc>
            <a:spcBef>
              <a:spcPct val="0"/>
            </a:spcBef>
            <a:spcAft>
              <a:spcPct val="35000"/>
            </a:spcAft>
            <a:buNone/>
          </a:pPr>
          <a:r>
            <a:rPr lang="en-US" sz="1200" kern="1200" dirty="0">
              <a:solidFill>
                <a:srgbClr val="0D0D0D"/>
              </a:solidFill>
            </a:rPr>
            <a:t>Utilized </a:t>
          </a:r>
          <a:r>
            <a:rPr lang="en-US" sz="1200" kern="1200" dirty="0" err="1">
              <a:solidFill>
                <a:srgbClr val="0D0D0D"/>
              </a:solidFill>
            </a:rPr>
            <a:t>Xception</a:t>
          </a:r>
          <a:r>
            <a:rPr lang="en-US" sz="1200" kern="1200" dirty="0">
              <a:solidFill>
                <a:srgbClr val="0D0D0D"/>
              </a:solidFill>
            </a:rPr>
            <a:t> model to extract image features.</a:t>
          </a:r>
          <a:endParaRPr lang="en-US" sz="1200" kern="1200" dirty="0"/>
        </a:p>
      </dsp:txBody>
      <dsp:txXfrm>
        <a:off x="2422352" y="4156793"/>
        <a:ext cx="2420874" cy="1956137"/>
      </dsp:txXfrm>
    </dsp:sp>
    <dsp:sp modelId="{B7A82906-56AA-4E18-BDAA-445BF5A7AC9E}">
      <dsp:nvSpPr>
        <dsp:cNvPr id="0" name=""/>
        <dsp:cNvSpPr/>
      </dsp:nvSpPr>
      <dsp:spPr>
        <a:xfrm>
          <a:off x="4504304" y="3056465"/>
          <a:ext cx="677844" cy="0"/>
        </a:xfrm>
        <a:custGeom>
          <a:avLst/>
          <a:gdLst/>
          <a:ahLst/>
          <a:cxnLst/>
          <a:rect l="0" t="0" r="0" b="0"/>
          <a:pathLst>
            <a:path>
              <a:moveTo>
                <a:pt x="0" y="0"/>
              </a:moveTo>
              <a:lnTo>
                <a:pt x="677844"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ED20D8-4C76-4255-9018-B81C94767563}">
      <dsp:nvSpPr>
        <dsp:cNvPr id="0" name=""/>
        <dsp:cNvSpPr/>
      </dsp:nvSpPr>
      <dsp:spPr>
        <a:xfrm>
          <a:off x="3632789" y="3423241"/>
          <a:ext cx="0" cy="61129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6423BA8-81D3-46D0-8EF0-AECAACF750DE}">
      <dsp:nvSpPr>
        <dsp:cNvPr id="0" name=""/>
        <dsp:cNvSpPr/>
      </dsp:nvSpPr>
      <dsp:spPr>
        <a:xfrm>
          <a:off x="3571660" y="4034534"/>
          <a:ext cx="122258" cy="1222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B2C89D-AAC4-4C7E-B0B7-2C395F5F0EFB}">
      <dsp:nvSpPr>
        <dsp:cNvPr id="0" name=""/>
        <dsp:cNvSpPr/>
      </dsp:nvSpPr>
      <dsp:spPr>
        <a:xfrm>
          <a:off x="5182149" y="2689689"/>
          <a:ext cx="1743029" cy="733551"/>
        </a:xfrm>
        <a:prstGeom prst="hexagon">
          <a:avLst>
            <a:gd name="adj" fmla="val 40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Caption Preprocessing</a:t>
          </a:r>
          <a:endParaRPr lang="en-US" sz="1200" kern="1200" dirty="0">
            <a:solidFill>
              <a:schemeClr val="bg1"/>
            </a:solidFill>
          </a:endParaRPr>
        </a:p>
      </dsp:txBody>
      <dsp:txXfrm>
        <a:off x="5425208" y="2791980"/>
        <a:ext cx="1256911" cy="528969"/>
      </dsp:txXfrm>
    </dsp:sp>
    <dsp:sp modelId="{272839FD-411C-4739-A96F-C5B39C192D84}">
      <dsp:nvSpPr>
        <dsp:cNvPr id="0" name=""/>
        <dsp:cNvSpPr/>
      </dsp:nvSpPr>
      <dsp:spPr>
        <a:xfrm>
          <a:off x="4843226" y="0"/>
          <a:ext cx="2420874" cy="195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rtl="0">
            <a:lnSpc>
              <a:spcPct val="90000"/>
            </a:lnSpc>
            <a:spcBef>
              <a:spcPct val="0"/>
            </a:spcBef>
            <a:spcAft>
              <a:spcPct val="35000"/>
            </a:spcAft>
            <a:buNone/>
          </a:pPr>
          <a:r>
            <a:rPr lang="en-US" sz="1200" kern="1200" dirty="0">
              <a:solidFill>
                <a:srgbClr val="0D0D0D"/>
              </a:solidFill>
            </a:rPr>
            <a:t>Cleaned and preprocessed captions for training.</a:t>
          </a:r>
          <a:endParaRPr lang="en-US" sz="1200" kern="1200" dirty="0"/>
        </a:p>
      </dsp:txBody>
      <dsp:txXfrm>
        <a:off x="4843226" y="0"/>
        <a:ext cx="2420874" cy="1956137"/>
      </dsp:txXfrm>
    </dsp:sp>
    <dsp:sp modelId="{AB8DAF95-864B-4F1B-8D56-C53E230DAF07}">
      <dsp:nvSpPr>
        <dsp:cNvPr id="0" name=""/>
        <dsp:cNvSpPr/>
      </dsp:nvSpPr>
      <dsp:spPr>
        <a:xfrm>
          <a:off x="6925178" y="3056465"/>
          <a:ext cx="677844" cy="0"/>
        </a:xfrm>
        <a:custGeom>
          <a:avLst/>
          <a:gdLst/>
          <a:ahLst/>
          <a:cxnLst/>
          <a:rect l="0" t="0" r="0" b="0"/>
          <a:pathLst>
            <a:path>
              <a:moveTo>
                <a:pt x="0" y="0"/>
              </a:moveTo>
              <a:lnTo>
                <a:pt x="677844"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79322-A6B5-44E1-B36C-D63E72641EFE}">
      <dsp:nvSpPr>
        <dsp:cNvPr id="0" name=""/>
        <dsp:cNvSpPr/>
      </dsp:nvSpPr>
      <dsp:spPr>
        <a:xfrm>
          <a:off x="6053664" y="2078396"/>
          <a:ext cx="0" cy="61129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015917B-A340-4F70-AC76-AA7399118212}">
      <dsp:nvSpPr>
        <dsp:cNvPr id="0" name=""/>
        <dsp:cNvSpPr/>
      </dsp:nvSpPr>
      <dsp:spPr>
        <a:xfrm>
          <a:off x="5992534" y="1956137"/>
          <a:ext cx="122258" cy="1222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4A72D3-D85D-410D-A090-D53FD2806E4F}">
      <dsp:nvSpPr>
        <dsp:cNvPr id="0" name=""/>
        <dsp:cNvSpPr/>
      </dsp:nvSpPr>
      <dsp:spPr>
        <a:xfrm>
          <a:off x="7603023" y="2689689"/>
          <a:ext cx="1743029" cy="733551"/>
        </a:xfrm>
        <a:prstGeom prst="hexagon">
          <a:avLst>
            <a:gd name="adj" fmla="val 40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Model Architecture</a:t>
          </a:r>
          <a:endParaRPr lang="en-US" sz="1200" kern="1200" dirty="0">
            <a:solidFill>
              <a:schemeClr val="bg1"/>
            </a:solidFill>
            <a:latin typeface="Arial"/>
          </a:endParaRPr>
        </a:p>
      </dsp:txBody>
      <dsp:txXfrm>
        <a:off x="7846082" y="2791980"/>
        <a:ext cx="1256911" cy="528969"/>
      </dsp:txXfrm>
    </dsp:sp>
    <dsp:sp modelId="{C6D566DA-61EF-4395-99CA-8598715467EB}">
      <dsp:nvSpPr>
        <dsp:cNvPr id="0" name=""/>
        <dsp:cNvSpPr/>
      </dsp:nvSpPr>
      <dsp:spPr>
        <a:xfrm>
          <a:off x="7264101" y="4156793"/>
          <a:ext cx="2420874" cy="195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rtl="0">
            <a:lnSpc>
              <a:spcPct val="90000"/>
            </a:lnSpc>
            <a:spcBef>
              <a:spcPct val="0"/>
            </a:spcBef>
            <a:spcAft>
              <a:spcPct val="35000"/>
            </a:spcAft>
            <a:buNone/>
          </a:pPr>
          <a:r>
            <a:rPr lang="en-US" sz="1200" b="0" kern="1200" dirty="0">
              <a:solidFill>
                <a:srgbClr val="0D0D0D"/>
              </a:solidFill>
            </a:rPr>
            <a:t>Implemented an attention-based image captioning model.</a:t>
          </a:r>
        </a:p>
      </dsp:txBody>
      <dsp:txXfrm>
        <a:off x="7264101" y="4156793"/>
        <a:ext cx="2420874" cy="1956137"/>
      </dsp:txXfrm>
    </dsp:sp>
    <dsp:sp modelId="{424E9B72-F3A2-47EE-ACDF-0FF14884E23D}">
      <dsp:nvSpPr>
        <dsp:cNvPr id="0" name=""/>
        <dsp:cNvSpPr/>
      </dsp:nvSpPr>
      <dsp:spPr>
        <a:xfrm>
          <a:off x="9346053" y="3056465"/>
          <a:ext cx="677844" cy="0"/>
        </a:xfrm>
        <a:custGeom>
          <a:avLst/>
          <a:gdLst/>
          <a:ahLst/>
          <a:cxnLst/>
          <a:rect l="0" t="0" r="0" b="0"/>
          <a:pathLst>
            <a:path>
              <a:moveTo>
                <a:pt x="0" y="0"/>
              </a:moveTo>
              <a:lnTo>
                <a:pt x="677844"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CBFD2D-5666-4C8D-B605-D751E00A31F1}">
      <dsp:nvSpPr>
        <dsp:cNvPr id="0" name=""/>
        <dsp:cNvSpPr/>
      </dsp:nvSpPr>
      <dsp:spPr>
        <a:xfrm>
          <a:off x="8474538" y="3423241"/>
          <a:ext cx="0" cy="61129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DD61D52-9C43-4729-85A3-35DD0158F052}">
      <dsp:nvSpPr>
        <dsp:cNvPr id="0" name=""/>
        <dsp:cNvSpPr/>
      </dsp:nvSpPr>
      <dsp:spPr>
        <a:xfrm>
          <a:off x="8413409" y="4034534"/>
          <a:ext cx="122258" cy="1222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F13A13-3D8B-4498-BFF9-18266B2831BD}">
      <dsp:nvSpPr>
        <dsp:cNvPr id="0" name=""/>
        <dsp:cNvSpPr/>
      </dsp:nvSpPr>
      <dsp:spPr>
        <a:xfrm rot="10800000">
          <a:off x="10023898" y="2689689"/>
          <a:ext cx="1743029" cy="733551"/>
        </a:xfrm>
        <a:prstGeom prst="homePlate">
          <a:avLst>
            <a:gd name="adj" fmla="val 4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Evaluation</a:t>
          </a:r>
          <a:endParaRPr lang="en-US" sz="1200" b="0" kern="1200" dirty="0">
            <a:solidFill>
              <a:schemeClr val="bg1"/>
            </a:solidFill>
            <a:latin typeface="Arial"/>
          </a:endParaRPr>
        </a:p>
      </dsp:txBody>
      <dsp:txXfrm rot="10800000">
        <a:off x="10170608" y="2689689"/>
        <a:ext cx="1596319" cy="733551"/>
      </dsp:txXfrm>
    </dsp:sp>
    <dsp:sp modelId="{6735AD65-6919-4F81-9BBE-F7A20A822FBC}">
      <dsp:nvSpPr>
        <dsp:cNvPr id="0" name=""/>
        <dsp:cNvSpPr/>
      </dsp:nvSpPr>
      <dsp:spPr>
        <a:xfrm>
          <a:off x="9684975" y="0"/>
          <a:ext cx="2420874" cy="195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rtl="0">
            <a:lnSpc>
              <a:spcPct val="90000"/>
            </a:lnSpc>
            <a:spcBef>
              <a:spcPct val="0"/>
            </a:spcBef>
            <a:spcAft>
              <a:spcPct val="35000"/>
            </a:spcAft>
            <a:buNone/>
          </a:pPr>
          <a:r>
            <a:rPr lang="en-US" sz="1200" b="0" kern="1200" dirty="0">
              <a:solidFill>
                <a:srgbClr val="0D0D0D"/>
              </a:solidFill>
            </a:rPr>
            <a:t>Used Beam Search and BLEU scores to assess caption quality.</a:t>
          </a:r>
          <a:endParaRPr lang="en-US" sz="1200" b="1" kern="1200" dirty="0">
            <a:latin typeface="Arial"/>
          </a:endParaRPr>
        </a:p>
      </dsp:txBody>
      <dsp:txXfrm>
        <a:off x="9684975" y="0"/>
        <a:ext cx="2420874" cy="1956137"/>
      </dsp:txXfrm>
    </dsp:sp>
    <dsp:sp modelId="{EBDF2071-C22D-4C04-B58F-3B509CDD2E8B}">
      <dsp:nvSpPr>
        <dsp:cNvPr id="0" name=""/>
        <dsp:cNvSpPr/>
      </dsp:nvSpPr>
      <dsp:spPr>
        <a:xfrm>
          <a:off x="10895412" y="2078396"/>
          <a:ext cx="0" cy="61129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1B92C75-30AC-44E4-B819-73DBFD36E681}">
      <dsp:nvSpPr>
        <dsp:cNvPr id="0" name=""/>
        <dsp:cNvSpPr/>
      </dsp:nvSpPr>
      <dsp:spPr>
        <a:xfrm>
          <a:off x="10834283" y="1956137"/>
          <a:ext cx="122258" cy="1222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3E15F-FAAE-4711-A63D-CAA0A321ECAE}">
      <dsp:nvSpPr>
        <dsp:cNvPr id="0" name=""/>
        <dsp:cNvSpPr/>
      </dsp:nvSpPr>
      <dsp:spPr>
        <a:xfrm>
          <a:off x="2313544" y="-7452"/>
          <a:ext cx="6563020" cy="6563020"/>
        </a:xfrm>
        <a:prstGeom prst="circularArrow">
          <a:avLst>
            <a:gd name="adj1" fmla="val 5274"/>
            <a:gd name="adj2" fmla="val 312630"/>
            <a:gd name="adj3" fmla="val 14199755"/>
            <a:gd name="adj4" fmla="val 17143643"/>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8F52E-40AD-4A33-8DBC-7988B79403DB}">
      <dsp:nvSpPr>
        <dsp:cNvPr id="0" name=""/>
        <dsp:cNvSpPr/>
      </dsp:nvSpPr>
      <dsp:spPr>
        <a:xfrm>
          <a:off x="4327425" y="56"/>
          <a:ext cx="2535259" cy="12676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Utilized Flickr8k dataset for images and captions.</a:t>
          </a:r>
        </a:p>
      </dsp:txBody>
      <dsp:txXfrm>
        <a:off x="4389306" y="61937"/>
        <a:ext cx="2411497" cy="1143867"/>
      </dsp:txXfrm>
    </dsp:sp>
    <dsp:sp modelId="{AF7719CB-70DF-40C5-93B3-91EF7E0112DC}">
      <dsp:nvSpPr>
        <dsp:cNvPr id="0" name=""/>
        <dsp:cNvSpPr/>
      </dsp:nvSpPr>
      <dsp:spPr>
        <a:xfrm>
          <a:off x="6633203" y="1331298"/>
          <a:ext cx="2535259" cy="12676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Extracted image features using </a:t>
          </a:r>
          <a:r>
            <a:rPr lang="en-US" sz="1900" kern="1200" dirty="0" err="1">
              <a:solidFill>
                <a:schemeClr val="bg1"/>
              </a:solidFill>
            </a:rPr>
            <a:t>Xception</a:t>
          </a:r>
          <a:r>
            <a:rPr lang="en-US" sz="1900" kern="1200" dirty="0">
              <a:solidFill>
                <a:schemeClr val="bg1"/>
              </a:solidFill>
            </a:rPr>
            <a:t> model.</a:t>
          </a:r>
        </a:p>
      </dsp:txBody>
      <dsp:txXfrm>
        <a:off x="6695084" y="1393179"/>
        <a:ext cx="2411497" cy="1143867"/>
      </dsp:txXfrm>
    </dsp:sp>
    <dsp:sp modelId="{B5BBCF11-D8A1-45D0-AC44-D64743809AD7}">
      <dsp:nvSpPr>
        <dsp:cNvPr id="0" name=""/>
        <dsp:cNvSpPr/>
      </dsp:nvSpPr>
      <dsp:spPr>
        <a:xfrm>
          <a:off x="6633203" y="3993781"/>
          <a:ext cx="2535259" cy="12676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Implemented LSTM networks with attention mechanism.</a:t>
          </a:r>
        </a:p>
      </dsp:txBody>
      <dsp:txXfrm>
        <a:off x="6695084" y="4055662"/>
        <a:ext cx="2411497" cy="1143867"/>
      </dsp:txXfrm>
    </dsp:sp>
    <dsp:sp modelId="{B37B8D57-604D-436F-8E87-7D8FB54FF3F9}">
      <dsp:nvSpPr>
        <dsp:cNvPr id="0" name=""/>
        <dsp:cNvSpPr/>
      </dsp:nvSpPr>
      <dsp:spPr>
        <a:xfrm>
          <a:off x="4327425" y="5325022"/>
          <a:ext cx="2535259" cy="12676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Assessed model performance using BLEU scores.</a:t>
          </a:r>
        </a:p>
      </dsp:txBody>
      <dsp:txXfrm>
        <a:off x="4389306" y="5386903"/>
        <a:ext cx="2411497" cy="1143867"/>
      </dsp:txXfrm>
    </dsp:sp>
    <dsp:sp modelId="{B1FF47F1-64BE-47C9-AB72-327308DDF369}">
      <dsp:nvSpPr>
        <dsp:cNvPr id="0" name=""/>
        <dsp:cNvSpPr/>
      </dsp:nvSpPr>
      <dsp:spPr>
        <a:xfrm>
          <a:off x="2021647" y="3993781"/>
          <a:ext cx="2535259" cy="12676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Refine model architecture and explore applications.</a:t>
          </a:r>
          <a:endParaRPr lang="en-US" sz="1900" kern="1200" dirty="0">
            <a:solidFill>
              <a:schemeClr val="bg1"/>
            </a:solidFill>
            <a:latin typeface="Arial"/>
          </a:endParaRPr>
        </a:p>
      </dsp:txBody>
      <dsp:txXfrm>
        <a:off x="2083528" y="4055662"/>
        <a:ext cx="2411497" cy="1143867"/>
      </dsp:txXfrm>
    </dsp:sp>
    <dsp:sp modelId="{8178B69F-6C63-40F6-9C85-069943538F7F}">
      <dsp:nvSpPr>
        <dsp:cNvPr id="0" name=""/>
        <dsp:cNvSpPr/>
      </dsp:nvSpPr>
      <dsp:spPr>
        <a:xfrm>
          <a:off x="2021647" y="1331298"/>
          <a:ext cx="2535259" cy="12676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Achieved automatic image captioning with deep learning.</a:t>
          </a:r>
          <a:endParaRPr lang="en-US" sz="1900" kern="1200" dirty="0">
            <a:solidFill>
              <a:schemeClr val="bg1"/>
            </a:solidFill>
            <a:latin typeface="Arial"/>
          </a:endParaRPr>
        </a:p>
      </dsp:txBody>
      <dsp:txXfrm>
        <a:off x="2083528" y="1393179"/>
        <a:ext cx="2411497" cy="114386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672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twitter.com/SlidesManiaSM/" TargetMode="External"/><Relationship Id="rId12" Type="http://schemas.openxmlformats.org/officeDocument/2006/relationships/image" Target="../media/image5.png"/><Relationship Id="rId2" Type="http://schemas.openxmlformats.org/officeDocument/2006/relationships/hyperlink" Target="https://slidesmania.com/"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instagram.com/slidesmania/" TargetMode="External"/><Relationship Id="rId5" Type="http://schemas.openxmlformats.org/officeDocument/2006/relationships/hyperlink" Target="https://www.facebook.com/SlidesManiaSM/" TargetMode="External"/><Relationship Id="rId10" Type="http://schemas.openxmlformats.org/officeDocument/2006/relationships/image" Target="../media/image4.png"/><Relationship Id="rId4" Type="http://schemas.openxmlformats.org/officeDocument/2006/relationships/hyperlink" Target="https://slidesmania.com/questions-powerpoint-google-slides/can-i-use-these-templates/" TargetMode="External"/><Relationship Id="rId9" Type="http://schemas.openxmlformats.org/officeDocument/2006/relationships/hyperlink" Target="https://www.pinterest.com/slidesmania/"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6281625" y="4488100"/>
            <a:ext cx="5910300" cy="237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261100" y="4767825"/>
            <a:ext cx="1550100" cy="0"/>
          </a:xfrm>
          <a:prstGeom prst="straightConnector1">
            <a:avLst/>
          </a:prstGeom>
          <a:noFill/>
          <a:ln w="38100" cap="rnd" cmpd="sng">
            <a:solidFill>
              <a:schemeClr val="lt1"/>
            </a:solidFill>
            <a:prstDash val="solid"/>
            <a:round/>
            <a:headEnd type="none" w="med" len="med"/>
            <a:tailEnd type="none" w="med" len="med"/>
          </a:ln>
        </p:spPr>
      </p:cxnSp>
      <p:sp>
        <p:nvSpPr>
          <p:cNvPr id="13" name="Google Shape;13;p2"/>
          <p:cNvSpPr txBox="1">
            <a:spLocks noGrp="1"/>
          </p:cNvSpPr>
          <p:nvPr>
            <p:ph type="title"/>
          </p:nvPr>
        </p:nvSpPr>
        <p:spPr>
          <a:xfrm>
            <a:off x="6605400" y="1765275"/>
            <a:ext cx="3985200" cy="1230600"/>
          </a:xfrm>
          <a:prstGeom prst="rect">
            <a:avLst/>
          </a:prstGeom>
        </p:spPr>
        <p:txBody>
          <a:bodyPr spcFirstLastPara="1" wrap="square" lIns="121900" tIns="121900" rIns="121900" bIns="121900" anchor="t" anchorCtr="0">
            <a:noAutofit/>
          </a:bodyPr>
          <a:lstStyle>
            <a:lvl1pPr lvl="0">
              <a:spcBef>
                <a:spcPts val="0"/>
              </a:spcBef>
              <a:spcAft>
                <a:spcPts val="0"/>
              </a:spcAft>
              <a:buSzPts val="6000"/>
              <a:buNone/>
              <a:defRPr sz="6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a:endParaRPr/>
          </a:p>
        </p:txBody>
      </p:sp>
      <p:sp>
        <p:nvSpPr>
          <p:cNvPr id="14" name="Google Shape;14;p2"/>
          <p:cNvSpPr txBox="1">
            <a:spLocks noGrp="1"/>
          </p:cNvSpPr>
          <p:nvPr>
            <p:ph type="subTitle" idx="1"/>
          </p:nvPr>
        </p:nvSpPr>
        <p:spPr>
          <a:xfrm>
            <a:off x="6840034" y="4829799"/>
            <a:ext cx="3992100" cy="7179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2200"/>
              <a:buNone/>
              <a:defRPr>
                <a:solidFill>
                  <a:schemeClr val="lt1"/>
                </a:solidFill>
              </a:defRPr>
            </a:lvl1pPr>
            <a:lvl2pPr lvl="1">
              <a:spcBef>
                <a:spcPts val="2100"/>
              </a:spcBef>
              <a:spcAft>
                <a:spcPts val="0"/>
              </a:spcAft>
              <a:buSzPts val="2200"/>
              <a:buNone/>
              <a:defRPr/>
            </a:lvl2pPr>
            <a:lvl3pPr lvl="2">
              <a:spcBef>
                <a:spcPts val="2100"/>
              </a:spcBef>
              <a:spcAft>
                <a:spcPts val="0"/>
              </a:spcAft>
              <a:buSzPts val="2200"/>
              <a:buNone/>
              <a:defRPr/>
            </a:lvl3pPr>
            <a:lvl4pPr lvl="3">
              <a:spcBef>
                <a:spcPts val="2100"/>
              </a:spcBef>
              <a:spcAft>
                <a:spcPts val="0"/>
              </a:spcAft>
              <a:buSzPts val="2200"/>
              <a:buNone/>
              <a:defRPr/>
            </a:lvl4pPr>
            <a:lvl5pPr lvl="4">
              <a:spcBef>
                <a:spcPts val="2100"/>
              </a:spcBef>
              <a:spcAft>
                <a:spcPts val="0"/>
              </a:spcAft>
              <a:buSzPts val="2200"/>
              <a:buNone/>
              <a:defRPr/>
            </a:lvl5pPr>
            <a:lvl6pPr lvl="5">
              <a:spcBef>
                <a:spcPts val="2100"/>
              </a:spcBef>
              <a:spcAft>
                <a:spcPts val="0"/>
              </a:spcAft>
              <a:buSzPts val="2200"/>
              <a:buNone/>
              <a:defRPr/>
            </a:lvl6pPr>
            <a:lvl7pPr lvl="6">
              <a:spcBef>
                <a:spcPts val="2100"/>
              </a:spcBef>
              <a:spcAft>
                <a:spcPts val="0"/>
              </a:spcAft>
              <a:buSzPts val="2200"/>
              <a:buNone/>
              <a:defRPr/>
            </a:lvl7pPr>
            <a:lvl8pPr lvl="7">
              <a:spcBef>
                <a:spcPts val="2100"/>
              </a:spcBef>
              <a:spcAft>
                <a:spcPts val="0"/>
              </a:spcAft>
              <a:buSzPts val="2200"/>
              <a:buNone/>
              <a:defRPr/>
            </a:lvl8pPr>
            <a:lvl9pPr lvl="8">
              <a:spcBef>
                <a:spcPts val="2100"/>
              </a:spcBef>
              <a:spcAft>
                <a:spcPts val="2100"/>
              </a:spcAft>
              <a:buSzPts val="2200"/>
              <a:buNone/>
              <a:defRPr/>
            </a:lvl9pPr>
          </a:lstStyle>
          <a:p>
            <a:endParaRPr/>
          </a:p>
        </p:txBody>
      </p:sp>
      <p:grpSp>
        <p:nvGrpSpPr>
          <p:cNvPr id="15" name="Google Shape;15;p2"/>
          <p:cNvGrpSpPr/>
          <p:nvPr/>
        </p:nvGrpSpPr>
        <p:grpSpPr>
          <a:xfrm>
            <a:off x="10949325" y="570600"/>
            <a:ext cx="846900" cy="564600"/>
            <a:chOff x="10949325" y="570600"/>
            <a:chExt cx="846900" cy="564600"/>
          </a:xfrm>
        </p:grpSpPr>
        <p:sp>
          <p:nvSpPr>
            <p:cNvPr id="16" name="Google Shape;16;p2"/>
            <p:cNvSpPr/>
            <p:nvPr/>
          </p:nvSpPr>
          <p:spPr>
            <a:xfrm>
              <a:off x="10949325" y="5706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949325" y="7992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949325" y="10278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121"/>
        <p:cNvGrpSpPr/>
        <p:nvPr/>
      </p:nvGrpSpPr>
      <p:grpSpPr>
        <a:xfrm>
          <a:off x="0" y="0"/>
          <a:ext cx="0" cy="0"/>
          <a:chOff x="0" y="0"/>
          <a:chExt cx="0" cy="0"/>
        </a:xfrm>
      </p:grpSpPr>
      <p:sp>
        <p:nvSpPr>
          <p:cNvPr id="122" name="Google Shape;122;p11"/>
          <p:cNvSpPr/>
          <p:nvPr/>
        </p:nvSpPr>
        <p:spPr>
          <a:xfrm>
            <a:off x="7930500" y="1314275"/>
            <a:ext cx="4261500" cy="5543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1"/>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125" name="Google Shape;125;p11"/>
          <p:cNvGrpSpPr/>
          <p:nvPr/>
        </p:nvGrpSpPr>
        <p:grpSpPr>
          <a:xfrm>
            <a:off x="10949325" y="570600"/>
            <a:ext cx="846900" cy="564600"/>
            <a:chOff x="10949325" y="570600"/>
            <a:chExt cx="846900" cy="564600"/>
          </a:xfrm>
        </p:grpSpPr>
        <p:sp>
          <p:nvSpPr>
            <p:cNvPr id="126" name="Google Shape;126;p11"/>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subTitle" idx="1"/>
          </p:nvPr>
        </p:nvSpPr>
        <p:spPr>
          <a:xfrm>
            <a:off x="8225931"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0" name="Google Shape;130;p11"/>
          <p:cNvSpPr txBox="1">
            <a:spLocks noGrp="1"/>
          </p:cNvSpPr>
          <p:nvPr>
            <p:ph type="subTitle" idx="2"/>
          </p:nvPr>
        </p:nvSpPr>
        <p:spPr>
          <a:xfrm>
            <a:off x="8225931"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1" name="Google Shape;131;p11"/>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132" name="Google Shape;132;p11"/>
          <p:cNvSpPr txBox="1">
            <a:spLocks noGrp="1"/>
          </p:cNvSpPr>
          <p:nvPr>
            <p:ph type="body" idx="3"/>
          </p:nvPr>
        </p:nvSpPr>
        <p:spPr>
          <a:xfrm>
            <a:off x="8225925"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133" name="Google Shape;133;p11"/>
          <p:cNvSpPr txBox="1">
            <a:spLocks noGrp="1"/>
          </p:cNvSpPr>
          <p:nvPr>
            <p:ph type="body" idx="4"/>
          </p:nvPr>
        </p:nvSpPr>
        <p:spPr>
          <a:xfrm>
            <a:off x="8225925"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134"/>
        <p:cNvGrpSpPr/>
        <p:nvPr/>
      </p:nvGrpSpPr>
      <p:grpSpPr>
        <a:xfrm>
          <a:off x="0" y="0"/>
          <a:ext cx="0" cy="0"/>
          <a:chOff x="0" y="0"/>
          <a:chExt cx="0" cy="0"/>
        </a:xfrm>
      </p:grpSpPr>
      <p:sp>
        <p:nvSpPr>
          <p:cNvPr id="135" name="Google Shape;135;p12"/>
          <p:cNvSpPr txBox="1">
            <a:spLocks noGrp="1"/>
          </p:cNvSpPr>
          <p:nvPr>
            <p:ph type="body" idx="1"/>
          </p:nvPr>
        </p:nvSpPr>
        <p:spPr>
          <a:xfrm>
            <a:off x="98166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6" name="Google Shape;136;p12"/>
          <p:cNvSpPr txBox="1">
            <a:spLocks noGrp="1"/>
          </p:cNvSpPr>
          <p:nvPr>
            <p:ph type="body" idx="2"/>
          </p:nvPr>
        </p:nvSpPr>
        <p:spPr>
          <a:xfrm>
            <a:off x="27373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7" name="Google Shape;137;p12"/>
          <p:cNvSpPr txBox="1">
            <a:spLocks noGrp="1"/>
          </p:cNvSpPr>
          <p:nvPr>
            <p:ph type="body" idx="3"/>
          </p:nvPr>
        </p:nvSpPr>
        <p:spPr>
          <a:xfrm>
            <a:off x="50971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8" name="Google Shape;138;p12"/>
          <p:cNvSpPr/>
          <p:nvPr/>
        </p:nvSpPr>
        <p:spPr>
          <a:xfrm>
            <a:off x="252900" y="2205375"/>
            <a:ext cx="2247000" cy="3890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2"/>
          <p:cNvSpPr/>
          <p:nvPr/>
        </p:nvSpPr>
        <p:spPr>
          <a:xfrm>
            <a:off x="4972438" y="2205375"/>
            <a:ext cx="2247000" cy="3890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2"/>
          <p:cNvSpPr/>
          <p:nvPr/>
        </p:nvSpPr>
        <p:spPr>
          <a:xfrm>
            <a:off x="9692000" y="2205375"/>
            <a:ext cx="2247000" cy="3890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 name="Google Shape;142;p12"/>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143" name="Google Shape;143;p12"/>
          <p:cNvGrpSpPr/>
          <p:nvPr/>
        </p:nvGrpSpPr>
        <p:grpSpPr>
          <a:xfrm>
            <a:off x="10949325" y="570600"/>
            <a:ext cx="846900" cy="564600"/>
            <a:chOff x="10949325" y="570600"/>
            <a:chExt cx="846900" cy="564600"/>
          </a:xfrm>
        </p:grpSpPr>
        <p:sp>
          <p:nvSpPr>
            <p:cNvPr id="144" name="Google Shape;144;p12"/>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2"/>
          <p:cNvSpPr txBox="1">
            <a:spLocks noGrp="1"/>
          </p:cNvSpPr>
          <p:nvPr>
            <p:ph type="subTitle" idx="4"/>
          </p:nvPr>
        </p:nvSpPr>
        <p:spPr>
          <a:xfrm>
            <a:off x="37755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48" name="Google Shape;148;p12"/>
          <p:cNvSpPr txBox="1">
            <a:spLocks noGrp="1"/>
          </p:cNvSpPr>
          <p:nvPr>
            <p:ph type="subTitle" idx="5"/>
          </p:nvPr>
        </p:nvSpPr>
        <p:spPr>
          <a:xfrm>
            <a:off x="273732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49" name="Google Shape;149;p12"/>
          <p:cNvSpPr txBox="1">
            <a:spLocks noGrp="1"/>
          </p:cNvSpPr>
          <p:nvPr>
            <p:ph type="subTitle" idx="6"/>
          </p:nvPr>
        </p:nvSpPr>
        <p:spPr>
          <a:xfrm>
            <a:off x="509710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0" name="Google Shape;150;p12"/>
          <p:cNvSpPr txBox="1">
            <a:spLocks noGrp="1"/>
          </p:cNvSpPr>
          <p:nvPr>
            <p:ph type="subTitle" idx="7"/>
          </p:nvPr>
        </p:nvSpPr>
        <p:spPr>
          <a:xfrm>
            <a:off x="745688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1" name="Google Shape;151;p12"/>
          <p:cNvSpPr txBox="1">
            <a:spLocks noGrp="1"/>
          </p:cNvSpPr>
          <p:nvPr>
            <p:ph type="subTitle" idx="8"/>
          </p:nvPr>
        </p:nvSpPr>
        <p:spPr>
          <a:xfrm>
            <a:off x="981665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2" name="Google Shape;152;p12"/>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153" name="Google Shape;153;p12"/>
          <p:cNvSpPr txBox="1">
            <a:spLocks noGrp="1"/>
          </p:cNvSpPr>
          <p:nvPr>
            <p:ph type="body" idx="9"/>
          </p:nvPr>
        </p:nvSpPr>
        <p:spPr>
          <a:xfrm>
            <a:off x="37755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54" name="Google Shape;154;p12"/>
          <p:cNvSpPr txBox="1">
            <a:spLocks noGrp="1"/>
          </p:cNvSpPr>
          <p:nvPr>
            <p:ph type="body" idx="13"/>
          </p:nvPr>
        </p:nvSpPr>
        <p:spPr>
          <a:xfrm>
            <a:off x="74568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7" name="Google Shape;157;p13"/>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68300">
              <a:spcBef>
                <a:spcPts val="0"/>
              </a:spcBef>
              <a:spcAft>
                <a:spcPts val="0"/>
              </a:spcAft>
              <a:buSzPts val="2200"/>
              <a:buChar char="●"/>
              <a:defRPr/>
            </a:lvl1pPr>
            <a:lvl2pPr marL="914400" lvl="1" indent="-368300">
              <a:spcBef>
                <a:spcPts val="2100"/>
              </a:spcBef>
              <a:spcAft>
                <a:spcPts val="0"/>
              </a:spcAft>
              <a:buSzPts val="2200"/>
              <a:buChar char="○"/>
              <a:defRPr/>
            </a:lvl2pPr>
            <a:lvl3pPr marL="1371600" lvl="2" indent="-368300">
              <a:spcBef>
                <a:spcPts val="2100"/>
              </a:spcBef>
              <a:spcAft>
                <a:spcPts val="0"/>
              </a:spcAft>
              <a:buSzPts val="2200"/>
              <a:buChar char="■"/>
              <a:defRPr/>
            </a:lvl3pPr>
            <a:lvl4pPr marL="1828800" lvl="3" indent="-368300">
              <a:spcBef>
                <a:spcPts val="2100"/>
              </a:spcBef>
              <a:spcAft>
                <a:spcPts val="0"/>
              </a:spcAft>
              <a:buSzPts val="2200"/>
              <a:buChar char="●"/>
              <a:defRPr/>
            </a:lvl4pPr>
            <a:lvl5pPr marL="2286000" lvl="4" indent="-368300">
              <a:spcBef>
                <a:spcPts val="2100"/>
              </a:spcBef>
              <a:spcAft>
                <a:spcPts val="0"/>
              </a:spcAft>
              <a:buSzPts val="2200"/>
              <a:buChar char="○"/>
              <a:defRPr/>
            </a:lvl5pPr>
            <a:lvl6pPr marL="2743200" lvl="5" indent="-368300">
              <a:spcBef>
                <a:spcPts val="2100"/>
              </a:spcBef>
              <a:spcAft>
                <a:spcPts val="0"/>
              </a:spcAft>
              <a:buSzPts val="2200"/>
              <a:buChar char="■"/>
              <a:defRPr/>
            </a:lvl6pPr>
            <a:lvl7pPr marL="3200400" lvl="6" indent="-368300">
              <a:spcBef>
                <a:spcPts val="2100"/>
              </a:spcBef>
              <a:spcAft>
                <a:spcPts val="0"/>
              </a:spcAft>
              <a:buSzPts val="2200"/>
              <a:buChar char="●"/>
              <a:defRPr/>
            </a:lvl7pPr>
            <a:lvl8pPr marL="3657600" lvl="7" indent="-368300">
              <a:spcBef>
                <a:spcPts val="2100"/>
              </a:spcBef>
              <a:spcAft>
                <a:spcPts val="0"/>
              </a:spcAft>
              <a:buSzPts val="2200"/>
              <a:buChar char="○"/>
              <a:defRPr/>
            </a:lvl8pPr>
            <a:lvl9pPr marL="4114800" lvl="8" indent="-368300">
              <a:spcBef>
                <a:spcPts val="2100"/>
              </a:spcBef>
              <a:spcAft>
                <a:spcPts val="2100"/>
              </a:spcAft>
              <a:buSzPts val="22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158"/>
        <p:cNvGrpSpPr/>
        <p:nvPr/>
      </p:nvGrpSpPr>
      <p:grpSpPr>
        <a:xfrm>
          <a:off x="0" y="0"/>
          <a:ext cx="0" cy="0"/>
          <a:chOff x="0" y="0"/>
          <a:chExt cx="0" cy="0"/>
        </a:xfrm>
      </p:grpSpPr>
      <p:sp>
        <p:nvSpPr>
          <p:cNvPr id="159" name="Google Shape;159;p14"/>
          <p:cNvSpPr/>
          <p:nvPr/>
        </p:nvSpPr>
        <p:spPr>
          <a:xfrm>
            <a:off x="6281625" y="3381625"/>
            <a:ext cx="5910300" cy="347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0" name="Google Shape;160;p14"/>
          <p:cNvSpPr txBox="1">
            <a:spLocks noGrp="1"/>
          </p:cNvSpPr>
          <p:nvPr>
            <p:ph type="subTitle" idx="1"/>
          </p:nvPr>
        </p:nvSpPr>
        <p:spPr>
          <a:xfrm>
            <a:off x="6130600" y="25168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161" name="Google Shape;161;p14"/>
          <p:cNvSpPr txBox="1">
            <a:spLocks noGrp="1"/>
          </p:cNvSpPr>
          <p:nvPr>
            <p:ph type="title"/>
          </p:nvPr>
        </p:nvSpPr>
        <p:spPr>
          <a:xfrm>
            <a:off x="61306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162" name="Google Shape;162;p14"/>
          <p:cNvSpPr txBox="1">
            <a:spLocks noGrp="1"/>
          </p:cNvSpPr>
          <p:nvPr>
            <p:ph type="body" idx="2"/>
          </p:nvPr>
        </p:nvSpPr>
        <p:spPr>
          <a:xfrm>
            <a:off x="6130650" y="3381625"/>
            <a:ext cx="5581500" cy="1341600"/>
          </a:xfrm>
          <a:prstGeom prst="rect">
            <a:avLst/>
          </a:prstGeom>
        </p:spPr>
        <p:txBody>
          <a:bodyPr spcFirstLastPara="1" wrap="square" lIns="121900" tIns="121900" rIns="121900" bIns="121900" anchor="t" anchorCtr="0">
            <a:noAutofit/>
          </a:bodyPr>
          <a:lstStyle>
            <a:lvl1pPr marL="457200" lvl="0" indent="-368300">
              <a:lnSpc>
                <a:spcPct val="100000"/>
              </a:lnSpc>
              <a:spcBef>
                <a:spcPts val="0"/>
              </a:spcBef>
              <a:spcAft>
                <a:spcPts val="0"/>
              </a:spcAft>
              <a:buClr>
                <a:schemeClr val="lt1"/>
              </a:buClr>
              <a:buSzPts val="2200"/>
              <a:buChar char="●"/>
              <a:defRPr>
                <a:solidFill>
                  <a:schemeClr val="lt1"/>
                </a:solidFill>
              </a:defRPr>
            </a:lvl1pPr>
            <a:lvl2pPr marL="914400" lvl="1" indent="-368300">
              <a:lnSpc>
                <a:spcPct val="100000"/>
              </a:lnSpc>
              <a:spcBef>
                <a:spcPts val="0"/>
              </a:spcBef>
              <a:spcAft>
                <a:spcPts val="0"/>
              </a:spcAft>
              <a:buClr>
                <a:schemeClr val="lt1"/>
              </a:buClr>
              <a:buSzPts val="2200"/>
              <a:buChar char="○"/>
              <a:defRPr>
                <a:solidFill>
                  <a:schemeClr val="lt1"/>
                </a:solidFill>
              </a:defRPr>
            </a:lvl2pPr>
            <a:lvl3pPr marL="1371600" lvl="2" indent="-368300">
              <a:lnSpc>
                <a:spcPct val="100000"/>
              </a:lnSpc>
              <a:spcBef>
                <a:spcPts val="0"/>
              </a:spcBef>
              <a:spcAft>
                <a:spcPts val="0"/>
              </a:spcAft>
              <a:buClr>
                <a:schemeClr val="lt1"/>
              </a:buClr>
              <a:buSzPts val="2200"/>
              <a:buChar char="■"/>
              <a:defRPr>
                <a:solidFill>
                  <a:schemeClr val="lt1"/>
                </a:solidFill>
              </a:defRPr>
            </a:lvl3pPr>
            <a:lvl4pPr marL="1828800" lvl="3" indent="-368300">
              <a:lnSpc>
                <a:spcPct val="100000"/>
              </a:lnSpc>
              <a:spcBef>
                <a:spcPts val="0"/>
              </a:spcBef>
              <a:spcAft>
                <a:spcPts val="0"/>
              </a:spcAft>
              <a:buClr>
                <a:schemeClr val="lt1"/>
              </a:buClr>
              <a:buSzPts val="2200"/>
              <a:buChar char="●"/>
              <a:defRPr>
                <a:solidFill>
                  <a:schemeClr val="lt1"/>
                </a:solidFill>
              </a:defRPr>
            </a:lvl4pPr>
            <a:lvl5pPr marL="2286000" lvl="4" indent="-368300">
              <a:lnSpc>
                <a:spcPct val="100000"/>
              </a:lnSpc>
              <a:spcBef>
                <a:spcPts val="0"/>
              </a:spcBef>
              <a:spcAft>
                <a:spcPts val="0"/>
              </a:spcAft>
              <a:buClr>
                <a:schemeClr val="lt1"/>
              </a:buClr>
              <a:buSzPts val="2200"/>
              <a:buChar char="○"/>
              <a:defRPr>
                <a:solidFill>
                  <a:schemeClr val="lt1"/>
                </a:solidFill>
              </a:defRPr>
            </a:lvl5pPr>
            <a:lvl6pPr marL="2743200" lvl="5" indent="-368300">
              <a:lnSpc>
                <a:spcPct val="100000"/>
              </a:lnSpc>
              <a:spcBef>
                <a:spcPts val="0"/>
              </a:spcBef>
              <a:spcAft>
                <a:spcPts val="0"/>
              </a:spcAft>
              <a:buClr>
                <a:schemeClr val="lt1"/>
              </a:buClr>
              <a:buSzPts val="2200"/>
              <a:buChar char="■"/>
              <a:defRPr>
                <a:solidFill>
                  <a:schemeClr val="lt1"/>
                </a:solidFill>
              </a:defRPr>
            </a:lvl6pPr>
            <a:lvl7pPr marL="3200400" lvl="6" indent="-368300">
              <a:lnSpc>
                <a:spcPct val="100000"/>
              </a:lnSpc>
              <a:spcBef>
                <a:spcPts val="0"/>
              </a:spcBef>
              <a:spcAft>
                <a:spcPts val="0"/>
              </a:spcAft>
              <a:buClr>
                <a:schemeClr val="lt1"/>
              </a:buClr>
              <a:buSzPts val="2200"/>
              <a:buChar char="●"/>
              <a:defRPr>
                <a:solidFill>
                  <a:schemeClr val="lt1"/>
                </a:solidFill>
              </a:defRPr>
            </a:lvl7pPr>
            <a:lvl8pPr marL="3657600" lvl="7" indent="-368300">
              <a:lnSpc>
                <a:spcPct val="100000"/>
              </a:lnSpc>
              <a:spcBef>
                <a:spcPts val="0"/>
              </a:spcBef>
              <a:spcAft>
                <a:spcPts val="0"/>
              </a:spcAft>
              <a:buClr>
                <a:schemeClr val="lt1"/>
              </a:buClr>
              <a:buSzPts val="2200"/>
              <a:buChar char="○"/>
              <a:defRPr>
                <a:solidFill>
                  <a:schemeClr val="lt1"/>
                </a:solidFill>
              </a:defRPr>
            </a:lvl8pPr>
            <a:lvl9pPr marL="4114800" lvl="8" indent="-368300">
              <a:lnSpc>
                <a:spcPct val="100000"/>
              </a:lnSpc>
              <a:spcBef>
                <a:spcPts val="0"/>
              </a:spcBef>
              <a:spcAft>
                <a:spcPts val="0"/>
              </a:spcAft>
              <a:buClr>
                <a:schemeClr val="lt1"/>
              </a:buClr>
              <a:buSzPts val="2200"/>
              <a:buChar char="■"/>
              <a:defRPr>
                <a:solidFill>
                  <a:schemeClr val="lt1"/>
                </a:solidFill>
              </a:defRPr>
            </a:lvl9pPr>
          </a:lstStyle>
          <a:p>
            <a:endParaRPr/>
          </a:p>
        </p:txBody>
      </p:sp>
      <p:grpSp>
        <p:nvGrpSpPr>
          <p:cNvPr id="163" name="Google Shape;163;p14"/>
          <p:cNvGrpSpPr/>
          <p:nvPr/>
        </p:nvGrpSpPr>
        <p:grpSpPr>
          <a:xfrm>
            <a:off x="10949325" y="570600"/>
            <a:ext cx="846900" cy="564600"/>
            <a:chOff x="10949325" y="570600"/>
            <a:chExt cx="846900" cy="564600"/>
          </a:xfrm>
        </p:grpSpPr>
        <p:sp>
          <p:nvSpPr>
            <p:cNvPr id="164" name="Google Shape;164;p14"/>
            <p:cNvSpPr/>
            <p:nvPr/>
          </p:nvSpPr>
          <p:spPr>
            <a:xfrm>
              <a:off x="10949325" y="5706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10949325" y="7992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10949325" y="1027800"/>
              <a:ext cx="846900" cy="10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00 DO NOT REMOVE · SlidesMania">
  <p:cSld name="CUSTOM_19">
    <p:spTree>
      <p:nvGrpSpPr>
        <p:cNvPr id="1" name="Shape 21"/>
        <p:cNvGrpSpPr/>
        <p:nvPr/>
      </p:nvGrpSpPr>
      <p:grpSpPr>
        <a:xfrm>
          <a:off x="0" y="0"/>
          <a:ext cx="0" cy="0"/>
          <a:chOff x="0" y="0"/>
          <a:chExt cx="0" cy="0"/>
        </a:xfrm>
      </p:grpSpPr>
      <p:grpSp>
        <p:nvGrpSpPr>
          <p:cNvPr id="22" name="Google Shape;22;p4"/>
          <p:cNvGrpSpPr/>
          <p:nvPr/>
        </p:nvGrpSpPr>
        <p:grpSpPr>
          <a:xfrm>
            <a:off x="0" y="0"/>
            <a:ext cx="12192000" cy="6858000"/>
            <a:chOff x="0" y="0"/>
            <a:chExt cx="12192000" cy="6858000"/>
          </a:xfrm>
        </p:grpSpPr>
        <p:sp>
          <p:nvSpPr>
            <p:cNvPr id="23" name="Google Shape;23;p4"/>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a:hlinkClick r:id="rId2"/>
            </p:cNvPr>
            <p:cNvPicPr preferRelativeResize="0"/>
            <p:nvPr/>
          </p:nvPicPr>
          <p:blipFill rotWithShape="1">
            <a:blip r:embed="rId3">
              <a:alphaModFix/>
            </a:blip>
            <a:srcRect/>
            <a:stretch/>
          </p:blipFill>
          <p:spPr>
            <a:xfrm>
              <a:off x="465600" y="331100"/>
              <a:ext cx="5101466" cy="2201299"/>
            </a:xfrm>
            <a:prstGeom prst="rect">
              <a:avLst/>
            </a:prstGeom>
            <a:noFill/>
            <a:ln>
              <a:noFill/>
            </a:ln>
          </p:spPr>
        </p:pic>
        <p:sp>
          <p:nvSpPr>
            <p:cNvPr id="25" name="Google Shape;25;p4"/>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6" name="Google Shape;26;p4"/>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27" name="Google Shape;27;p4">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28" name="Google Shape;28;p4">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29" name="Google Shape;29;p4">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30" name="Google Shape;30;p4">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31" name="Google Shape;31;p4"/>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32"/>
        <p:cNvGrpSpPr/>
        <p:nvPr/>
      </p:nvGrpSpPr>
      <p:grpSpPr>
        <a:xfrm>
          <a:off x="0" y="0"/>
          <a:ext cx="0" cy="0"/>
          <a:chOff x="0" y="0"/>
          <a:chExt cx="0" cy="0"/>
        </a:xfrm>
      </p:grpSpPr>
      <p:sp>
        <p:nvSpPr>
          <p:cNvPr id="33" name="Google Shape;33;p5"/>
          <p:cNvSpPr/>
          <p:nvPr/>
        </p:nvSpPr>
        <p:spPr>
          <a:xfrm>
            <a:off x="939775" y="0"/>
            <a:ext cx="11252100" cy="690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1428900" y="517175"/>
            <a:ext cx="10347300" cy="7635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cxnSp>
        <p:nvCxnSpPr>
          <p:cNvPr id="35" name="Google Shape;35;p5"/>
          <p:cNvCxnSpPr/>
          <p:nvPr/>
        </p:nvCxnSpPr>
        <p:spPr>
          <a:xfrm rot="10800000" flipH="1">
            <a:off x="1320775" y="2158200"/>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36" name="Google Shape;36;p5"/>
          <p:cNvCxnSpPr/>
          <p:nvPr/>
        </p:nvCxnSpPr>
        <p:spPr>
          <a:xfrm rot="10800000" flipH="1">
            <a:off x="1320775" y="2920202"/>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37" name="Google Shape;37;p5"/>
          <p:cNvCxnSpPr/>
          <p:nvPr/>
        </p:nvCxnSpPr>
        <p:spPr>
          <a:xfrm rot="10800000" flipH="1">
            <a:off x="1320775" y="3606005"/>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38" name="Google Shape;38;p5"/>
          <p:cNvCxnSpPr/>
          <p:nvPr/>
        </p:nvCxnSpPr>
        <p:spPr>
          <a:xfrm rot="10800000" flipH="1">
            <a:off x="1320775" y="4291807"/>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39" name="Google Shape;39;p5"/>
          <p:cNvCxnSpPr/>
          <p:nvPr/>
        </p:nvCxnSpPr>
        <p:spPr>
          <a:xfrm rot="10800000" flipH="1">
            <a:off x="1320775" y="4977609"/>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40" name="Google Shape;40;p5"/>
          <p:cNvCxnSpPr/>
          <p:nvPr/>
        </p:nvCxnSpPr>
        <p:spPr>
          <a:xfrm rot="10800000" flipH="1">
            <a:off x="1320775" y="5722725"/>
            <a:ext cx="10455300" cy="18000"/>
          </a:xfrm>
          <a:prstGeom prst="straightConnector1">
            <a:avLst/>
          </a:prstGeom>
          <a:noFill/>
          <a:ln w="9525" cap="flat" cmpd="sng">
            <a:solidFill>
              <a:schemeClr val="lt1"/>
            </a:solidFill>
            <a:prstDash val="solid"/>
            <a:round/>
            <a:headEnd type="none" w="med" len="med"/>
            <a:tailEnd type="none" w="med" len="med"/>
          </a:ln>
        </p:spPr>
      </p:cxnSp>
      <p:cxnSp>
        <p:nvCxnSpPr>
          <p:cNvPr id="41" name="Google Shape;41;p5"/>
          <p:cNvCxnSpPr/>
          <p:nvPr/>
        </p:nvCxnSpPr>
        <p:spPr>
          <a:xfrm rot="10800000" flipH="1">
            <a:off x="1320775" y="6429675"/>
            <a:ext cx="10455300" cy="18000"/>
          </a:xfrm>
          <a:prstGeom prst="straightConnector1">
            <a:avLst/>
          </a:prstGeom>
          <a:noFill/>
          <a:ln w="9525" cap="flat" cmpd="sng">
            <a:solidFill>
              <a:schemeClr val="lt1"/>
            </a:solidFill>
            <a:prstDash val="solid"/>
            <a:round/>
            <a:headEnd type="none" w="med" len="med"/>
            <a:tailEnd type="none" w="med" len="med"/>
          </a:ln>
        </p:spPr>
      </p:cxnSp>
      <p:grpSp>
        <p:nvGrpSpPr>
          <p:cNvPr id="42" name="Google Shape;42;p5"/>
          <p:cNvGrpSpPr/>
          <p:nvPr/>
        </p:nvGrpSpPr>
        <p:grpSpPr>
          <a:xfrm>
            <a:off x="11035437" y="515542"/>
            <a:ext cx="674700" cy="674700"/>
            <a:chOff x="11303537" y="228842"/>
            <a:chExt cx="674700" cy="674700"/>
          </a:xfrm>
        </p:grpSpPr>
        <p:sp>
          <p:nvSpPr>
            <p:cNvPr id="43" name="Google Shape;43;p5"/>
            <p:cNvSpPr/>
            <p:nvPr/>
          </p:nvSpPr>
          <p:spPr>
            <a:xfrm rot="2700000">
              <a:off x="11217471" y="512523"/>
              <a:ext cx="846831" cy="10733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2700000" flipH="1">
              <a:off x="11217471" y="512523"/>
              <a:ext cx="846831" cy="10733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5"/>
          <p:cNvSpPr txBox="1">
            <a:spLocks noGrp="1"/>
          </p:cNvSpPr>
          <p:nvPr>
            <p:ph type="subTitle" idx="1"/>
          </p:nvPr>
        </p:nvSpPr>
        <p:spPr>
          <a:xfrm>
            <a:off x="1352700" y="159960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46" name="Google Shape;46;p5"/>
          <p:cNvSpPr txBox="1">
            <a:spLocks noGrp="1"/>
          </p:cNvSpPr>
          <p:nvPr>
            <p:ph type="subTitle" idx="2"/>
          </p:nvPr>
        </p:nvSpPr>
        <p:spPr>
          <a:xfrm>
            <a:off x="1352700" y="230657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47" name="Google Shape;47;p5"/>
          <p:cNvSpPr txBox="1">
            <a:spLocks noGrp="1"/>
          </p:cNvSpPr>
          <p:nvPr>
            <p:ph type="subTitle" idx="3"/>
          </p:nvPr>
        </p:nvSpPr>
        <p:spPr>
          <a:xfrm>
            <a:off x="1352700" y="301354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48" name="Google Shape;48;p5"/>
          <p:cNvSpPr txBox="1">
            <a:spLocks noGrp="1"/>
          </p:cNvSpPr>
          <p:nvPr>
            <p:ph type="subTitle" idx="4"/>
          </p:nvPr>
        </p:nvSpPr>
        <p:spPr>
          <a:xfrm>
            <a:off x="1352700" y="372051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49" name="Google Shape;49;p5"/>
          <p:cNvSpPr txBox="1">
            <a:spLocks noGrp="1"/>
          </p:cNvSpPr>
          <p:nvPr>
            <p:ph type="subTitle" idx="5"/>
          </p:nvPr>
        </p:nvSpPr>
        <p:spPr>
          <a:xfrm>
            <a:off x="1352700" y="442748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50" name="Google Shape;50;p5"/>
          <p:cNvSpPr txBox="1">
            <a:spLocks noGrp="1"/>
          </p:cNvSpPr>
          <p:nvPr>
            <p:ph type="subTitle" idx="6"/>
          </p:nvPr>
        </p:nvSpPr>
        <p:spPr>
          <a:xfrm>
            <a:off x="1352700" y="513445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
        <p:nvSpPr>
          <p:cNvPr id="51" name="Google Shape;51;p5"/>
          <p:cNvSpPr txBox="1">
            <a:spLocks noGrp="1"/>
          </p:cNvSpPr>
          <p:nvPr>
            <p:ph type="subTitle" idx="7"/>
          </p:nvPr>
        </p:nvSpPr>
        <p:spPr>
          <a:xfrm>
            <a:off x="1352700" y="5841400"/>
            <a:ext cx="1034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a:solidFill>
                  <a:schemeClr val="lt1"/>
                </a:solidFill>
              </a:defRPr>
            </a:lvl1pPr>
            <a:lvl2pPr lvl="1" algn="ctr" rtl="0">
              <a:spcBef>
                <a:spcPts val="2100"/>
              </a:spcBef>
              <a:spcAft>
                <a:spcPts val="0"/>
              </a:spcAft>
              <a:buClr>
                <a:schemeClr val="lt1"/>
              </a:buClr>
              <a:buSzPts val="2200"/>
              <a:buNone/>
              <a:defRPr>
                <a:solidFill>
                  <a:schemeClr val="lt1"/>
                </a:solidFill>
              </a:defRPr>
            </a:lvl2pPr>
            <a:lvl3pPr lvl="2" algn="ctr" rtl="0">
              <a:spcBef>
                <a:spcPts val="2100"/>
              </a:spcBef>
              <a:spcAft>
                <a:spcPts val="0"/>
              </a:spcAft>
              <a:buClr>
                <a:schemeClr val="lt1"/>
              </a:buClr>
              <a:buSzPts val="2200"/>
              <a:buNone/>
              <a:defRPr>
                <a:solidFill>
                  <a:schemeClr val="lt1"/>
                </a:solidFill>
              </a:defRPr>
            </a:lvl3pPr>
            <a:lvl4pPr lvl="3" algn="ctr" rtl="0">
              <a:spcBef>
                <a:spcPts val="2100"/>
              </a:spcBef>
              <a:spcAft>
                <a:spcPts val="0"/>
              </a:spcAft>
              <a:buClr>
                <a:schemeClr val="lt1"/>
              </a:buClr>
              <a:buSzPts val="2200"/>
              <a:buNone/>
              <a:defRPr>
                <a:solidFill>
                  <a:schemeClr val="lt1"/>
                </a:solidFill>
              </a:defRPr>
            </a:lvl4pPr>
            <a:lvl5pPr lvl="4" algn="ctr" rtl="0">
              <a:spcBef>
                <a:spcPts val="2100"/>
              </a:spcBef>
              <a:spcAft>
                <a:spcPts val="0"/>
              </a:spcAft>
              <a:buClr>
                <a:schemeClr val="lt1"/>
              </a:buClr>
              <a:buSzPts val="2200"/>
              <a:buNone/>
              <a:defRPr>
                <a:solidFill>
                  <a:schemeClr val="lt1"/>
                </a:solidFill>
              </a:defRPr>
            </a:lvl5pPr>
            <a:lvl6pPr lvl="5" algn="ctr" rtl="0">
              <a:spcBef>
                <a:spcPts val="2100"/>
              </a:spcBef>
              <a:spcAft>
                <a:spcPts val="0"/>
              </a:spcAft>
              <a:buClr>
                <a:schemeClr val="lt1"/>
              </a:buClr>
              <a:buSzPts val="2200"/>
              <a:buNone/>
              <a:defRPr>
                <a:solidFill>
                  <a:schemeClr val="lt1"/>
                </a:solidFill>
              </a:defRPr>
            </a:lvl6pPr>
            <a:lvl7pPr lvl="6" algn="ctr" rtl="0">
              <a:spcBef>
                <a:spcPts val="2100"/>
              </a:spcBef>
              <a:spcAft>
                <a:spcPts val="0"/>
              </a:spcAft>
              <a:buClr>
                <a:schemeClr val="lt1"/>
              </a:buClr>
              <a:buSzPts val="2200"/>
              <a:buNone/>
              <a:defRPr>
                <a:solidFill>
                  <a:schemeClr val="lt1"/>
                </a:solidFill>
              </a:defRPr>
            </a:lvl7pPr>
            <a:lvl8pPr lvl="7" algn="ctr" rtl="0">
              <a:spcBef>
                <a:spcPts val="2100"/>
              </a:spcBef>
              <a:spcAft>
                <a:spcPts val="0"/>
              </a:spcAft>
              <a:buClr>
                <a:schemeClr val="lt1"/>
              </a:buClr>
              <a:buSzPts val="2200"/>
              <a:buNone/>
              <a:defRPr>
                <a:solidFill>
                  <a:schemeClr val="lt1"/>
                </a:solidFill>
              </a:defRPr>
            </a:lvl8pPr>
            <a:lvl9pPr lvl="8" algn="ctr" rtl="0">
              <a:spcBef>
                <a:spcPts val="2100"/>
              </a:spcBef>
              <a:spcAft>
                <a:spcPts val="2100"/>
              </a:spcAft>
              <a:buClr>
                <a:schemeClr val="lt1"/>
              </a:buClr>
              <a:buSzPts val="22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52"/>
        <p:cNvGrpSpPr/>
        <p:nvPr/>
      </p:nvGrpSpPr>
      <p:grpSpPr>
        <a:xfrm>
          <a:off x="0" y="0"/>
          <a:ext cx="0" cy="0"/>
          <a:chOff x="0" y="0"/>
          <a:chExt cx="0" cy="0"/>
        </a:xfrm>
      </p:grpSpPr>
      <p:sp>
        <p:nvSpPr>
          <p:cNvPr id="53" name="Google Shape;53;p6"/>
          <p:cNvSpPr/>
          <p:nvPr/>
        </p:nvSpPr>
        <p:spPr>
          <a:xfrm>
            <a:off x="7270450" y="1314275"/>
            <a:ext cx="4921500" cy="5543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6"/>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56" name="Google Shape;56;p6"/>
          <p:cNvGrpSpPr/>
          <p:nvPr/>
        </p:nvGrpSpPr>
        <p:grpSpPr>
          <a:xfrm>
            <a:off x="10949325" y="570600"/>
            <a:ext cx="846900" cy="564600"/>
            <a:chOff x="10949325" y="570600"/>
            <a:chExt cx="846900" cy="564600"/>
          </a:xfrm>
        </p:grpSpPr>
        <p:sp>
          <p:nvSpPr>
            <p:cNvPr id="57" name="Google Shape;57;p6"/>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61" name="Google Shape;61;p6"/>
          <p:cNvSpPr txBox="1">
            <a:spLocks noGrp="1"/>
          </p:cNvSpPr>
          <p:nvPr>
            <p:ph type="body" idx="1"/>
          </p:nvPr>
        </p:nvSpPr>
        <p:spPr>
          <a:xfrm>
            <a:off x="1618200" y="2495350"/>
            <a:ext cx="8955600" cy="2883300"/>
          </a:xfrm>
          <a:prstGeom prst="rect">
            <a:avLst/>
          </a:prstGeom>
        </p:spPr>
        <p:txBody>
          <a:bodyPr spcFirstLastPara="1" wrap="square" lIns="121900" tIns="121900" rIns="121900" bIns="121900" anchor="t" anchorCtr="0">
            <a:noAutofit/>
          </a:bodyPr>
          <a:lstStyle>
            <a:lvl1pPr marL="457200" lvl="0" indent="-368300" rtl="0">
              <a:spcBef>
                <a:spcPts val="0"/>
              </a:spcBef>
              <a:spcAft>
                <a:spcPts val="0"/>
              </a:spcAft>
              <a:buSzPts val="2200"/>
              <a:buChar char="●"/>
              <a:defRPr/>
            </a:lvl1pPr>
            <a:lvl2pPr marL="914400" lvl="1" indent="-368300" rtl="0">
              <a:spcBef>
                <a:spcPts val="2100"/>
              </a:spcBef>
              <a:spcAft>
                <a:spcPts val="0"/>
              </a:spcAft>
              <a:buSzPts val="2200"/>
              <a:buChar char="○"/>
              <a:defRPr/>
            </a:lvl2pPr>
            <a:lvl3pPr marL="1371600" lvl="2" indent="-368300" rtl="0">
              <a:spcBef>
                <a:spcPts val="2100"/>
              </a:spcBef>
              <a:spcAft>
                <a:spcPts val="0"/>
              </a:spcAft>
              <a:buSzPts val="2200"/>
              <a:buChar char="■"/>
              <a:defRPr/>
            </a:lvl3pPr>
            <a:lvl4pPr marL="1828800" lvl="3" indent="-368300" rtl="0">
              <a:spcBef>
                <a:spcPts val="2100"/>
              </a:spcBef>
              <a:spcAft>
                <a:spcPts val="0"/>
              </a:spcAft>
              <a:buSzPts val="2200"/>
              <a:buChar char="●"/>
              <a:defRPr/>
            </a:lvl4pPr>
            <a:lvl5pPr marL="2286000" lvl="4" indent="-368300" rtl="0">
              <a:spcBef>
                <a:spcPts val="2100"/>
              </a:spcBef>
              <a:spcAft>
                <a:spcPts val="0"/>
              </a:spcAft>
              <a:buSzPts val="2200"/>
              <a:buChar char="○"/>
              <a:defRPr/>
            </a:lvl5pPr>
            <a:lvl6pPr marL="2743200" lvl="5" indent="-368300" rtl="0">
              <a:spcBef>
                <a:spcPts val="2100"/>
              </a:spcBef>
              <a:spcAft>
                <a:spcPts val="0"/>
              </a:spcAft>
              <a:buSzPts val="2200"/>
              <a:buChar char="■"/>
              <a:defRPr/>
            </a:lvl6pPr>
            <a:lvl7pPr marL="3200400" lvl="6" indent="-368300" rtl="0">
              <a:spcBef>
                <a:spcPts val="2100"/>
              </a:spcBef>
              <a:spcAft>
                <a:spcPts val="0"/>
              </a:spcAft>
              <a:buSzPts val="2200"/>
              <a:buChar char="●"/>
              <a:defRPr/>
            </a:lvl7pPr>
            <a:lvl8pPr marL="3657600" lvl="7" indent="-368300" rtl="0">
              <a:spcBef>
                <a:spcPts val="2100"/>
              </a:spcBef>
              <a:spcAft>
                <a:spcPts val="0"/>
              </a:spcAft>
              <a:buSzPts val="2200"/>
              <a:buChar char="○"/>
              <a:defRPr/>
            </a:lvl8pPr>
            <a:lvl9pPr marL="4114800" lvl="8" indent="-368300" rtl="0">
              <a:spcBef>
                <a:spcPts val="2100"/>
              </a:spcBef>
              <a:spcAft>
                <a:spcPts val="2100"/>
              </a:spcAft>
              <a:buSzPts val="22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62"/>
        <p:cNvGrpSpPr/>
        <p:nvPr/>
      </p:nvGrpSpPr>
      <p:grpSpPr>
        <a:xfrm>
          <a:off x="0" y="0"/>
          <a:ext cx="0" cy="0"/>
          <a:chOff x="0" y="0"/>
          <a:chExt cx="0" cy="0"/>
        </a:xfrm>
      </p:grpSpPr>
      <p:sp>
        <p:nvSpPr>
          <p:cNvPr id="63" name="Google Shape;63;p7"/>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7"/>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65" name="Google Shape;65;p7"/>
          <p:cNvGrpSpPr/>
          <p:nvPr/>
        </p:nvGrpSpPr>
        <p:grpSpPr>
          <a:xfrm>
            <a:off x="10949325" y="570600"/>
            <a:ext cx="846900" cy="564600"/>
            <a:chOff x="10949325" y="570600"/>
            <a:chExt cx="846900" cy="564600"/>
          </a:xfrm>
        </p:grpSpPr>
        <p:sp>
          <p:nvSpPr>
            <p:cNvPr id="66" name="Google Shape;66;p7"/>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7"/>
          <p:cNvSpPr/>
          <p:nvPr/>
        </p:nvSpPr>
        <p:spPr>
          <a:xfrm>
            <a:off x="711325" y="2242750"/>
            <a:ext cx="3268200" cy="397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4461825" y="2242750"/>
            <a:ext cx="3268200" cy="397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8212350" y="2242750"/>
            <a:ext cx="3268200" cy="397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txBox="1">
            <a:spLocks noGrp="1"/>
          </p:cNvSpPr>
          <p:nvPr>
            <p:ph type="title"/>
          </p:nvPr>
        </p:nvSpPr>
        <p:spPr>
          <a:xfrm>
            <a:off x="854575" y="2281375"/>
            <a:ext cx="2981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6000"/>
              <a:buNone/>
              <a:defRPr sz="6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73" name="Google Shape;73;p7"/>
          <p:cNvSpPr txBox="1">
            <a:spLocks noGrp="1"/>
          </p:cNvSpPr>
          <p:nvPr>
            <p:ph type="title" idx="2"/>
          </p:nvPr>
        </p:nvSpPr>
        <p:spPr>
          <a:xfrm>
            <a:off x="4605075" y="2281375"/>
            <a:ext cx="2981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6000"/>
              <a:buNone/>
              <a:defRPr sz="6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74" name="Google Shape;74;p7"/>
          <p:cNvSpPr txBox="1">
            <a:spLocks noGrp="1"/>
          </p:cNvSpPr>
          <p:nvPr>
            <p:ph type="title" idx="3"/>
          </p:nvPr>
        </p:nvSpPr>
        <p:spPr>
          <a:xfrm>
            <a:off x="8355575" y="2281375"/>
            <a:ext cx="2981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6000"/>
              <a:buNone/>
              <a:defRPr sz="6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75" name="Google Shape;75;p7"/>
          <p:cNvSpPr txBox="1">
            <a:spLocks noGrp="1"/>
          </p:cNvSpPr>
          <p:nvPr>
            <p:ph type="subTitle" idx="1"/>
          </p:nvPr>
        </p:nvSpPr>
        <p:spPr>
          <a:xfrm>
            <a:off x="854578" y="3495031"/>
            <a:ext cx="2981700" cy="5427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1800"/>
              <a:buNone/>
              <a:defRPr sz="1800" b="1"/>
            </a:lvl1pPr>
            <a:lvl2pPr lvl="1" algn="ctr" rtl="0">
              <a:spcBef>
                <a:spcPts val="2100"/>
              </a:spcBef>
              <a:spcAft>
                <a:spcPts val="0"/>
              </a:spcAft>
              <a:buSzPts val="1800"/>
              <a:buNone/>
              <a:defRPr sz="1800" b="1"/>
            </a:lvl2pPr>
            <a:lvl3pPr lvl="2" algn="ctr" rtl="0">
              <a:spcBef>
                <a:spcPts val="2100"/>
              </a:spcBef>
              <a:spcAft>
                <a:spcPts val="0"/>
              </a:spcAft>
              <a:buSzPts val="1800"/>
              <a:buNone/>
              <a:defRPr sz="1800" b="1"/>
            </a:lvl3pPr>
            <a:lvl4pPr lvl="3" algn="ctr" rtl="0">
              <a:spcBef>
                <a:spcPts val="2100"/>
              </a:spcBef>
              <a:spcAft>
                <a:spcPts val="0"/>
              </a:spcAft>
              <a:buSzPts val="1800"/>
              <a:buNone/>
              <a:defRPr sz="1800" b="1"/>
            </a:lvl4pPr>
            <a:lvl5pPr lvl="4" algn="ctr" rtl="0">
              <a:spcBef>
                <a:spcPts val="2100"/>
              </a:spcBef>
              <a:spcAft>
                <a:spcPts val="0"/>
              </a:spcAft>
              <a:buSzPts val="1800"/>
              <a:buNone/>
              <a:defRPr sz="1800" b="1"/>
            </a:lvl5pPr>
            <a:lvl6pPr lvl="5" algn="ctr" rtl="0">
              <a:spcBef>
                <a:spcPts val="2100"/>
              </a:spcBef>
              <a:spcAft>
                <a:spcPts val="0"/>
              </a:spcAft>
              <a:buSzPts val="1800"/>
              <a:buNone/>
              <a:defRPr sz="1800" b="1"/>
            </a:lvl6pPr>
            <a:lvl7pPr lvl="6" algn="ctr" rtl="0">
              <a:spcBef>
                <a:spcPts val="2100"/>
              </a:spcBef>
              <a:spcAft>
                <a:spcPts val="0"/>
              </a:spcAft>
              <a:buSzPts val="1800"/>
              <a:buNone/>
              <a:defRPr sz="1800" b="1"/>
            </a:lvl7pPr>
            <a:lvl8pPr lvl="7" algn="ctr" rtl="0">
              <a:spcBef>
                <a:spcPts val="2100"/>
              </a:spcBef>
              <a:spcAft>
                <a:spcPts val="0"/>
              </a:spcAft>
              <a:buSzPts val="1800"/>
              <a:buNone/>
              <a:defRPr sz="1800" b="1"/>
            </a:lvl8pPr>
            <a:lvl9pPr lvl="8" algn="ctr" rtl="0">
              <a:spcBef>
                <a:spcPts val="2100"/>
              </a:spcBef>
              <a:spcAft>
                <a:spcPts val="2100"/>
              </a:spcAft>
              <a:buSzPts val="1800"/>
              <a:buNone/>
              <a:defRPr sz="1800" b="1"/>
            </a:lvl9pPr>
          </a:lstStyle>
          <a:p>
            <a:endParaRPr/>
          </a:p>
        </p:txBody>
      </p:sp>
      <p:sp>
        <p:nvSpPr>
          <p:cNvPr id="76" name="Google Shape;76;p7"/>
          <p:cNvSpPr txBox="1">
            <a:spLocks noGrp="1"/>
          </p:cNvSpPr>
          <p:nvPr>
            <p:ph type="body" idx="4"/>
          </p:nvPr>
        </p:nvSpPr>
        <p:spPr>
          <a:xfrm>
            <a:off x="854575" y="4259131"/>
            <a:ext cx="2981700" cy="180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2100"/>
              </a:spcBef>
              <a:spcAft>
                <a:spcPts val="0"/>
              </a:spcAft>
              <a:buSzPts val="1600"/>
              <a:buChar char="○"/>
              <a:defRPr sz="1600"/>
            </a:lvl2pPr>
            <a:lvl3pPr marL="1371600" lvl="2" indent="-330200" algn="ctr" rtl="0">
              <a:spcBef>
                <a:spcPts val="2100"/>
              </a:spcBef>
              <a:spcAft>
                <a:spcPts val="0"/>
              </a:spcAft>
              <a:buSzPts val="1600"/>
              <a:buChar char="■"/>
              <a:defRPr sz="1600"/>
            </a:lvl3pPr>
            <a:lvl4pPr marL="1828800" lvl="3" indent="-330200" algn="ctr" rtl="0">
              <a:spcBef>
                <a:spcPts val="2100"/>
              </a:spcBef>
              <a:spcAft>
                <a:spcPts val="0"/>
              </a:spcAft>
              <a:buSzPts val="1600"/>
              <a:buChar char="●"/>
              <a:defRPr sz="1600"/>
            </a:lvl4pPr>
            <a:lvl5pPr marL="2286000" lvl="4" indent="-330200" algn="ctr" rtl="0">
              <a:spcBef>
                <a:spcPts val="2100"/>
              </a:spcBef>
              <a:spcAft>
                <a:spcPts val="0"/>
              </a:spcAft>
              <a:buSzPts val="1600"/>
              <a:buChar char="○"/>
              <a:defRPr sz="1600"/>
            </a:lvl5pPr>
            <a:lvl6pPr marL="2743200" lvl="5" indent="-330200" algn="ctr" rtl="0">
              <a:spcBef>
                <a:spcPts val="2100"/>
              </a:spcBef>
              <a:spcAft>
                <a:spcPts val="0"/>
              </a:spcAft>
              <a:buSzPts val="1600"/>
              <a:buChar char="■"/>
              <a:defRPr sz="1600"/>
            </a:lvl6pPr>
            <a:lvl7pPr marL="3200400" lvl="6" indent="-330200" algn="ctr" rtl="0">
              <a:spcBef>
                <a:spcPts val="2100"/>
              </a:spcBef>
              <a:spcAft>
                <a:spcPts val="0"/>
              </a:spcAft>
              <a:buSzPts val="1600"/>
              <a:buChar char="●"/>
              <a:defRPr sz="1600"/>
            </a:lvl7pPr>
            <a:lvl8pPr marL="3657600" lvl="7" indent="-330200" algn="ctr" rtl="0">
              <a:spcBef>
                <a:spcPts val="2100"/>
              </a:spcBef>
              <a:spcAft>
                <a:spcPts val="0"/>
              </a:spcAft>
              <a:buSzPts val="1600"/>
              <a:buChar char="○"/>
              <a:defRPr sz="1600"/>
            </a:lvl8pPr>
            <a:lvl9pPr marL="4114800" lvl="8" indent="-330200" algn="ctr" rtl="0">
              <a:spcBef>
                <a:spcPts val="2100"/>
              </a:spcBef>
              <a:spcAft>
                <a:spcPts val="2100"/>
              </a:spcAft>
              <a:buSzPts val="1600"/>
              <a:buChar char="■"/>
              <a:defRPr sz="1600"/>
            </a:lvl9pPr>
          </a:lstStyle>
          <a:p>
            <a:endParaRPr/>
          </a:p>
        </p:txBody>
      </p:sp>
      <p:sp>
        <p:nvSpPr>
          <p:cNvPr id="77" name="Google Shape;77;p7"/>
          <p:cNvSpPr txBox="1">
            <a:spLocks noGrp="1"/>
          </p:cNvSpPr>
          <p:nvPr>
            <p:ph type="subTitle" idx="5"/>
          </p:nvPr>
        </p:nvSpPr>
        <p:spPr>
          <a:xfrm>
            <a:off x="4597765" y="3451499"/>
            <a:ext cx="2981700" cy="5427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1800"/>
              <a:buNone/>
              <a:defRPr sz="1800" b="1"/>
            </a:lvl1pPr>
            <a:lvl2pPr lvl="1" algn="ctr" rtl="0">
              <a:spcBef>
                <a:spcPts val="2100"/>
              </a:spcBef>
              <a:spcAft>
                <a:spcPts val="0"/>
              </a:spcAft>
              <a:buSzPts val="1800"/>
              <a:buNone/>
              <a:defRPr sz="1800" b="1"/>
            </a:lvl2pPr>
            <a:lvl3pPr lvl="2" algn="ctr" rtl="0">
              <a:spcBef>
                <a:spcPts val="2100"/>
              </a:spcBef>
              <a:spcAft>
                <a:spcPts val="0"/>
              </a:spcAft>
              <a:buSzPts val="1800"/>
              <a:buNone/>
              <a:defRPr sz="1800" b="1"/>
            </a:lvl3pPr>
            <a:lvl4pPr lvl="3" algn="ctr" rtl="0">
              <a:spcBef>
                <a:spcPts val="2100"/>
              </a:spcBef>
              <a:spcAft>
                <a:spcPts val="0"/>
              </a:spcAft>
              <a:buSzPts val="1800"/>
              <a:buNone/>
              <a:defRPr sz="1800" b="1"/>
            </a:lvl4pPr>
            <a:lvl5pPr lvl="4" algn="ctr" rtl="0">
              <a:spcBef>
                <a:spcPts val="2100"/>
              </a:spcBef>
              <a:spcAft>
                <a:spcPts val="0"/>
              </a:spcAft>
              <a:buSzPts val="1800"/>
              <a:buNone/>
              <a:defRPr sz="1800" b="1"/>
            </a:lvl5pPr>
            <a:lvl6pPr lvl="5" algn="ctr" rtl="0">
              <a:spcBef>
                <a:spcPts val="2100"/>
              </a:spcBef>
              <a:spcAft>
                <a:spcPts val="0"/>
              </a:spcAft>
              <a:buSzPts val="1800"/>
              <a:buNone/>
              <a:defRPr sz="1800" b="1"/>
            </a:lvl6pPr>
            <a:lvl7pPr lvl="6" algn="ctr" rtl="0">
              <a:spcBef>
                <a:spcPts val="2100"/>
              </a:spcBef>
              <a:spcAft>
                <a:spcPts val="0"/>
              </a:spcAft>
              <a:buSzPts val="1800"/>
              <a:buNone/>
              <a:defRPr sz="1800" b="1"/>
            </a:lvl7pPr>
            <a:lvl8pPr lvl="7" algn="ctr" rtl="0">
              <a:spcBef>
                <a:spcPts val="2100"/>
              </a:spcBef>
              <a:spcAft>
                <a:spcPts val="0"/>
              </a:spcAft>
              <a:buSzPts val="1800"/>
              <a:buNone/>
              <a:defRPr sz="1800" b="1"/>
            </a:lvl8pPr>
            <a:lvl9pPr lvl="8" algn="ctr" rtl="0">
              <a:spcBef>
                <a:spcPts val="2100"/>
              </a:spcBef>
              <a:spcAft>
                <a:spcPts val="2100"/>
              </a:spcAft>
              <a:buSzPts val="1800"/>
              <a:buNone/>
              <a:defRPr sz="1800" b="1"/>
            </a:lvl9pPr>
          </a:lstStyle>
          <a:p>
            <a:endParaRPr/>
          </a:p>
        </p:txBody>
      </p:sp>
      <p:sp>
        <p:nvSpPr>
          <p:cNvPr id="78" name="Google Shape;78;p7"/>
          <p:cNvSpPr txBox="1">
            <a:spLocks noGrp="1"/>
          </p:cNvSpPr>
          <p:nvPr>
            <p:ph type="body" idx="6"/>
          </p:nvPr>
        </p:nvSpPr>
        <p:spPr>
          <a:xfrm>
            <a:off x="4597763" y="4227674"/>
            <a:ext cx="2981700" cy="180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2100"/>
              </a:spcBef>
              <a:spcAft>
                <a:spcPts val="0"/>
              </a:spcAft>
              <a:buSzPts val="1600"/>
              <a:buChar char="○"/>
              <a:defRPr sz="1600"/>
            </a:lvl2pPr>
            <a:lvl3pPr marL="1371600" lvl="2" indent="-330200" algn="ctr" rtl="0">
              <a:spcBef>
                <a:spcPts val="2100"/>
              </a:spcBef>
              <a:spcAft>
                <a:spcPts val="0"/>
              </a:spcAft>
              <a:buSzPts val="1600"/>
              <a:buChar char="■"/>
              <a:defRPr sz="1600"/>
            </a:lvl3pPr>
            <a:lvl4pPr marL="1828800" lvl="3" indent="-330200" algn="ctr" rtl="0">
              <a:spcBef>
                <a:spcPts val="2100"/>
              </a:spcBef>
              <a:spcAft>
                <a:spcPts val="0"/>
              </a:spcAft>
              <a:buSzPts val="1600"/>
              <a:buChar char="●"/>
              <a:defRPr sz="1600"/>
            </a:lvl4pPr>
            <a:lvl5pPr marL="2286000" lvl="4" indent="-330200" algn="ctr" rtl="0">
              <a:spcBef>
                <a:spcPts val="2100"/>
              </a:spcBef>
              <a:spcAft>
                <a:spcPts val="0"/>
              </a:spcAft>
              <a:buSzPts val="1600"/>
              <a:buChar char="○"/>
              <a:defRPr sz="1600"/>
            </a:lvl5pPr>
            <a:lvl6pPr marL="2743200" lvl="5" indent="-330200" algn="ctr" rtl="0">
              <a:spcBef>
                <a:spcPts val="2100"/>
              </a:spcBef>
              <a:spcAft>
                <a:spcPts val="0"/>
              </a:spcAft>
              <a:buSzPts val="1600"/>
              <a:buChar char="■"/>
              <a:defRPr sz="1600"/>
            </a:lvl6pPr>
            <a:lvl7pPr marL="3200400" lvl="6" indent="-330200" algn="ctr" rtl="0">
              <a:spcBef>
                <a:spcPts val="2100"/>
              </a:spcBef>
              <a:spcAft>
                <a:spcPts val="0"/>
              </a:spcAft>
              <a:buSzPts val="1600"/>
              <a:buChar char="●"/>
              <a:defRPr sz="1600"/>
            </a:lvl7pPr>
            <a:lvl8pPr marL="3657600" lvl="7" indent="-330200" algn="ctr" rtl="0">
              <a:spcBef>
                <a:spcPts val="2100"/>
              </a:spcBef>
              <a:spcAft>
                <a:spcPts val="0"/>
              </a:spcAft>
              <a:buSzPts val="1600"/>
              <a:buChar char="○"/>
              <a:defRPr sz="1600"/>
            </a:lvl8pPr>
            <a:lvl9pPr marL="4114800" lvl="8" indent="-330200" algn="ctr" rtl="0">
              <a:spcBef>
                <a:spcPts val="2100"/>
              </a:spcBef>
              <a:spcAft>
                <a:spcPts val="2100"/>
              </a:spcAft>
              <a:buSzPts val="1600"/>
              <a:buChar char="■"/>
              <a:defRPr sz="1600"/>
            </a:lvl9pPr>
          </a:lstStyle>
          <a:p>
            <a:endParaRPr/>
          </a:p>
        </p:txBody>
      </p:sp>
      <p:sp>
        <p:nvSpPr>
          <p:cNvPr id="79" name="Google Shape;79;p7"/>
          <p:cNvSpPr txBox="1">
            <a:spLocks noGrp="1"/>
          </p:cNvSpPr>
          <p:nvPr>
            <p:ph type="subTitle" idx="7"/>
          </p:nvPr>
        </p:nvSpPr>
        <p:spPr>
          <a:xfrm>
            <a:off x="8340978" y="3495031"/>
            <a:ext cx="2981700" cy="5427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1800"/>
              <a:buNone/>
              <a:defRPr sz="1800" b="1"/>
            </a:lvl1pPr>
            <a:lvl2pPr lvl="1" algn="ctr" rtl="0">
              <a:spcBef>
                <a:spcPts val="2100"/>
              </a:spcBef>
              <a:spcAft>
                <a:spcPts val="0"/>
              </a:spcAft>
              <a:buSzPts val="1800"/>
              <a:buNone/>
              <a:defRPr sz="1800" b="1"/>
            </a:lvl2pPr>
            <a:lvl3pPr lvl="2" algn="ctr" rtl="0">
              <a:spcBef>
                <a:spcPts val="2100"/>
              </a:spcBef>
              <a:spcAft>
                <a:spcPts val="0"/>
              </a:spcAft>
              <a:buSzPts val="1800"/>
              <a:buNone/>
              <a:defRPr sz="1800" b="1"/>
            </a:lvl3pPr>
            <a:lvl4pPr lvl="3" algn="ctr" rtl="0">
              <a:spcBef>
                <a:spcPts val="2100"/>
              </a:spcBef>
              <a:spcAft>
                <a:spcPts val="0"/>
              </a:spcAft>
              <a:buSzPts val="1800"/>
              <a:buNone/>
              <a:defRPr sz="1800" b="1"/>
            </a:lvl4pPr>
            <a:lvl5pPr lvl="4" algn="ctr" rtl="0">
              <a:spcBef>
                <a:spcPts val="2100"/>
              </a:spcBef>
              <a:spcAft>
                <a:spcPts val="0"/>
              </a:spcAft>
              <a:buSzPts val="1800"/>
              <a:buNone/>
              <a:defRPr sz="1800" b="1"/>
            </a:lvl5pPr>
            <a:lvl6pPr lvl="5" algn="ctr" rtl="0">
              <a:spcBef>
                <a:spcPts val="2100"/>
              </a:spcBef>
              <a:spcAft>
                <a:spcPts val="0"/>
              </a:spcAft>
              <a:buSzPts val="1800"/>
              <a:buNone/>
              <a:defRPr sz="1800" b="1"/>
            </a:lvl6pPr>
            <a:lvl7pPr lvl="6" algn="ctr" rtl="0">
              <a:spcBef>
                <a:spcPts val="2100"/>
              </a:spcBef>
              <a:spcAft>
                <a:spcPts val="0"/>
              </a:spcAft>
              <a:buSzPts val="1800"/>
              <a:buNone/>
              <a:defRPr sz="1800" b="1"/>
            </a:lvl7pPr>
            <a:lvl8pPr lvl="7" algn="ctr" rtl="0">
              <a:spcBef>
                <a:spcPts val="2100"/>
              </a:spcBef>
              <a:spcAft>
                <a:spcPts val="0"/>
              </a:spcAft>
              <a:buSzPts val="1800"/>
              <a:buNone/>
              <a:defRPr sz="1800" b="1"/>
            </a:lvl8pPr>
            <a:lvl9pPr lvl="8" algn="ctr" rtl="0">
              <a:spcBef>
                <a:spcPts val="2100"/>
              </a:spcBef>
              <a:spcAft>
                <a:spcPts val="2100"/>
              </a:spcAft>
              <a:buSzPts val="1800"/>
              <a:buNone/>
              <a:defRPr sz="1800" b="1"/>
            </a:lvl9pPr>
          </a:lstStyle>
          <a:p>
            <a:endParaRPr/>
          </a:p>
        </p:txBody>
      </p:sp>
      <p:sp>
        <p:nvSpPr>
          <p:cNvPr id="80" name="Google Shape;80;p7"/>
          <p:cNvSpPr txBox="1">
            <a:spLocks noGrp="1"/>
          </p:cNvSpPr>
          <p:nvPr>
            <p:ph type="body" idx="8"/>
          </p:nvPr>
        </p:nvSpPr>
        <p:spPr>
          <a:xfrm>
            <a:off x="8340975" y="4259131"/>
            <a:ext cx="2981700" cy="180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2100"/>
              </a:spcBef>
              <a:spcAft>
                <a:spcPts val="0"/>
              </a:spcAft>
              <a:buSzPts val="1600"/>
              <a:buChar char="○"/>
              <a:defRPr sz="1600"/>
            </a:lvl2pPr>
            <a:lvl3pPr marL="1371600" lvl="2" indent="-330200" algn="ctr" rtl="0">
              <a:spcBef>
                <a:spcPts val="2100"/>
              </a:spcBef>
              <a:spcAft>
                <a:spcPts val="0"/>
              </a:spcAft>
              <a:buSzPts val="1600"/>
              <a:buChar char="■"/>
              <a:defRPr sz="1600"/>
            </a:lvl3pPr>
            <a:lvl4pPr marL="1828800" lvl="3" indent="-330200" algn="ctr" rtl="0">
              <a:spcBef>
                <a:spcPts val="2100"/>
              </a:spcBef>
              <a:spcAft>
                <a:spcPts val="0"/>
              </a:spcAft>
              <a:buSzPts val="1600"/>
              <a:buChar char="●"/>
              <a:defRPr sz="1600"/>
            </a:lvl4pPr>
            <a:lvl5pPr marL="2286000" lvl="4" indent="-330200" algn="ctr" rtl="0">
              <a:spcBef>
                <a:spcPts val="2100"/>
              </a:spcBef>
              <a:spcAft>
                <a:spcPts val="0"/>
              </a:spcAft>
              <a:buSzPts val="1600"/>
              <a:buChar char="○"/>
              <a:defRPr sz="1600"/>
            </a:lvl5pPr>
            <a:lvl6pPr marL="2743200" lvl="5" indent="-330200" algn="ctr" rtl="0">
              <a:spcBef>
                <a:spcPts val="2100"/>
              </a:spcBef>
              <a:spcAft>
                <a:spcPts val="0"/>
              </a:spcAft>
              <a:buSzPts val="1600"/>
              <a:buChar char="■"/>
              <a:defRPr sz="1600"/>
            </a:lvl6pPr>
            <a:lvl7pPr marL="3200400" lvl="6" indent="-330200" algn="ctr" rtl="0">
              <a:spcBef>
                <a:spcPts val="2100"/>
              </a:spcBef>
              <a:spcAft>
                <a:spcPts val="0"/>
              </a:spcAft>
              <a:buSzPts val="1600"/>
              <a:buChar char="●"/>
              <a:defRPr sz="1600"/>
            </a:lvl7pPr>
            <a:lvl8pPr marL="3657600" lvl="7" indent="-330200" algn="ctr" rtl="0">
              <a:spcBef>
                <a:spcPts val="2100"/>
              </a:spcBef>
              <a:spcAft>
                <a:spcPts val="0"/>
              </a:spcAft>
              <a:buSzPts val="1600"/>
              <a:buChar char="○"/>
              <a:defRPr sz="1600"/>
            </a:lvl8pPr>
            <a:lvl9pPr marL="4114800" lvl="8" indent="-330200" algn="ctr" rtl="0">
              <a:spcBef>
                <a:spcPts val="2100"/>
              </a:spcBef>
              <a:spcAft>
                <a:spcPts val="2100"/>
              </a:spcAft>
              <a:buSzPts val="1600"/>
              <a:buChar char="■"/>
              <a:defRPr sz="1600"/>
            </a:lvl9pPr>
          </a:lstStyle>
          <a:p>
            <a:endParaRPr/>
          </a:p>
        </p:txBody>
      </p:sp>
      <p:sp>
        <p:nvSpPr>
          <p:cNvPr id="81" name="Google Shape;81;p7"/>
          <p:cNvSpPr txBox="1">
            <a:spLocks noGrp="1"/>
          </p:cNvSpPr>
          <p:nvPr>
            <p:ph type="title" idx="9"/>
          </p:nvPr>
        </p:nvSpPr>
        <p:spPr>
          <a:xfrm>
            <a:off x="196800" y="292875"/>
            <a:ext cx="11798400" cy="9405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4000"/>
              <a:buNone/>
              <a:defRPr>
                <a:solidFill>
                  <a:schemeClr val="lt1"/>
                </a:solidFill>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82"/>
        <p:cNvGrpSpPr/>
        <p:nvPr/>
      </p:nvGrpSpPr>
      <p:grpSpPr>
        <a:xfrm>
          <a:off x="0" y="0"/>
          <a:ext cx="0" cy="0"/>
          <a:chOff x="0" y="0"/>
          <a:chExt cx="0" cy="0"/>
        </a:xfrm>
      </p:grpSpPr>
      <p:sp>
        <p:nvSpPr>
          <p:cNvPr id="83" name="Google Shape;83;p8"/>
          <p:cNvSpPr/>
          <p:nvPr/>
        </p:nvSpPr>
        <p:spPr>
          <a:xfrm>
            <a:off x="0" y="1311950"/>
            <a:ext cx="6096000" cy="5543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8"/>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86" name="Google Shape;86;p8"/>
          <p:cNvGrpSpPr/>
          <p:nvPr/>
        </p:nvGrpSpPr>
        <p:grpSpPr>
          <a:xfrm>
            <a:off x="10949325" y="570600"/>
            <a:ext cx="846900" cy="564600"/>
            <a:chOff x="10949325" y="570600"/>
            <a:chExt cx="846900" cy="564600"/>
          </a:xfrm>
        </p:grpSpPr>
        <p:sp>
          <p:nvSpPr>
            <p:cNvPr id="87" name="Google Shape;87;p8"/>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8"/>
          <p:cNvSpPr txBox="1">
            <a:spLocks noGrp="1"/>
          </p:cNvSpPr>
          <p:nvPr>
            <p:ph type="subTitle" idx="1"/>
          </p:nvPr>
        </p:nvSpPr>
        <p:spPr>
          <a:xfrm>
            <a:off x="448867" y="2024167"/>
            <a:ext cx="39897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91" name="Google Shape;91;p8"/>
          <p:cNvSpPr txBox="1">
            <a:spLocks noGrp="1"/>
          </p:cNvSpPr>
          <p:nvPr>
            <p:ph type="subTitle" idx="2"/>
          </p:nvPr>
        </p:nvSpPr>
        <p:spPr>
          <a:xfrm>
            <a:off x="6096467" y="2024167"/>
            <a:ext cx="39897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92" name="Google Shape;92;p8"/>
          <p:cNvSpPr txBox="1">
            <a:spLocks noGrp="1"/>
          </p:cNvSpPr>
          <p:nvPr>
            <p:ph type="body" idx="3"/>
          </p:nvPr>
        </p:nvSpPr>
        <p:spPr>
          <a:xfrm>
            <a:off x="1327200" y="2961200"/>
            <a:ext cx="4410300" cy="3118500"/>
          </a:xfrm>
          <a:prstGeom prst="rect">
            <a:avLst/>
          </a:prstGeom>
        </p:spPr>
        <p:txBody>
          <a:bodyPr spcFirstLastPara="1" wrap="square" lIns="121900" tIns="121900" rIns="121900" bIns="121900" anchor="t" anchorCtr="0">
            <a:noAutofit/>
          </a:bodyPr>
          <a:lstStyle>
            <a:lvl1pPr marL="457200" lvl="0" indent="-368300">
              <a:spcBef>
                <a:spcPts val="0"/>
              </a:spcBef>
              <a:spcAft>
                <a:spcPts val="0"/>
              </a:spcAft>
              <a:buSzPts val="2200"/>
              <a:buChar char="●"/>
              <a:defRPr/>
            </a:lvl1pPr>
            <a:lvl2pPr marL="914400" lvl="1" indent="-368300">
              <a:spcBef>
                <a:spcPts val="2100"/>
              </a:spcBef>
              <a:spcAft>
                <a:spcPts val="0"/>
              </a:spcAft>
              <a:buSzPts val="2200"/>
              <a:buChar char="○"/>
              <a:defRPr/>
            </a:lvl2pPr>
            <a:lvl3pPr marL="1371600" lvl="2" indent="-368300">
              <a:spcBef>
                <a:spcPts val="2100"/>
              </a:spcBef>
              <a:spcAft>
                <a:spcPts val="0"/>
              </a:spcAft>
              <a:buSzPts val="2200"/>
              <a:buChar char="■"/>
              <a:defRPr/>
            </a:lvl3pPr>
            <a:lvl4pPr marL="1828800" lvl="3" indent="-368300">
              <a:spcBef>
                <a:spcPts val="2100"/>
              </a:spcBef>
              <a:spcAft>
                <a:spcPts val="0"/>
              </a:spcAft>
              <a:buSzPts val="2200"/>
              <a:buChar char="●"/>
              <a:defRPr/>
            </a:lvl4pPr>
            <a:lvl5pPr marL="2286000" lvl="4" indent="-368300">
              <a:spcBef>
                <a:spcPts val="2100"/>
              </a:spcBef>
              <a:spcAft>
                <a:spcPts val="0"/>
              </a:spcAft>
              <a:buSzPts val="2200"/>
              <a:buChar char="○"/>
              <a:defRPr/>
            </a:lvl5pPr>
            <a:lvl6pPr marL="2743200" lvl="5" indent="-368300">
              <a:spcBef>
                <a:spcPts val="2100"/>
              </a:spcBef>
              <a:spcAft>
                <a:spcPts val="0"/>
              </a:spcAft>
              <a:buSzPts val="2200"/>
              <a:buChar char="■"/>
              <a:defRPr/>
            </a:lvl6pPr>
            <a:lvl7pPr marL="3200400" lvl="6" indent="-368300">
              <a:spcBef>
                <a:spcPts val="2100"/>
              </a:spcBef>
              <a:spcAft>
                <a:spcPts val="0"/>
              </a:spcAft>
              <a:buSzPts val="2200"/>
              <a:buChar char="●"/>
              <a:defRPr/>
            </a:lvl7pPr>
            <a:lvl8pPr marL="3657600" lvl="7" indent="-368300">
              <a:spcBef>
                <a:spcPts val="2100"/>
              </a:spcBef>
              <a:spcAft>
                <a:spcPts val="0"/>
              </a:spcAft>
              <a:buSzPts val="2200"/>
              <a:buChar char="○"/>
              <a:defRPr/>
            </a:lvl8pPr>
            <a:lvl9pPr marL="4114800" lvl="8" indent="-368300">
              <a:spcBef>
                <a:spcPts val="2100"/>
              </a:spcBef>
              <a:spcAft>
                <a:spcPts val="2100"/>
              </a:spcAft>
              <a:buSzPts val="2200"/>
              <a:buChar char="■"/>
              <a:defRPr/>
            </a:lvl9pPr>
          </a:lstStyle>
          <a:p>
            <a:endParaRPr/>
          </a:p>
        </p:txBody>
      </p:sp>
      <p:sp>
        <p:nvSpPr>
          <p:cNvPr id="93" name="Google Shape;93;p8"/>
          <p:cNvSpPr txBox="1">
            <a:spLocks noGrp="1"/>
          </p:cNvSpPr>
          <p:nvPr>
            <p:ph type="body" idx="4"/>
          </p:nvPr>
        </p:nvSpPr>
        <p:spPr>
          <a:xfrm>
            <a:off x="6770523" y="2949450"/>
            <a:ext cx="4410600" cy="3118500"/>
          </a:xfrm>
          <a:prstGeom prst="rect">
            <a:avLst/>
          </a:prstGeom>
        </p:spPr>
        <p:txBody>
          <a:bodyPr spcFirstLastPara="1" wrap="square" lIns="121900" tIns="121900" rIns="121900" bIns="121900" anchor="t" anchorCtr="0">
            <a:noAutofit/>
          </a:bodyPr>
          <a:lstStyle>
            <a:lvl1pPr marL="457200" lvl="0" indent="-368300">
              <a:spcBef>
                <a:spcPts val="0"/>
              </a:spcBef>
              <a:spcAft>
                <a:spcPts val="0"/>
              </a:spcAft>
              <a:buSzPts val="2200"/>
              <a:buChar char="●"/>
              <a:defRPr/>
            </a:lvl1pPr>
            <a:lvl2pPr marL="914400" lvl="1" indent="-368300">
              <a:spcBef>
                <a:spcPts val="2100"/>
              </a:spcBef>
              <a:spcAft>
                <a:spcPts val="0"/>
              </a:spcAft>
              <a:buSzPts val="2200"/>
              <a:buChar char="○"/>
              <a:defRPr/>
            </a:lvl2pPr>
            <a:lvl3pPr marL="1371600" lvl="2" indent="-368300">
              <a:spcBef>
                <a:spcPts val="2100"/>
              </a:spcBef>
              <a:spcAft>
                <a:spcPts val="0"/>
              </a:spcAft>
              <a:buSzPts val="2200"/>
              <a:buChar char="■"/>
              <a:defRPr/>
            </a:lvl3pPr>
            <a:lvl4pPr marL="1828800" lvl="3" indent="-368300">
              <a:spcBef>
                <a:spcPts val="2100"/>
              </a:spcBef>
              <a:spcAft>
                <a:spcPts val="0"/>
              </a:spcAft>
              <a:buSzPts val="2200"/>
              <a:buChar char="●"/>
              <a:defRPr/>
            </a:lvl4pPr>
            <a:lvl5pPr marL="2286000" lvl="4" indent="-368300">
              <a:spcBef>
                <a:spcPts val="2100"/>
              </a:spcBef>
              <a:spcAft>
                <a:spcPts val="0"/>
              </a:spcAft>
              <a:buSzPts val="2200"/>
              <a:buChar char="○"/>
              <a:defRPr/>
            </a:lvl5pPr>
            <a:lvl6pPr marL="2743200" lvl="5" indent="-368300">
              <a:spcBef>
                <a:spcPts val="2100"/>
              </a:spcBef>
              <a:spcAft>
                <a:spcPts val="0"/>
              </a:spcAft>
              <a:buSzPts val="2200"/>
              <a:buChar char="■"/>
              <a:defRPr/>
            </a:lvl6pPr>
            <a:lvl7pPr marL="3200400" lvl="6" indent="-368300">
              <a:spcBef>
                <a:spcPts val="2100"/>
              </a:spcBef>
              <a:spcAft>
                <a:spcPts val="0"/>
              </a:spcAft>
              <a:buSzPts val="2200"/>
              <a:buChar char="●"/>
              <a:defRPr/>
            </a:lvl7pPr>
            <a:lvl8pPr marL="3657600" lvl="7" indent="-368300">
              <a:spcBef>
                <a:spcPts val="2100"/>
              </a:spcBef>
              <a:spcAft>
                <a:spcPts val="0"/>
              </a:spcAft>
              <a:buSzPts val="2200"/>
              <a:buChar char="○"/>
              <a:defRPr/>
            </a:lvl8pPr>
            <a:lvl9pPr marL="4114800" lvl="8" indent="-368300">
              <a:spcBef>
                <a:spcPts val="2100"/>
              </a:spcBef>
              <a:spcAft>
                <a:spcPts val="2100"/>
              </a:spcAft>
              <a:buSzPts val="2200"/>
              <a:buChar char="■"/>
              <a:defRPr/>
            </a:lvl9pPr>
          </a:lstStyle>
          <a:p>
            <a:endParaRPr/>
          </a:p>
        </p:txBody>
      </p:sp>
      <p:sp>
        <p:nvSpPr>
          <p:cNvPr id="94" name="Google Shape;94;p8"/>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95" name="Google Shape;95;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96"/>
        <p:cNvGrpSpPr/>
        <p:nvPr/>
      </p:nvGrpSpPr>
      <p:grpSpPr>
        <a:xfrm>
          <a:off x="0" y="0"/>
          <a:ext cx="0" cy="0"/>
          <a:chOff x="0" y="0"/>
          <a:chExt cx="0" cy="0"/>
        </a:xfrm>
      </p:grpSpPr>
      <p:sp>
        <p:nvSpPr>
          <p:cNvPr id="97" name="Google Shape;97;p9"/>
          <p:cNvSpPr/>
          <p:nvPr/>
        </p:nvSpPr>
        <p:spPr>
          <a:xfrm>
            <a:off x="558100" y="2147325"/>
            <a:ext cx="11095500" cy="3984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txBox="1">
            <a:spLocks noGrp="1"/>
          </p:cNvSpPr>
          <p:nvPr>
            <p:ph type="title"/>
          </p:nvPr>
        </p:nvSpPr>
        <p:spPr>
          <a:xfrm>
            <a:off x="920625" y="2434225"/>
            <a:ext cx="10390500" cy="3399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99" name="Google Shape;99;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ctr" rtl="0">
              <a:lnSpc>
                <a:spcPct val="100000"/>
              </a:lnSpc>
              <a:spcBef>
                <a:spcPts val="0"/>
              </a:spcBef>
              <a:spcAft>
                <a:spcPts val="0"/>
              </a:spcAft>
              <a:buSzPts val="2200"/>
              <a:buNone/>
              <a:defRPr/>
            </a:lvl1pPr>
            <a:lvl2pPr lvl="1" algn="ctr" rtl="0">
              <a:lnSpc>
                <a:spcPct val="100000"/>
              </a:lnSpc>
              <a:spcBef>
                <a:spcPts val="0"/>
              </a:spcBef>
              <a:spcAft>
                <a:spcPts val="0"/>
              </a:spcAft>
              <a:buSzPts val="2200"/>
              <a:buNone/>
              <a:defRPr/>
            </a:lvl2pPr>
            <a:lvl3pPr lvl="2" algn="ctr" rtl="0">
              <a:lnSpc>
                <a:spcPct val="100000"/>
              </a:lnSpc>
              <a:spcBef>
                <a:spcPts val="0"/>
              </a:spcBef>
              <a:spcAft>
                <a:spcPts val="0"/>
              </a:spcAft>
              <a:buSzPts val="2200"/>
              <a:buNone/>
              <a:defRPr/>
            </a:lvl3pPr>
            <a:lvl4pPr lvl="3" algn="ctr" rtl="0">
              <a:lnSpc>
                <a:spcPct val="100000"/>
              </a:lnSpc>
              <a:spcBef>
                <a:spcPts val="0"/>
              </a:spcBef>
              <a:spcAft>
                <a:spcPts val="0"/>
              </a:spcAft>
              <a:buSzPts val="2200"/>
              <a:buNone/>
              <a:defRPr/>
            </a:lvl4pPr>
            <a:lvl5pPr lvl="4" algn="ctr" rtl="0">
              <a:lnSpc>
                <a:spcPct val="100000"/>
              </a:lnSpc>
              <a:spcBef>
                <a:spcPts val="0"/>
              </a:spcBef>
              <a:spcAft>
                <a:spcPts val="0"/>
              </a:spcAft>
              <a:buSzPts val="2200"/>
              <a:buNone/>
              <a:defRPr/>
            </a:lvl5pPr>
            <a:lvl6pPr lvl="5" algn="ctr" rtl="0">
              <a:lnSpc>
                <a:spcPct val="100000"/>
              </a:lnSpc>
              <a:spcBef>
                <a:spcPts val="0"/>
              </a:spcBef>
              <a:spcAft>
                <a:spcPts val="0"/>
              </a:spcAft>
              <a:buSzPts val="2200"/>
              <a:buNone/>
              <a:defRPr/>
            </a:lvl6pPr>
            <a:lvl7pPr lvl="6" algn="ctr" rtl="0">
              <a:lnSpc>
                <a:spcPct val="100000"/>
              </a:lnSpc>
              <a:spcBef>
                <a:spcPts val="0"/>
              </a:spcBef>
              <a:spcAft>
                <a:spcPts val="0"/>
              </a:spcAft>
              <a:buSzPts val="2200"/>
              <a:buNone/>
              <a:defRPr/>
            </a:lvl7pPr>
            <a:lvl8pPr lvl="7" algn="ctr" rtl="0">
              <a:lnSpc>
                <a:spcPct val="100000"/>
              </a:lnSpc>
              <a:spcBef>
                <a:spcPts val="0"/>
              </a:spcBef>
              <a:spcAft>
                <a:spcPts val="0"/>
              </a:spcAft>
              <a:buSzPts val="2200"/>
              <a:buNone/>
              <a:defRPr/>
            </a:lvl8pPr>
            <a:lvl9pPr lvl="8" algn="ctr" rtl="0">
              <a:lnSpc>
                <a:spcPct val="100000"/>
              </a:lnSpc>
              <a:spcBef>
                <a:spcPts val="0"/>
              </a:spcBef>
              <a:spcAft>
                <a:spcPts val="0"/>
              </a:spcAft>
              <a:buSzPts val="2200"/>
              <a:buNone/>
              <a:defRPr/>
            </a:lvl9pPr>
          </a:lstStyle>
          <a:p>
            <a:endParaRPr/>
          </a:p>
        </p:txBody>
      </p:sp>
      <p:sp>
        <p:nvSpPr>
          <p:cNvPr id="100" name="Google Shape;100;p9"/>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9"/>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102" name="Google Shape;102;p9"/>
          <p:cNvGrpSpPr/>
          <p:nvPr/>
        </p:nvGrpSpPr>
        <p:grpSpPr>
          <a:xfrm>
            <a:off x="10949325" y="570600"/>
            <a:ext cx="846900" cy="564600"/>
            <a:chOff x="10949325" y="570600"/>
            <a:chExt cx="846900" cy="564600"/>
          </a:xfrm>
        </p:grpSpPr>
        <p:sp>
          <p:nvSpPr>
            <p:cNvPr id="103" name="Google Shape;103;p9"/>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9"/>
          <p:cNvSpPr txBox="1">
            <a:spLocks noGrp="1"/>
          </p:cNvSpPr>
          <p:nvPr>
            <p:ph type="title" idx="2"/>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07"/>
        <p:cNvGrpSpPr/>
        <p:nvPr/>
      </p:nvGrpSpPr>
      <p:grpSpPr>
        <a:xfrm>
          <a:off x="0" y="0"/>
          <a:ext cx="0" cy="0"/>
          <a:chOff x="0" y="0"/>
          <a:chExt cx="0" cy="0"/>
        </a:xfrm>
      </p:grpSpPr>
      <p:sp>
        <p:nvSpPr>
          <p:cNvPr id="108" name="Google Shape;108;p10"/>
          <p:cNvSpPr txBox="1">
            <a:spLocks noGrp="1"/>
          </p:cNvSpPr>
          <p:nvPr>
            <p:ph type="subTitle" idx="1"/>
          </p:nvPr>
        </p:nvSpPr>
        <p:spPr>
          <a:xfrm>
            <a:off x="763528" y="4197400"/>
            <a:ext cx="31902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000"/>
              <a:buNone/>
              <a:defRPr sz="2000" b="1"/>
            </a:lvl1pPr>
            <a:lvl2pPr lvl="1" algn="ctr" rtl="0">
              <a:spcBef>
                <a:spcPts val="2100"/>
              </a:spcBef>
              <a:spcAft>
                <a:spcPts val="0"/>
              </a:spcAft>
              <a:buSzPts val="2000"/>
              <a:buNone/>
              <a:defRPr sz="2000" b="1"/>
            </a:lvl2pPr>
            <a:lvl3pPr lvl="2" algn="ctr" rtl="0">
              <a:spcBef>
                <a:spcPts val="2100"/>
              </a:spcBef>
              <a:spcAft>
                <a:spcPts val="0"/>
              </a:spcAft>
              <a:buSzPts val="2000"/>
              <a:buNone/>
              <a:defRPr sz="2000" b="1"/>
            </a:lvl3pPr>
            <a:lvl4pPr lvl="3" algn="ctr" rtl="0">
              <a:spcBef>
                <a:spcPts val="2100"/>
              </a:spcBef>
              <a:spcAft>
                <a:spcPts val="0"/>
              </a:spcAft>
              <a:buSzPts val="2000"/>
              <a:buNone/>
              <a:defRPr sz="2000" b="1"/>
            </a:lvl4pPr>
            <a:lvl5pPr lvl="4" algn="ctr" rtl="0">
              <a:spcBef>
                <a:spcPts val="2100"/>
              </a:spcBef>
              <a:spcAft>
                <a:spcPts val="0"/>
              </a:spcAft>
              <a:buSzPts val="2000"/>
              <a:buNone/>
              <a:defRPr sz="2000" b="1"/>
            </a:lvl5pPr>
            <a:lvl6pPr lvl="5" algn="ctr" rtl="0">
              <a:spcBef>
                <a:spcPts val="2100"/>
              </a:spcBef>
              <a:spcAft>
                <a:spcPts val="0"/>
              </a:spcAft>
              <a:buSzPts val="2000"/>
              <a:buNone/>
              <a:defRPr sz="2000" b="1"/>
            </a:lvl6pPr>
            <a:lvl7pPr lvl="6" algn="ctr" rtl="0">
              <a:spcBef>
                <a:spcPts val="2100"/>
              </a:spcBef>
              <a:spcAft>
                <a:spcPts val="0"/>
              </a:spcAft>
              <a:buSzPts val="2000"/>
              <a:buNone/>
              <a:defRPr sz="2000" b="1"/>
            </a:lvl7pPr>
            <a:lvl8pPr lvl="7" algn="ctr" rtl="0">
              <a:spcBef>
                <a:spcPts val="2100"/>
              </a:spcBef>
              <a:spcAft>
                <a:spcPts val="0"/>
              </a:spcAft>
              <a:buSzPts val="2000"/>
              <a:buNone/>
              <a:defRPr sz="2000" b="1"/>
            </a:lvl8pPr>
            <a:lvl9pPr lvl="8" algn="ctr" rtl="0">
              <a:spcBef>
                <a:spcPts val="2100"/>
              </a:spcBef>
              <a:spcAft>
                <a:spcPts val="2100"/>
              </a:spcAft>
              <a:buSzPts val="2000"/>
              <a:buNone/>
              <a:defRPr sz="2000" b="1"/>
            </a:lvl9pPr>
          </a:lstStyle>
          <a:p>
            <a:endParaRPr/>
          </a:p>
        </p:txBody>
      </p:sp>
      <p:sp>
        <p:nvSpPr>
          <p:cNvPr id="109" name="Google Shape;109;p10"/>
          <p:cNvSpPr txBox="1">
            <a:spLocks noGrp="1"/>
          </p:cNvSpPr>
          <p:nvPr>
            <p:ph type="body" idx="2"/>
          </p:nvPr>
        </p:nvSpPr>
        <p:spPr>
          <a:xfrm>
            <a:off x="763525" y="4635350"/>
            <a:ext cx="3190200" cy="9252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lgn="ctr">
              <a:spcBef>
                <a:spcPts val="2100"/>
              </a:spcBef>
              <a:spcAft>
                <a:spcPts val="0"/>
              </a:spcAft>
              <a:buSzPts val="1600"/>
              <a:buChar char="○"/>
              <a:defRPr sz="1600"/>
            </a:lvl2pPr>
            <a:lvl3pPr marL="1371600" lvl="2" indent="-330200" algn="ctr">
              <a:spcBef>
                <a:spcPts val="2100"/>
              </a:spcBef>
              <a:spcAft>
                <a:spcPts val="0"/>
              </a:spcAft>
              <a:buSzPts val="1600"/>
              <a:buChar char="■"/>
              <a:defRPr sz="1600"/>
            </a:lvl3pPr>
            <a:lvl4pPr marL="1828800" lvl="3" indent="-330200" algn="ctr">
              <a:spcBef>
                <a:spcPts val="2100"/>
              </a:spcBef>
              <a:spcAft>
                <a:spcPts val="0"/>
              </a:spcAft>
              <a:buSzPts val="1600"/>
              <a:buChar char="●"/>
              <a:defRPr sz="1600"/>
            </a:lvl4pPr>
            <a:lvl5pPr marL="2286000" lvl="4" indent="-330200" algn="ctr">
              <a:spcBef>
                <a:spcPts val="2100"/>
              </a:spcBef>
              <a:spcAft>
                <a:spcPts val="0"/>
              </a:spcAft>
              <a:buSzPts val="1600"/>
              <a:buChar char="○"/>
              <a:defRPr sz="1600"/>
            </a:lvl5pPr>
            <a:lvl6pPr marL="2743200" lvl="5" indent="-330200" algn="ctr">
              <a:spcBef>
                <a:spcPts val="2100"/>
              </a:spcBef>
              <a:spcAft>
                <a:spcPts val="0"/>
              </a:spcAft>
              <a:buSzPts val="1600"/>
              <a:buChar char="■"/>
              <a:defRPr sz="1600"/>
            </a:lvl6pPr>
            <a:lvl7pPr marL="3200400" lvl="6" indent="-330200" algn="ctr">
              <a:spcBef>
                <a:spcPts val="2100"/>
              </a:spcBef>
              <a:spcAft>
                <a:spcPts val="0"/>
              </a:spcAft>
              <a:buSzPts val="1600"/>
              <a:buChar char="●"/>
              <a:defRPr sz="1600"/>
            </a:lvl7pPr>
            <a:lvl8pPr marL="3657600" lvl="7" indent="-330200" algn="ctr">
              <a:spcBef>
                <a:spcPts val="2100"/>
              </a:spcBef>
              <a:spcAft>
                <a:spcPts val="0"/>
              </a:spcAft>
              <a:buSzPts val="1600"/>
              <a:buChar char="○"/>
              <a:defRPr sz="1600"/>
            </a:lvl8pPr>
            <a:lvl9pPr marL="4114800" lvl="8" indent="-330200" algn="ctr">
              <a:spcBef>
                <a:spcPts val="2100"/>
              </a:spcBef>
              <a:spcAft>
                <a:spcPts val="2100"/>
              </a:spcAft>
              <a:buSzPts val="1600"/>
              <a:buChar char="■"/>
              <a:defRPr sz="1600"/>
            </a:lvl9pPr>
          </a:lstStyle>
          <a:p>
            <a:endParaRPr/>
          </a:p>
        </p:txBody>
      </p:sp>
      <p:sp>
        <p:nvSpPr>
          <p:cNvPr id="110" name="Google Shape;110;p10"/>
          <p:cNvSpPr txBox="1">
            <a:spLocks noGrp="1"/>
          </p:cNvSpPr>
          <p:nvPr>
            <p:ph type="subTitle" idx="3"/>
          </p:nvPr>
        </p:nvSpPr>
        <p:spPr>
          <a:xfrm>
            <a:off x="4487744" y="4197400"/>
            <a:ext cx="31902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000"/>
              <a:buNone/>
              <a:defRPr sz="2000" b="1"/>
            </a:lvl1pPr>
            <a:lvl2pPr lvl="1" algn="ctr" rtl="0">
              <a:spcBef>
                <a:spcPts val="2100"/>
              </a:spcBef>
              <a:spcAft>
                <a:spcPts val="0"/>
              </a:spcAft>
              <a:buSzPts val="2000"/>
              <a:buNone/>
              <a:defRPr sz="2000" b="1"/>
            </a:lvl2pPr>
            <a:lvl3pPr lvl="2" algn="ctr" rtl="0">
              <a:spcBef>
                <a:spcPts val="2100"/>
              </a:spcBef>
              <a:spcAft>
                <a:spcPts val="0"/>
              </a:spcAft>
              <a:buSzPts val="2000"/>
              <a:buNone/>
              <a:defRPr sz="2000" b="1"/>
            </a:lvl3pPr>
            <a:lvl4pPr lvl="3" algn="ctr" rtl="0">
              <a:spcBef>
                <a:spcPts val="2100"/>
              </a:spcBef>
              <a:spcAft>
                <a:spcPts val="0"/>
              </a:spcAft>
              <a:buSzPts val="2000"/>
              <a:buNone/>
              <a:defRPr sz="2000" b="1"/>
            </a:lvl4pPr>
            <a:lvl5pPr lvl="4" algn="ctr" rtl="0">
              <a:spcBef>
                <a:spcPts val="2100"/>
              </a:spcBef>
              <a:spcAft>
                <a:spcPts val="0"/>
              </a:spcAft>
              <a:buSzPts val="2000"/>
              <a:buNone/>
              <a:defRPr sz="2000" b="1"/>
            </a:lvl5pPr>
            <a:lvl6pPr lvl="5" algn="ctr" rtl="0">
              <a:spcBef>
                <a:spcPts val="2100"/>
              </a:spcBef>
              <a:spcAft>
                <a:spcPts val="0"/>
              </a:spcAft>
              <a:buSzPts val="2000"/>
              <a:buNone/>
              <a:defRPr sz="2000" b="1"/>
            </a:lvl6pPr>
            <a:lvl7pPr lvl="6" algn="ctr" rtl="0">
              <a:spcBef>
                <a:spcPts val="2100"/>
              </a:spcBef>
              <a:spcAft>
                <a:spcPts val="0"/>
              </a:spcAft>
              <a:buSzPts val="2000"/>
              <a:buNone/>
              <a:defRPr sz="2000" b="1"/>
            </a:lvl7pPr>
            <a:lvl8pPr lvl="7" algn="ctr" rtl="0">
              <a:spcBef>
                <a:spcPts val="2100"/>
              </a:spcBef>
              <a:spcAft>
                <a:spcPts val="0"/>
              </a:spcAft>
              <a:buSzPts val="2000"/>
              <a:buNone/>
              <a:defRPr sz="2000" b="1"/>
            </a:lvl8pPr>
            <a:lvl9pPr lvl="8" algn="ctr" rtl="0">
              <a:spcBef>
                <a:spcPts val="2100"/>
              </a:spcBef>
              <a:spcAft>
                <a:spcPts val="2100"/>
              </a:spcAft>
              <a:buSzPts val="2000"/>
              <a:buNone/>
              <a:defRPr sz="2000" b="1"/>
            </a:lvl9pPr>
          </a:lstStyle>
          <a:p>
            <a:endParaRPr/>
          </a:p>
        </p:txBody>
      </p:sp>
      <p:sp>
        <p:nvSpPr>
          <p:cNvPr id="111" name="Google Shape;111;p10"/>
          <p:cNvSpPr txBox="1">
            <a:spLocks noGrp="1"/>
          </p:cNvSpPr>
          <p:nvPr>
            <p:ph type="body" idx="4"/>
          </p:nvPr>
        </p:nvSpPr>
        <p:spPr>
          <a:xfrm>
            <a:off x="4487741" y="4635350"/>
            <a:ext cx="3190200" cy="9252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2100"/>
              </a:spcBef>
              <a:spcAft>
                <a:spcPts val="0"/>
              </a:spcAft>
              <a:buSzPts val="1600"/>
              <a:buChar char="○"/>
              <a:defRPr sz="1600"/>
            </a:lvl2pPr>
            <a:lvl3pPr marL="1371600" lvl="2" indent="-330200" algn="ctr" rtl="0">
              <a:spcBef>
                <a:spcPts val="2100"/>
              </a:spcBef>
              <a:spcAft>
                <a:spcPts val="0"/>
              </a:spcAft>
              <a:buSzPts val="1600"/>
              <a:buChar char="■"/>
              <a:defRPr sz="1600"/>
            </a:lvl3pPr>
            <a:lvl4pPr marL="1828800" lvl="3" indent="-330200" algn="ctr" rtl="0">
              <a:spcBef>
                <a:spcPts val="2100"/>
              </a:spcBef>
              <a:spcAft>
                <a:spcPts val="0"/>
              </a:spcAft>
              <a:buSzPts val="1600"/>
              <a:buChar char="●"/>
              <a:defRPr sz="1600"/>
            </a:lvl4pPr>
            <a:lvl5pPr marL="2286000" lvl="4" indent="-330200" algn="ctr" rtl="0">
              <a:spcBef>
                <a:spcPts val="2100"/>
              </a:spcBef>
              <a:spcAft>
                <a:spcPts val="0"/>
              </a:spcAft>
              <a:buSzPts val="1600"/>
              <a:buChar char="○"/>
              <a:defRPr sz="1600"/>
            </a:lvl5pPr>
            <a:lvl6pPr marL="2743200" lvl="5" indent="-330200" algn="ctr" rtl="0">
              <a:spcBef>
                <a:spcPts val="2100"/>
              </a:spcBef>
              <a:spcAft>
                <a:spcPts val="0"/>
              </a:spcAft>
              <a:buSzPts val="1600"/>
              <a:buChar char="■"/>
              <a:defRPr sz="1600"/>
            </a:lvl6pPr>
            <a:lvl7pPr marL="3200400" lvl="6" indent="-330200" algn="ctr" rtl="0">
              <a:spcBef>
                <a:spcPts val="2100"/>
              </a:spcBef>
              <a:spcAft>
                <a:spcPts val="0"/>
              </a:spcAft>
              <a:buSzPts val="1600"/>
              <a:buChar char="●"/>
              <a:defRPr sz="1600"/>
            </a:lvl7pPr>
            <a:lvl8pPr marL="3657600" lvl="7" indent="-330200" algn="ctr" rtl="0">
              <a:spcBef>
                <a:spcPts val="2100"/>
              </a:spcBef>
              <a:spcAft>
                <a:spcPts val="0"/>
              </a:spcAft>
              <a:buSzPts val="1600"/>
              <a:buChar char="○"/>
              <a:defRPr sz="1600"/>
            </a:lvl8pPr>
            <a:lvl9pPr marL="4114800" lvl="8" indent="-330200" algn="ctr" rtl="0">
              <a:spcBef>
                <a:spcPts val="2100"/>
              </a:spcBef>
              <a:spcAft>
                <a:spcPts val="2100"/>
              </a:spcAft>
              <a:buSzPts val="1600"/>
              <a:buChar char="■"/>
              <a:defRPr sz="1600"/>
            </a:lvl9pPr>
          </a:lstStyle>
          <a:p>
            <a:endParaRPr/>
          </a:p>
        </p:txBody>
      </p:sp>
      <p:sp>
        <p:nvSpPr>
          <p:cNvPr id="112" name="Google Shape;112;p10"/>
          <p:cNvSpPr txBox="1">
            <a:spLocks noGrp="1"/>
          </p:cNvSpPr>
          <p:nvPr>
            <p:ph type="subTitle" idx="5"/>
          </p:nvPr>
        </p:nvSpPr>
        <p:spPr>
          <a:xfrm>
            <a:off x="8211959" y="4197400"/>
            <a:ext cx="31902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000"/>
              <a:buNone/>
              <a:defRPr sz="2000" b="1"/>
            </a:lvl1pPr>
            <a:lvl2pPr lvl="1" algn="ctr" rtl="0">
              <a:spcBef>
                <a:spcPts val="2100"/>
              </a:spcBef>
              <a:spcAft>
                <a:spcPts val="0"/>
              </a:spcAft>
              <a:buSzPts val="2000"/>
              <a:buNone/>
              <a:defRPr sz="2000" b="1"/>
            </a:lvl2pPr>
            <a:lvl3pPr lvl="2" algn="ctr" rtl="0">
              <a:spcBef>
                <a:spcPts val="2100"/>
              </a:spcBef>
              <a:spcAft>
                <a:spcPts val="0"/>
              </a:spcAft>
              <a:buSzPts val="2000"/>
              <a:buNone/>
              <a:defRPr sz="2000" b="1"/>
            </a:lvl3pPr>
            <a:lvl4pPr lvl="3" algn="ctr" rtl="0">
              <a:spcBef>
                <a:spcPts val="2100"/>
              </a:spcBef>
              <a:spcAft>
                <a:spcPts val="0"/>
              </a:spcAft>
              <a:buSzPts val="2000"/>
              <a:buNone/>
              <a:defRPr sz="2000" b="1"/>
            </a:lvl4pPr>
            <a:lvl5pPr lvl="4" algn="ctr" rtl="0">
              <a:spcBef>
                <a:spcPts val="2100"/>
              </a:spcBef>
              <a:spcAft>
                <a:spcPts val="0"/>
              </a:spcAft>
              <a:buSzPts val="2000"/>
              <a:buNone/>
              <a:defRPr sz="2000" b="1"/>
            </a:lvl5pPr>
            <a:lvl6pPr lvl="5" algn="ctr" rtl="0">
              <a:spcBef>
                <a:spcPts val="2100"/>
              </a:spcBef>
              <a:spcAft>
                <a:spcPts val="0"/>
              </a:spcAft>
              <a:buSzPts val="2000"/>
              <a:buNone/>
              <a:defRPr sz="2000" b="1"/>
            </a:lvl6pPr>
            <a:lvl7pPr lvl="6" algn="ctr" rtl="0">
              <a:spcBef>
                <a:spcPts val="2100"/>
              </a:spcBef>
              <a:spcAft>
                <a:spcPts val="0"/>
              </a:spcAft>
              <a:buSzPts val="2000"/>
              <a:buNone/>
              <a:defRPr sz="2000" b="1"/>
            </a:lvl7pPr>
            <a:lvl8pPr lvl="7" algn="ctr" rtl="0">
              <a:spcBef>
                <a:spcPts val="2100"/>
              </a:spcBef>
              <a:spcAft>
                <a:spcPts val="0"/>
              </a:spcAft>
              <a:buSzPts val="2000"/>
              <a:buNone/>
              <a:defRPr sz="2000" b="1"/>
            </a:lvl8pPr>
            <a:lvl9pPr lvl="8" algn="ctr" rtl="0">
              <a:spcBef>
                <a:spcPts val="2100"/>
              </a:spcBef>
              <a:spcAft>
                <a:spcPts val="2100"/>
              </a:spcAft>
              <a:buSzPts val="2000"/>
              <a:buNone/>
              <a:defRPr sz="2000" b="1"/>
            </a:lvl9pPr>
          </a:lstStyle>
          <a:p>
            <a:endParaRPr/>
          </a:p>
        </p:txBody>
      </p:sp>
      <p:sp>
        <p:nvSpPr>
          <p:cNvPr id="113" name="Google Shape;113;p10"/>
          <p:cNvSpPr txBox="1">
            <a:spLocks noGrp="1"/>
          </p:cNvSpPr>
          <p:nvPr>
            <p:ph type="body" idx="6"/>
          </p:nvPr>
        </p:nvSpPr>
        <p:spPr>
          <a:xfrm>
            <a:off x="8211956" y="4635350"/>
            <a:ext cx="3190200" cy="9252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2100"/>
              </a:spcBef>
              <a:spcAft>
                <a:spcPts val="0"/>
              </a:spcAft>
              <a:buSzPts val="1600"/>
              <a:buChar char="○"/>
              <a:defRPr sz="1600"/>
            </a:lvl2pPr>
            <a:lvl3pPr marL="1371600" lvl="2" indent="-330200" algn="ctr" rtl="0">
              <a:spcBef>
                <a:spcPts val="2100"/>
              </a:spcBef>
              <a:spcAft>
                <a:spcPts val="0"/>
              </a:spcAft>
              <a:buSzPts val="1600"/>
              <a:buChar char="■"/>
              <a:defRPr sz="1600"/>
            </a:lvl3pPr>
            <a:lvl4pPr marL="1828800" lvl="3" indent="-330200" algn="ctr" rtl="0">
              <a:spcBef>
                <a:spcPts val="2100"/>
              </a:spcBef>
              <a:spcAft>
                <a:spcPts val="0"/>
              </a:spcAft>
              <a:buSzPts val="1600"/>
              <a:buChar char="●"/>
              <a:defRPr sz="1600"/>
            </a:lvl4pPr>
            <a:lvl5pPr marL="2286000" lvl="4" indent="-330200" algn="ctr" rtl="0">
              <a:spcBef>
                <a:spcPts val="2100"/>
              </a:spcBef>
              <a:spcAft>
                <a:spcPts val="0"/>
              </a:spcAft>
              <a:buSzPts val="1600"/>
              <a:buChar char="○"/>
              <a:defRPr sz="1600"/>
            </a:lvl5pPr>
            <a:lvl6pPr marL="2743200" lvl="5" indent="-330200" algn="ctr" rtl="0">
              <a:spcBef>
                <a:spcPts val="2100"/>
              </a:spcBef>
              <a:spcAft>
                <a:spcPts val="0"/>
              </a:spcAft>
              <a:buSzPts val="1600"/>
              <a:buChar char="■"/>
              <a:defRPr sz="1600"/>
            </a:lvl6pPr>
            <a:lvl7pPr marL="3200400" lvl="6" indent="-330200" algn="ctr" rtl="0">
              <a:spcBef>
                <a:spcPts val="2100"/>
              </a:spcBef>
              <a:spcAft>
                <a:spcPts val="0"/>
              </a:spcAft>
              <a:buSzPts val="1600"/>
              <a:buChar char="●"/>
              <a:defRPr sz="1600"/>
            </a:lvl7pPr>
            <a:lvl8pPr marL="3657600" lvl="7" indent="-330200" algn="ctr" rtl="0">
              <a:spcBef>
                <a:spcPts val="2100"/>
              </a:spcBef>
              <a:spcAft>
                <a:spcPts val="0"/>
              </a:spcAft>
              <a:buSzPts val="1600"/>
              <a:buChar char="○"/>
              <a:defRPr sz="1600"/>
            </a:lvl8pPr>
            <a:lvl9pPr marL="4114800" lvl="8" indent="-330200" algn="ctr" rtl="0">
              <a:spcBef>
                <a:spcPts val="2100"/>
              </a:spcBef>
              <a:spcAft>
                <a:spcPts val="2100"/>
              </a:spcAft>
              <a:buSzPts val="1600"/>
              <a:buChar char="■"/>
              <a:defRPr sz="1600"/>
            </a:lvl9pPr>
          </a:lstStyle>
          <a:p>
            <a:endParaRPr/>
          </a:p>
        </p:txBody>
      </p:sp>
      <p:sp>
        <p:nvSpPr>
          <p:cNvPr id="114" name="Google Shape;114;p10"/>
          <p:cNvSpPr/>
          <p:nvPr/>
        </p:nvSpPr>
        <p:spPr>
          <a:xfrm>
            <a:off x="0" y="0"/>
            <a:ext cx="12192000" cy="170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10"/>
          <p:cNvCxnSpPr/>
          <p:nvPr/>
        </p:nvCxnSpPr>
        <p:spPr>
          <a:xfrm>
            <a:off x="5320950" y="1311950"/>
            <a:ext cx="1550100" cy="0"/>
          </a:xfrm>
          <a:prstGeom prst="straightConnector1">
            <a:avLst/>
          </a:prstGeom>
          <a:noFill/>
          <a:ln w="38100" cap="rnd" cmpd="sng">
            <a:solidFill>
              <a:schemeClr val="accent2"/>
            </a:solidFill>
            <a:prstDash val="solid"/>
            <a:round/>
            <a:headEnd type="none" w="med" len="med"/>
            <a:tailEnd type="none" w="med" len="med"/>
          </a:ln>
        </p:spPr>
      </p:cxnSp>
      <p:grpSp>
        <p:nvGrpSpPr>
          <p:cNvPr id="116" name="Google Shape;116;p10"/>
          <p:cNvGrpSpPr/>
          <p:nvPr/>
        </p:nvGrpSpPr>
        <p:grpSpPr>
          <a:xfrm>
            <a:off x="10949325" y="570600"/>
            <a:ext cx="846900" cy="564600"/>
            <a:chOff x="10949325" y="570600"/>
            <a:chExt cx="846900" cy="564600"/>
          </a:xfrm>
        </p:grpSpPr>
        <p:sp>
          <p:nvSpPr>
            <p:cNvPr id="117" name="Google Shape;117;p10"/>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10949325" y="10278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0"/>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000"/>
              <a:buFont typeface="Aldrich"/>
              <a:buNone/>
              <a:defRPr>
                <a:solidFill>
                  <a:schemeClr val="lt1"/>
                </a:solidFill>
              </a:defRPr>
            </a:lvl1pPr>
            <a:lvl2pPr lvl="1"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4000"/>
              <a:buFont typeface="DM Serif Display"/>
              <a:buNone/>
              <a:defRPr sz="40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68300">
              <a:lnSpc>
                <a:spcPct val="115000"/>
              </a:lnSpc>
              <a:spcBef>
                <a:spcPts val="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1pPr>
            <a:lvl2pPr marL="914400" lvl="1"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2pPr>
            <a:lvl3pPr marL="1371600" lvl="2"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3pPr>
            <a:lvl4pPr marL="1828800" lvl="3"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4pPr>
            <a:lvl5pPr marL="2286000" lvl="4"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5pPr>
            <a:lvl6pPr marL="2743200" lvl="5"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6pPr>
            <a:lvl7pPr marL="3200400" lvl="6"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7pPr>
            <a:lvl8pPr marL="3657600" lvl="7" indent="-368300">
              <a:lnSpc>
                <a:spcPct val="115000"/>
              </a:lnSpc>
              <a:spcBef>
                <a:spcPts val="2100"/>
              </a:spcBef>
              <a:spcAft>
                <a:spcPts val="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8pPr>
            <a:lvl9pPr marL="4114800" lvl="8" indent="-368300">
              <a:lnSpc>
                <a:spcPct val="115000"/>
              </a:lnSpc>
              <a:spcBef>
                <a:spcPts val="2100"/>
              </a:spcBef>
              <a:spcAft>
                <a:spcPts val="2100"/>
              </a:spcAft>
              <a:buClr>
                <a:schemeClr val="dk2"/>
              </a:buClr>
              <a:buSzPts val="2200"/>
              <a:buFont typeface="Darker Grotesque SemiBold"/>
              <a:buChar char="■"/>
              <a:defRPr sz="2200">
                <a:solidFill>
                  <a:schemeClr val="dk2"/>
                </a:solidFill>
                <a:latin typeface="Darker Grotesque SemiBold"/>
                <a:ea typeface="Darker Grotesque SemiBold"/>
                <a:cs typeface="Darker Grotesque SemiBold"/>
                <a:sym typeface="Darker Grotesque SemiBold"/>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4.xml"/><Relationship Id="rId5" Type="http://schemas.openxmlformats.org/officeDocument/2006/relationships/slide" Target="slide5.xml"/><Relationship Id="rId10" Type="http://schemas.openxmlformats.org/officeDocument/2006/relationships/slide" Target="slide1.xml"/><Relationship Id="rId4" Type="http://schemas.openxmlformats.org/officeDocument/2006/relationships/slide" Target="slide7.xml"/><Relationship Id="rId9"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3.xml"/><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 Target="slide3.xml"/><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15"/>
          <p:cNvSpPr txBox="1">
            <a:spLocks noGrp="1"/>
          </p:cNvSpPr>
          <p:nvPr>
            <p:ph type="title"/>
          </p:nvPr>
        </p:nvSpPr>
        <p:spPr>
          <a:xfrm>
            <a:off x="3582800" y="1709690"/>
            <a:ext cx="5041200" cy="2027400"/>
          </a:xfrm>
          <a:prstGeom prst="rect">
            <a:avLst/>
          </a:prstGeom>
        </p:spPr>
        <p:txBody>
          <a:bodyPr spcFirstLastPara="1" wrap="square" lIns="121900" tIns="121900" rIns="121900" bIns="121900" anchor="t" anchorCtr="0">
            <a:noAutofit/>
          </a:bodyPr>
          <a:lstStyle/>
          <a:p>
            <a:pPr algn="ctr"/>
            <a:r>
              <a:rPr lang="en" dirty="0"/>
              <a:t>FINAL PROJECT</a:t>
            </a:r>
          </a:p>
        </p:txBody>
      </p:sp>
      <p:sp>
        <p:nvSpPr>
          <p:cNvPr id="174" name="Google Shape;174;p15">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5B4C5ED0-6A0A-60D6-1861-2EADFD977F08}"/>
              </a:ext>
            </a:extLst>
          </p:cNvPr>
          <p:cNvSpPr/>
          <p:nvPr/>
        </p:nvSpPr>
        <p:spPr>
          <a:xfrm>
            <a:off x="-1" y="4501444"/>
            <a:ext cx="6335889" cy="23565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73;p15">
            <a:extLst>
              <a:ext uri="{FF2B5EF4-FFF2-40B4-BE49-F238E27FC236}">
                <a16:creationId xmlns:a16="http://schemas.microsoft.com/office/drawing/2014/main" id="{5FD8D55F-2D32-8650-620A-1739E985CD37}"/>
              </a:ext>
            </a:extLst>
          </p:cNvPr>
          <p:cNvSpPr txBox="1">
            <a:spLocks noGrp="1"/>
          </p:cNvSpPr>
          <p:nvPr/>
        </p:nvSpPr>
        <p:spPr>
          <a:xfrm>
            <a:off x="4344800" y="4745788"/>
            <a:ext cx="39921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lt1"/>
              </a:buClr>
              <a:buSzPts val="2200"/>
              <a:buFont typeface="Darker Grotesque SemiBold"/>
              <a:buNone/>
              <a:defRPr sz="2200" b="0" i="0" u="none" strike="noStrike" cap="none">
                <a:solidFill>
                  <a:schemeClr val="lt1"/>
                </a:solidFill>
                <a:latin typeface="Darker Grotesque SemiBold"/>
                <a:ea typeface="Darker Grotesque SemiBold"/>
                <a:cs typeface="Darker Grotesque SemiBold"/>
                <a:sym typeface="Darker Grotesque SemiBold"/>
              </a:defRPr>
            </a:lvl1pPr>
            <a:lvl2pPr marL="914400" marR="0" lvl="1" indent="-368300" algn="l" rtl="0">
              <a:lnSpc>
                <a:spcPct val="115000"/>
              </a:lnSpc>
              <a:spcBef>
                <a:spcPts val="2100"/>
              </a:spcBef>
              <a:spcAft>
                <a:spcPts val="0"/>
              </a:spcAft>
              <a:buClr>
                <a:schemeClr val="dk2"/>
              </a:buClr>
              <a:buSzPts val="2200"/>
              <a:buFont typeface="Darker Grotesque SemiBold"/>
              <a:buNone/>
              <a:defRPr sz="2200" b="0" i="0" u="none" strike="noStrike" cap="none">
                <a:solidFill>
                  <a:schemeClr val="dk2"/>
                </a:solidFill>
                <a:latin typeface="Darker Grotesque SemiBold"/>
                <a:ea typeface="Darker Grotesque SemiBold"/>
                <a:cs typeface="Darker Grotesque SemiBold"/>
                <a:sym typeface="Darker Grotesque SemiBold"/>
              </a:defRPr>
            </a:lvl2pPr>
            <a:lvl3pPr marL="1371600" marR="0" lvl="2" indent="-368300" algn="l" rtl="0">
              <a:lnSpc>
                <a:spcPct val="115000"/>
              </a:lnSpc>
              <a:spcBef>
                <a:spcPts val="2100"/>
              </a:spcBef>
              <a:spcAft>
                <a:spcPts val="0"/>
              </a:spcAft>
              <a:buClr>
                <a:schemeClr val="dk2"/>
              </a:buClr>
              <a:buSzPts val="2200"/>
              <a:buFont typeface="Darker Grotesque SemiBold"/>
              <a:buNone/>
              <a:defRPr sz="2200" b="0" i="0" u="none" strike="noStrike" cap="none">
                <a:solidFill>
                  <a:schemeClr val="dk2"/>
                </a:solidFill>
                <a:latin typeface="Darker Grotesque SemiBold"/>
                <a:ea typeface="Darker Grotesque SemiBold"/>
                <a:cs typeface="Darker Grotesque SemiBold"/>
                <a:sym typeface="Darker Grotesque SemiBold"/>
              </a:defRPr>
            </a:lvl3pPr>
            <a:lvl4pPr marL="1828800" marR="0" lvl="3" indent="-368300" algn="l" rtl="0">
              <a:lnSpc>
                <a:spcPct val="115000"/>
              </a:lnSpc>
              <a:spcBef>
                <a:spcPts val="2100"/>
              </a:spcBef>
              <a:spcAft>
                <a:spcPts val="0"/>
              </a:spcAft>
              <a:buClr>
                <a:schemeClr val="dk2"/>
              </a:buClr>
              <a:buSzPts val="2200"/>
              <a:buFont typeface="Darker Grotesque SemiBold"/>
              <a:buNone/>
              <a:defRPr sz="2200" b="0" i="0" u="none" strike="noStrike" cap="none">
                <a:solidFill>
                  <a:schemeClr val="dk2"/>
                </a:solidFill>
                <a:latin typeface="Darker Grotesque SemiBold"/>
                <a:ea typeface="Darker Grotesque SemiBold"/>
                <a:cs typeface="Darker Grotesque SemiBold"/>
                <a:sym typeface="Darker Grotesque SemiBold"/>
              </a:defRPr>
            </a:lvl4pPr>
            <a:lvl5pPr marL="2286000" marR="0" lvl="4" indent="-368300" algn="l" rtl="0">
              <a:lnSpc>
                <a:spcPct val="115000"/>
              </a:lnSpc>
              <a:spcBef>
                <a:spcPts val="2100"/>
              </a:spcBef>
              <a:spcAft>
                <a:spcPts val="0"/>
              </a:spcAft>
              <a:buClr>
                <a:schemeClr val="dk2"/>
              </a:buClr>
              <a:buSzPts val="2200"/>
              <a:buFont typeface="Darker Grotesque SemiBold"/>
              <a:buNone/>
              <a:defRPr sz="2200" b="0" i="0" u="none" strike="noStrike" cap="none">
                <a:solidFill>
                  <a:schemeClr val="dk2"/>
                </a:solidFill>
                <a:latin typeface="Darker Grotesque SemiBold"/>
                <a:ea typeface="Darker Grotesque SemiBold"/>
                <a:cs typeface="Darker Grotesque SemiBold"/>
                <a:sym typeface="Darker Grotesque SemiBold"/>
              </a:defRPr>
            </a:lvl5pPr>
            <a:lvl6pPr marL="2743200" marR="0" lvl="5" indent="-368300" algn="l" rtl="0">
              <a:lnSpc>
                <a:spcPct val="115000"/>
              </a:lnSpc>
              <a:spcBef>
                <a:spcPts val="2100"/>
              </a:spcBef>
              <a:spcAft>
                <a:spcPts val="0"/>
              </a:spcAft>
              <a:buClr>
                <a:schemeClr val="dk2"/>
              </a:buClr>
              <a:buSzPts val="2200"/>
              <a:buFont typeface="Darker Grotesque SemiBold"/>
              <a:buNone/>
              <a:defRPr sz="2200" b="0" i="0" u="none" strike="noStrike" cap="none">
                <a:solidFill>
                  <a:schemeClr val="dk2"/>
                </a:solidFill>
                <a:latin typeface="Darker Grotesque SemiBold"/>
                <a:ea typeface="Darker Grotesque SemiBold"/>
                <a:cs typeface="Darker Grotesque SemiBold"/>
                <a:sym typeface="Darker Grotesque SemiBold"/>
              </a:defRPr>
            </a:lvl6pPr>
            <a:lvl7pPr marL="3200400" marR="0" lvl="6" indent="-368300" algn="l" rtl="0">
              <a:lnSpc>
                <a:spcPct val="115000"/>
              </a:lnSpc>
              <a:spcBef>
                <a:spcPts val="2100"/>
              </a:spcBef>
              <a:spcAft>
                <a:spcPts val="0"/>
              </a:spcAft>
              <a:buClr>
                <a:schemeClr val="dk2"/>
              </a:buClr>
              <a:buSzPts val="2200"/>
              <a:buFont typeface="Darker Grotesque SemiBold"/>
              <a:buNone/>
              <a:defRPr sz="2200" b="0" i="0" u="none" strike="noStrike" cap="none">
                <a:solidFill>
                  <a:schemeClr val="dk2"/>
                </a:solidFill>
                <a:latin typeface="Darker Grotesque SemiBold"/>
                <a:ea typeface="Darker Grotesque SemiBold"/>
                <a:cs typeface="Darker Grotesque SemiBold"/>
                <a:sym typeface="Darker Grotesque SemiBold"/>
              </a:defRPr>
            </a:lvl7pPr>
            <a:lvl8pPr marL="3657600" marR="0" lvl="7" indent="-368300" algn="l" rtl="0">
              <a:lnSpc>
                <a:spcPct val="115000"/>
              </a:lnSpc>
              <a:spcBef>
                <a:spcPts val="2100"/>
              </a:spcBef>
              <a:spcAft>
                <a:spcPts val="0"/>
              </a:spcAft>
              <a:buClr>
                <a:schemeClr val="dk2"/>
              </a:buClr>
              <a:buSzPts val="2200"/>
              <a:buFont typeface="Darker Grotesque SemiBold"/>
              <a:buNone/>
              <a:defRPr sz="2200" b="0" i="0" u="none" strike="noStrike" cap="none">
                <a:solidFill>
                  <a:schemeClr val="dk2"/>
                </a:solidFill>
                <a:latin typeface="Darker Grotesque SemiBold"/>
                <a:ea typeface="Darker Grotesque SemiBold"/>
                <a:cs typeface="Darker Grotesque SemiBold"/>
                <a:sym typeface="Darker Grotesque SemiBold"/>
              </a:defRPr>
            </a:lvl8pPr>
            <a:lvl9pPr marL="4114800" marR="0" lvl="8" indent="-368300" algn="l" rtl="0">
              <a:lnSpc>
                <a:spcPct val="115000"/>
              </a:lnSpc>
              <a:spcBef>
                <a:spcPts val="2100"/>
              </a:spcBef>
              <a:spcAft>
                <a:spcPts val="2100"/>
              </a:spcAft>
              <a:buClr>
                <a:schemeClr val="dk2"/>
              </a:buClr>
              <a:buSzPts val="2200"/>
              <a:buFont typeface="Darker Grotesque SemiBold"/>
              <a:buNone/>
              <a:defRPr sz="2200" b="0" i="0" u="none" strike="noStrike" cap="none">
                <a:solidFill>
                  <a:schemeClr val="dk2"/>
                </a:solidFill>
                <a:latin typeface="Darker Grotesque SemiBold"/>
                <a:ea typeface="Darker Grotesque SemiBold"/>
                <a:cs typeface="Darker Grotesque SemiBold"/>
                <a:sym typeface="Darker Grotesque SemiBold"/>
              </a:defRPr>
            </a:lvl9pPr>
          </a:lstStyle>
          <a:p>
            <a:pPr marL="0" indent="0">
              <a:lnSpc>
                <a:spcPct val="120000"/>
              </a:lnSpc>
              <a:spcBef>
                <a:spcPts val="1000"/>
              </a:spcBef>
            </a:pPr>
            <a:r>
              <a:rPr lang="en-US" sz="2000" b="1" cap="all" dirty="0">
                <a:solidFill>
                  <a:schemeClr val="bg1"/>
                </a:solidFill>
                <a:latin typeface="Rockwell"/>
              </a:rPr>
              <a:t>NAME: </a:t>
            </a:r>
            <a:r>
              <a:rPr lang="en-US" sz="2000" cap="all" dirty="0">
                <a:solidFill>
                  <a:schemeClr val="bg1"/>
                </a:solidFill>
                <a:latin typeface="Rockwell"/>
              </a:rPr>
              <a:t>G</a:t>
            </a:r>
            <a:r>
              <a:rPr lang="en-US" sz="2000" dirty="0">
                <a:solidFill>
                  <a:schemeClr val="bg1"/>
                </a:solidFill>
                <a:latin typeface="Rockwell"/>
              </a:rPr>
              <a:t>nana</a:t>
            </a:r>
            <a:r>
              <a:rPr lang="en-US" sz="2000" cap="all" dirty="0">
                <a:solidFill>
                  <a:schemeClr val="bg1"/>
                </a:solidFill>
                <a:latin typeface="Rockwell"/>
              </a:rPr>
              <a:t> D</a:t>
            </a:r>
            <a:r>
              <a:rPr lang="en-US" sz="2000" dirty="0">
                <a:solidFill>
                  <a:schemeClr val="bg1"/>
                </a:solidFill>
                <a:latin typeface="Rockwell"/>
              </a:rPr>
              <a:t>arshini</a:t>
            </a:r>
            <a:r>
              <a:rPr lang="en-US" sz="2000" cap="all" dirty="0">
                <a:solidFill>
                  <a:schemeClr val="bg1"/>
                </a:solidFill>
                <a:latin typeface="Rockwell"/>
              </a:rPr>
              <a:t> M</a:t>
            </a:r>
            <a:endParaRPr lang="en-US" sz="2000" dirty="0">
              <a:solidFill>
                <a:schemeClr val="bg1"/>
              </a:solidFill>
              <a:latin typeface="Rockwell"/>
            </a:endParaRPr>
          </a:p>
          <a:p>
            <a:pPr marL="0" indent="0">
              <a:lnSpc>
                <a:spcPct val="120000"/>
              </a:lnSpc>
              <a:spcBef>
                <a:spcPts val="1000"/>
              </a:spcBef>
            </a:pPr>
            <a:r>
              <a:rPr lang="en-US" sz="2000" b="1" cap="all" dirty="0">
                <a:solidFill>
                  <a:schemeClr val="bg1"/>
                </a:solidFill>
                <a:latin typeface="Rockwell"/>
              </a:rPr>
              <a:t>NM ID: </a:t>
            </a:r>
            <a:r>
              <a:rPr lang="en-US" sz="2000" dirty="0">
                <a:solidFill>
                  <a:schemeClr val="bg1"/>
                </a:solidFill>
                <a:latin typeface="Rockwell"/>
              </a:rPr>
              <a:t>au513121104007</a:t>
            </a:r>
          </a:p>
          <a:p>
            <a:pPr marL="0" indent="0">
              <a:lnSpc>
                <a:spcPct val="120000"/>
              </a:lnSpc>
              <a:spcBef>
                <a:spcPts val="1000"/>
              </a:spcBef>
            </a:pPr>
            <a:r>
              <a:rPr lang="en-US" sz="2000" b="1" cap="all" dirty="0">
                <a:solidFill>
                  <a:schemeClr val="bg1"/>
                </a:solidFill>
                <a:latin typeface="Rockwell"/>
              </a:rPr>
              <a:t>DEPT: </a:t>
            </a:r>
            <a:r>
              <a:rPr lang="en-US" sz="2000" cap="all" dirty="0">
                <a:solidFill>
                  <a:schemeClr val="bg1"/>
                </a:solidFill>
                <a:latin typeface="Rockwell"/>
              </a:rPr>
              <a:t>BE CSE III </a:t>
            </a:r>
            <a:r>
              <a:rPr lang="en-US" sz="2000" cap="all" err="1">
                <a:solidFill>
                  <a:schemeClr val="bg1"/>
                </a:solidFill>
                <a:latin typeface="Rockwell"/>
              </a:rPr>
              <a:t>Y</a:t>
            </a:r>
            <a:r>
              <a:rPr lang="en-US" sz="2000" err="1">
                <a:solidFill>
                  <a:schemeClr val="bg1"/>
                </a:solidFill>
                <a:latin typeface="Rockwell"/>
              </a:rPr>
              <a:t>r</a:t>
            </a:r>
            <a:endParaRPr sz="2000" err="1">
              <a:solidFill>
                <a:schemeClr val="bg1"/>
              </a:solidFill>
            </a:endParaRPr>
          </a:p>
        </p:txBody>
      </p:sp>
      <p:sp>
        <p:nvSpPr>
          <p:cNvPr id="9" name="Rectangle 8">
            <a:extLst>
              <a:ext uri="{FF2B5EF4-FFF2-40B4-BE49-F238E27FC236}">
                <a16:creationId xmlns:a16="http://schemas.microsoft.com/office/drawing/2014/main" id="{9571941B-A3F2-9889-E725-60BD17A74D6D}"/>
              </a:ext>
            </a:extLst>
          </p:cNvPr>
          <p:cNvSpPr/>
          <p:nvPr/>
        </p:nvSpPr>
        <p:spPr>
          <a:xfrm>
            <a:off x="7168444" y="4670778"/>
            <a:ext cx="1933222" cy="211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pic>
        <p:nvPicPr>
          <p:cNvPr id="567" name="Google Shape;567;p24"/>
          <p:cNvPicPr preferRelativeResize="0"/>
          <p:nvPr/>
        </p:nvPicPr>
        <p:blipFill rotWithShape="1">
          <a:blip r:embed="rId3">
            <a:alphaModFix/>
          </a:blip>
          <a:srcRect l="18412" r="13089"/>
          <a:stretch/>
        </p:blipFill>
        <p:spPr>
          <a:xfrm>
            <a:off x="0" y="0"/>
            <a:ext cx="7032627" cy="6857999"/>
          </a:xfrm>
          <a:prstGeom prst="rect">
            <a:avLst/>
          </a:prstGeom>
          <a:noFill/>
          <a:ln>
            <a:noFill/>
          </a:ln>
        </p:spPr>
      </p:pic>
      <p:sp>
        <p:nvSpPr>
          <p:cNvPr id="568" name="Google Shape;568;p24"/>
          <p:cNvSpPr txBox="1">
            <a:spLocks noGrp="1"/>
          </p:cNvSpPr>
          <p:nvPr>
            <p:ph type="title"/>
          </p:nvPr>
        </p:nvSpPr>
        <p:spPr>
          <a:xfrm>
            <a:off x="8066478" y="1715575"/>
            <a:ext cx="4962000" cy="13416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sz="6000" dirty="0"/>
              <a:t>RESULT</a:t>
            </a:r>
          </a:p>
        </p:txBody>
      </p:sp>
      <p:sp>
        <p:nvSpPr>
          <p:cNvPr id="577" name="Google Shape;577;p24">
            <a:hlinkClick r:id="rId4"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pred.PNG">
            <a:extLst>
              <a:ext uri="{FF2B5EF4-FFF2-40B4-BE49-F238E27FC236}">
                <a16:creationId xmlns:a16="http://schemas.microsoft.com/office/drawing/2014/main" id="{F7A8CCBD-D1E0-D1BF-C6D0-6FEC90272AD9}"/>
              </a:ext>
            </a:extLst>
          </p:cNvPr>
          <p:cNvPicPr>
            <a:picLocks noChangeAspect="1"/>
          </p:cNvPicPr>
          <p:nvPr/>
        </p:nvPicPr>
        <p:blipFill>
          <a:blip r:embed="rId5"/>
          <a:stretch>
            <a:fillRect/>
          </a:stretch>
        </p:blipFill>
        <p:spPr>
          <a:xfrm>
            <a:off x="-2823" y="-5513"/>
            <a:ext cx="7851421" cy="6869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pic>
        <p:nvPicPr>
          <p:cNvPr id="567" name="Google Shape;567;p24"/>
          <p:cNvPicPr preferRelativeResize="0"/>
          <p:nvPr/>
        </p:nvPicPr>
        <p:blipFill rotWithShape="1">
          <a:blip r:embed="rId3">
            <a:alphaModFix/>
          </a:blip>
          <a:srcRect l="18412" r="13089"/>
          <a:stretch/>
        </p:blipFill>
        <p:spPr>
          <a:xfrm>
            <a:off x="0" y="0"/>
            <a:ext cx="7032627" cy="6857999"/>
          </a:xfrm>
          <a:prstGeom prst="rect">
            <a:avLst/>
          </a:prstGeom>
          <a:noFill/>
          <a:ln>
            <a:noFill/>
          </a:ln>
        </p:spPr>
      </p:pic>
      <p:sp>
        <p:nvSpPr>
          <p:cNvPr id="568" name="Google Shape;568;p24"/>
          <p:cNvSpPr txBox="1">
            <a:spLocks noGrp="1"/>
          </p:cNvSpPr>
          <p:nvPr>
            <p:ph type="title"/>
          </p:nvPr>
        </p:nvSpPr>
        <p:spPr>
          <a:xfrm>
            <a:off x="8772034" y="1715575"/>
            <a:ext cx="4962000" cy="13416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sz="6000" dirty="0"/>
              <a:t>RESULT</a:t>
            </a:r>
          </a:p>
        </p:txBody>
      </p:sp>
      <p:sp>
        <p:nvSpPr>
          <p:cNvPr id="577" name="Google Shape;577;p24">
            <a:hlinkClick r:id="rId4"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group of dogs on a grassy hill&#10;&#10;Description automatically generated">
            <a:extLst>
              <a:ext uri="{FF2B5EF4-FFF2-40B4-BE49-F238E27FC236}">
                <a16:creationId xmlns:a16="http://schemas.microsoft.com/office/drawing/2014/main" id="{E33C8973-69DF-F739-A6B7-EC84C5030704}"/>
              </a:ext>
            </a:extLst>
          </p:cNvPr>
          <p:cNvPicPr>
            <a:picLocks noChangeAspect="1"/>
          </p:cNvPicPr>
          <p:nvPr/>
        </p:nvPicPr>
        <p:blipFill>
          <a:blip r:embed="rId5"/>
          <a:stretch>
            <a:fillRect/>
          </a:stretch>
        </p:blipFill>
        <p:spPr>
          <a:xfrm>
            <a:off x="-529" y="-3704"/>
            <a:ext cx="8368947" cy="6865408"/>
          </a:xfrm>
          <a:prstGeom prst="rect">
            <a:avLst/>
          </a:prstGeom>
        </p:spPr>
      </p:pic>
    </p:spTree>
    <p:extLst>
      <p:ext uri="{BB962C8B-B14F-4D97-AF65-F5344CB8AC3E}">
        <p14:creationId xmlns:p14="http://schemas.microsoft.com/office/powerpoint/2010/main" val="231334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5385-733B-43F6-5966-84B9320B697B}"/>
              </a:ext>
            </a:extLst>
          </p:cNvPr>
          <p:cNvSpPr>
            <a:spLocks noGrp="1"/>
          </p:cNvSpPr>
          <p:nvPr>
            <p:ph type="title"/>
          </p:nvPr>
        </p:nvSpPr>
        <p:spPr>
          <a:xfrm>
            <a:off x="3515067" y="1708831"/>
            <a:ext cx="7075533" cy="1287044"/>
          </a:xfrm>
        </p:spPr>
        <p:txBody>
          <a:bodyPr/>
          <a:lstStyle/>
          <a:p>
            <a:r>
              <a:rPr lang="en-US" dirty="0"/>
              <a:t>THANK YOU!</a:t>
            </a:r>
          </a:p>
        </p:txBody>
      </p:sp>
      <p:sp>
        <p:nvSpPr>
          <p:cNvPr id="5" name="Rectangle 4">
            <a:extLst>
              <a:ext uri="{FF2B5EF4-FFF2-40B4-BE49-F238E27FC236}">
                <a16:creationId xmlns:a16="http://schemas.microsoft.com/office/drawing/2014/main" id="{D6A924DF-521B-14CB-D5E3-754562AC89FB}"/>
              </a:ext>
            </a:extLst>
          </p:cNvPr>
          <p:cNvSpPr/>
          <p:nvPr/>
        </p:nvSpPr>
        <p:spPr>
          <a:xfrm>
            <a:off x="14110" y="5573889"/>
            <a:ext cx="155222" cy="12558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30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r>
              <a:rPr lang="en" dirty="0">
                <a:solidFill>
                  <a:schemeClr val="bg1"/>
                </a:solidFill>
              </a:rPr>
              <a:t>PROJECT TITLE</a:t>
            </a:r>
          </a:p>
          <a:p>
            <a:pPr marL="0" lvl="0" indent="0" algn="ctr">
              <a:spcBef>
                <a:spcPts val="0"/>
              </a:spcBef>
              <a:spcAft>
                <a:spcPts val="0"/>
              </a:spcAft>
              <a:buNone/>
            </a:pPr>
            <a:endParaRPr lang="en" dirty="0"/>
          </a:p>
        </p:txBody>
      </p:sp>
      <p:sp>
        <p:nvSpPr>
          <p:cNvPr id="195" name="Google Shape;195;p17"/>
          <p:cNvSpPr txBox="1">
            <a:spLocks noGrp="1"/>
          </p:cNvSpPr>
          <p:nvPr>
            <p:ph type="body" idx="1"/>
          </p:nvPr>
        </p:nvSpPr>
        <p:spPr>
          <a:xfrm>
            <a:off x="178867" y="2673886"/>
            <a:ext cx="6577800" cy="3620400"/>
          </a:xfrm>
          <a:prstGeom prst="rect">
            <a:avLst/>
          </a:prstGeom>
        </p:spPr>
        <p:txBody>
          <a:bodyPr spcFirstLastPara="1" wrap="square" lIns="121900" tIns="121900" rIns="121900" bIns="121900" anchor="ctr" anchorCtr="0">
            <a:noAutofit/>
          </a:bodyPr>
          <a:lstStyle/>
          <a:p>
            <a:pPr marL="0" indent="0" algn="ctr">
              <a:lnSpc>
                <a:spcPct val="100000"/>
              </a:lnSpc>
              <a:buNone/>
            </a:pPr>
            <a:r>
              <a:rPr lang="en" sz="4000" dirty="0">
                <a:solidFill>
                  <a:schemeClr val="tx1"/>
                </a:solidFill>
                <a:latin typeface="Rockwell"/>
                <a:cs typeface="Segoe UI"/>
              </a:rPr>
              <a:t>IMAGE CAPTION GENERATOR</a:t>
            </a:r>
            <a:endParaRPr lang="en-US" sz="4000">
              <a:solidFill>
                <a:schemeClr val="tx1"/>
              </a:solidFill>
              <a:latin typeface="Rockwell"/>
              <a:cs typeface="Segoe UI"/>
            </a:endParaRPr>
          </a:p>
          <a:p>
            <a:pPr marL="0" indent="0" algn="ctr">
              <a:lnSpc>
                <a:spcPct val="100000"/>
              </a:lnSpc>
              <a:buNone/>
            </a:pPr>
            <a:endParaRPr lang="en" sz="4000" dirty="0">
              <a:solidFill>
                <a:schemeClr val="tx1"/>
              </a:solidFill>
              <a:latin typeface="Rockwell"/>
              <a:cs typeface="Segoe UI"/>
            </a:endParaRPr>
          </a:p>
          <a:p>
            <a:pPr marL="0" lvl="0" indent="0" algn="l">
              <a:lnSpc>
                <a:spcPct val="100000"/>
              </a:lnSpc>
              <a:spcBef>
                <a:spcPts val="0"/>
              </a:spcBef>
              <a:spcAft>
                <a:spcPts val="0"/>
              </a:spcAft>
              <a:buNone/>
            </a:pPr>
            <a:endParaRPr lang="en" b="1" dirty="0">
              <a:solidFill>
                <a:schemeClr val="tx1"/>
              </a:solidFill>
              <a:latin typeface="Rockwell"/>
            </a:endParaRPr>
          </a:p>
        </p:txBody>
      </p:sp>
      <p:sp>
        <p:nvSpPr>
          <p:cNvPr id="196" name="Google Shape;196;p17">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17"/>
          <p:cNvGrpSpPr/>
          <p:nvPr/>
        </p:nvGrpSpPr>
        <p:grpSpPr>
          <a:xfrm>
            <a:off x="11271317" y="6187415"/>
            <a:ext cx="692651" cy="424867"/>
            <a:chOff x="4410025" y="5528957"/>
            <a:chExt cx="1639799" cy="1005840"/>
          </a:xfrm>
        </p:grpSpPr>
        <p:cxnSp>
          <p:nvCxnSpPr>
            <p:cNvPr id="198" name="Google Shape;198;p17"/>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199" name="Google Shape;199;p17"/>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00" name="Google Shape;200;p17"/>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05" name="Google Shape;205;p17"/>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5D6E04C7-E4BD-5DD7-6E2C-CBE0A8CDA058}"/>
              </a:ext>
            </a:extLst>
          </p:cNvPr>
          <p:cNvSpPr/>
          <p:nvPr/>
        </p:nvSpPr>
        <p:spPr>
          <a:xfrm>
            <a:off x="0" y="5559778"/>
            <a:ext cx="366888" cy="12558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oogle Shape;201;p17">
            <a:extLst>
              <a:ext uri="{FF2B5EF4-FFF2-40B4-BE49-F238E27FC236}">
                <a16:creationId xmlns:a16="http://schemas.microsoft.com/office/drawing/2014/main" id="{493B844C-B747-8464-5E0D-52A98639E111}"/>
              </a:ext>
            </a:extLst>
          </p:cNvPr>
          <p:cNvGrpSpPr/>
          <p:nvPr/>
        </p:nvGrpSpPr>
        <p:grpSpPr>
          <a:xfrm flipH="1">
            <a:off x="403281" y="9672949"/>
            <a:ext cx="654762" cy="1182472"/>
            <a:chOff x="365392" y="6099099"/>
            <a:chExt cx="1550100" cy="1182472"/>
          </a:xfrm>
        </p:grpSpPr>
        <p:cxnSp>
          <p:nvCxnSpPr>
            <p:cNvPr id="4" name="Google Shape;202;p17">
              <a:extLst>
                <a:ext uri="{FF2B5EF4-FFF2-40B4-BE49-F238E27FC236}">
                  <a16:creationId xmlns:a16="http://schemas.microsoft.com/office/drawing/2014/main" id="{14AA0359-517A-EEF7-CAD9-6458751D5E94}"/>
                </a:ext>
              </a:extLst>
            </p:cNvPr>
            <p:cNvCxnSpPr/>
            <p:nvPr/>
          </p:nvCxnSpPr>
          <p:spPr>
            <a:xfrm>
              <a:off x="365392" y="6690808"/>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5" name="Google Shape;203;p17">
              <a:extLst>
                <a:ext uri="{FF2B5EF4-FFF2-40B4-BE49-F238E27FC236}">
                  <a16:creationId xmlns:a16="http://schemas.microsoft.com/office/drawing/2014/main" id="{A0C66407-86B5-A92B-68B6-3C680A90FF93}"/>
                </a:ext>
              </a:extLst>
            </p:cNvPr>
            <p:cNvCxnSpPr/>
            <p:nvPr/>
          </p:nvCxnSpPr>
          <p:spPr>
            <a:xfrm rot="-2865211">
              <a:off x="1436575" y="6941555"/>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6" name="Google Shape;204;p17">
              <a:extLst>
                <a:ext uri="{FF2B5EF4-FFF2-40B4-BE49-F238E27FC236}">
                  <a16:creationId xmlns:a16="http://schemas.microsoft.com/office/drawing/2014/main" id="{67546FE1-B48D-F849-AF45-CD4EB49DC206}"/>
                </a:ext>
              </a:extLst>
            </p:cNvPr>
            <p:cNvCxnSpPr/>
            <p:nvPr/>
          </p:nvCxnSpPr>
          <p:spPr>
            <a:xfrm rot="2865211">
              <a:off x="1436575" y="6439115"/>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7" name="Google Shape;201;p17">
            <a:extLst>
              <a:ext uri="{FF2B5EF4-FFF2-40B4-BE49-F238E27FC236}">
                <a16:creationId xmlns:a16="http://schemas.microsoft.com/office/drawing/2014/main" id="{F05D48C1-56EB-572D-BB7B-FE16683F3845}"/>
              </a:ext>
            </a:extLst>
          </p:cNvPr>
          <p:cNvGrpSpPr/>
          <p:nvPr/>
        </p:nvGrpSpPr>
        <p:grpSpPr>
          <a:xfrm flipH="1">
            <a:off x="546156" y="9898348"/>
            <a:ext cx="654762" cy="1182472"/>
            <a:chOff x="508267" y="6241974"/>
            <a:chExt cx="1550100" cy="1182472"/>
          </a:xfrm>
        </p:grpSpPr>
        <p:cxnSp>
          <p:nvCxnSpPr>
            <p:cNvPr id="8" name="Google Shape;202;p17">
              <a:extLst>
                <a:ext uri="{FF2B5EF4-FFF2-40B4-BE49-F238E27FC236}">
                  <a16:creationId xmlns:a16="http://schemas.microsoft.com/office/drawing/2014/main" id="{1975A9CB-770A-EA3A-56B1-ACF091115DE0}"/>
                </a:ext>
              </a:extLst>
            </p:cNvPr>
            <p:cNvCxnSpPr/>
            <p:nvPr/>
          </p:nvCxnSpPr>
          <p:spPr>
            <a:xfrm>
              <a:off x="508267" y="6833683"/>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9" name="Google Shape;203;p17">
              <a:extLst>
                <a:ext uri="{FF2B5EF4-FFF2-40B4-BE49-F238E27FC236}">
                  <a16:creationId xmlns:a16="http://schemas.microsoft.com/office/drawing/2014/main" id="{120655BF-707B-C8BC-6997-5828C45E871C}"/>
                </a:ext>
              </a:extLst>
            </p:cNvPr>
            <p:cNvCxnSpPr/>
            <p:nvPr/>
          </p:nvCxnSpPr>
          <p:spPr>
            <a:xfrm rot="-2865211">
              <a:off x="1579450" y="7084430"/>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10" name="Google Shape;204;p17">
              <a:extLst>
                <a:ext uri="{FF2B5EF4-FFF2-40B4-BE49-F238E27FC236}">
                  <a16:creationId xmlns:a16="http://schemas.microsoft.com/office/drawing/2014/main" id="{D4DB95BD-E907-41A7-64DF-2069B60BCE94}"/>
                </a:ext>
              </a:extLst>
            </p:cNvPr>
            <p:cNvCxnSpPr/>
            <p:nvPr/>
          </p:nvCxnSpPr>
          <p:spPr>
            <a:xfrm rot="2865211">
              <a:off x="1579450" y="6581990"/>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11" name="TextBox 10">
            <a:extLst>
              <a:ext uri="{FF2B5EF4-FFF2-40B4-BE49-F238E27FC236}">
                <a16:creationId xmlns:a16="http://schemas.microsoft.com/office/drawing/2014/main" id="{C275B3D0-4EE8-1051-2DD8-918EBCF5EBA0}"/>
              </a:ext>
            </a:extLst>
          </p:cNvPr>
          <p:cNvSpPr txBox="1"/>
          <p:nvPr/>
        </p:nvSpPr>
        <p:spPr>
          <a:xfrm>
            <a:off x="7504289" y="3129845"/>
            <a:ext cx="446475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0D0D0D"/>
                </a:solidFill>
                <a:latin typeface="Century Schoolbook"/>
              </a:rPr>
              <a:t>Enhancing image comprehension with automated caption generation technology.</a:t>
            </a:r>
            <a:endParaRPr lang="en-US" sz="2800" dirty="0">
              <a:latin typeface="Century Schoolbook"/>
            </a:endParaRPr>
          </a:p>
        </p:txBody>
      </p:sp>
      <p:cxnSp>
        <p:nvCxnSpPr>
          <p:cNvPr id="12" name="Straight Arrow Connector 11">
            <a:extLst>
              <a:ext uri="{FF2B5EF4-FFF2-40B4-BE49-F238E27FC236}">
                <a16:creationId xmlns:a16="http://schemas.microsoft.com/office/drawing/2014/main" id="{2C74B8BE-8D1D-5B6B-E42F-180A8792D7E6}"/>
              </a:ext>
            </a:extLst>
          </p:cNvPr>
          <p:cNvCxnSpPr/>
          <p:nvPr/>
        </p:nvCxnSpPr>
        <p:spPr>
          <a:xfrm flipH="1">
            <a:off x="7282239" y="2669647"/>
            <a:ext cx="2823" cy="3383842"/>
          </a:xfrm>
          <a:prstGeom prst="straightConnector1">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txBox="1">
            <a:spLocks noGrp="1"/>
          </p:cNvSpPr>
          <p:nvPr>
            <p:ph type="title"/>
          </p:nvPr>
        </p:nvSpPr>
        <p:spPr>
          <a:xfrm>
            <a:off x="1374775" y="557350"/>
            <a:ext cx="10347300" cy="763500"/>
          </a:xfrm>
          <a:prstGeom prst="rect">
            <a:avLst/>
          </a:prstGeom>
        </p:spPr>
        <p:txBody>
          <a:bodyPr spcFirstLastPara="1" wrap="square" lIns="121900" tIns="121900" rIns="121900" bIns="121900" anchor="t" anchorCtr="0">
            <a:noAutofit/>
          </a:bodyPr>
          <a:lstStyle/>
          <a:p>
            <a:pPr marL="0" lvl="0" indent="0" algn="ctr">
              <a:spcBef>
                <a:spcPts val="0"/>
              </a:spcBef>
              <a:spcAft>
                <a:spcPts val="0"/>
              </a:spcAft>
              <a:buNone/>
            </a:pPr>
            <a:r>
              <a:rPr lang="en" dirty="0"/>
              <a:t>AGENDA</a:t>
            </a:r>
            <a:endParaRPr lang="en-US" dirty="0"/>
          </a:p>
        </p:txBody>
      </p:sp>
      <p:sp>
        <p:nvSpPr>
          <p:cNvPr id="180" name="Google Shape;180;p16">
            <a:hlinkClick r:id="rId3" action="ppaction://hlinksldjump"/>
          </p:cNvPr>
          <p:cNvSpPr txBox="1">
            <a:spLocks noGrp="1"/>
          </p:cNvSpPr>
          <p:nvPr>
            <p:ph type="subTitle" idx="1"/>
          </p:nvPr>
        </p:nvSpPr>
        <p:spPr>
          <a:xfrm>
            <a:off x="1352700" y="1599600"/>
            <a:ext cx="10347300" cy="717900"/>
          </a:xfrm>
          <a:prstGeom prst="rect">
            <a:avLst/>
          </a:prstGeom>
        </p:spPr>
        <p:txBody>
          <a:bodyPr spcFirstLastPara="1" wrap="square" lIns="121900" tIns="121900" rIns="121900" bIns="121900" anchor="t" anchorCtr="0">
            <a:noAutofit/>
          </a:bodyPr>
          <a:lstStyle/>
          <a:p>
            <a:pPr marL="0" indent="0">
              <a:lnSpc>
                <a:spcPct val="114999"/>
              </a:lnSpc>
              <a:spcAft>
                <a:spcPts val="2100"/>
              </a:spcAft>
            </a:pPr>
            <a:r>
              <a:rPr lang="en" sz="2600" dirty="0"/>
              <a:t>PROBLEM STATEMENT</a:t>
            </a:r>
            <a:endParaRPr lang="en-US" sz="2600" dirty="0"/>
          </a:p>
        </p:txBody>
      </p:sp>
      <p:sp>
        <p:nvSpPr>
          <p:cNvPr id="181" name="Google Shape;181;p16">
            <a:hlinkClick r:id="rId4" action="ppaction://hlinksldjump"/>
          </p:cNvPr>
          <p:cNvSpPr txBox="1">
            <a:spLocks noGrp="1"/>
          </p:cNvSpPr>
          <p:nvPr>
            <p:ph type="subTitle" idx="2"/>
          </p:nvPr>
        </p:nvSpPr>
        <p:spPr>
          <a:xfrm>
            <a:off x="1352700" y="2306570"/>
            <a:ext cx="10347300" cy="717900"/>
          </a:xfrm>
          <a:prstGeom prst="rect">
            <a:avLst/>
          </a:prstGeom>
        </p:spPr>
        <p:txBody>
          <a:bodyPr spcFirstLastPara="1" wrap="square" lIns="121900" tIns="121900" rIns="121900" bIns="121900" anchor="t" anchorCtr="0">
            <a:noAutofit/>
          </a:bodyPr>
          <a:lstStyle/>
          <a:p>
            <a:pPr marL="0" indent="0">
              <a:lnSpc>
                <a:spcPct val="114999"/>
              </a:lnSpc>
              <a:spcAft>
                <a:spcPts val="2100"/>
              </a:spcAft>
            </a:pPr>
            <a:r>
              <a:rPr lang="en" sz="2600" dirty="0"/>
              <a:t>PROJECT OVERVIEW</a:t>
            </a:r>
            <a:endParaRPr lang="en-US" sz="2600" dirty="0"/>
          </a:p>
        </p:txBody>
      </p:sp>
      <p:sp>
        <p:nvSpPr>
          <p:cNvPr id="182" name="Google Shape;182;p16">
            <a:hlinkClick r:id="rId5" action="ppaction://hlinksldjump"/>
          </p:cNvPr>
          <p:cNvSpPr txBox="1">
            <a:spLocks noGrp="1"/>
          </p:cNvSpPr>
          <p:nvPr>
            <p:ph type="subTitle" idx="3"/>
          </p:nvPr>
        </p:nvSpPr>
        <p:spPr>
          <a:xfrm>
            <a:off x="1352700" y="3013540"/>
            <a:ext cx="10347300" cy="717900"/>
          </a:xfrm>
          <a:prstGeom prst="rect">
            <a:avLst/>
          </a:prstGeom>
        </p:spPr>
        <p:txBody>
          <a:bodyPr spcFirstLastPara="1" wrap="square" lIns="121900" tIns="121900" rIns="121900" bIns="121900" anchor="t" anchorCtr="0">
            <a:noAutofit/>
          </a:bodyPr>
          <a:lstStyle/>
          <a:p>
            <a:pPr marL="0" indent="0">
              <a:lnSpc>
                <a:spcPct val="114999"/>
              </a:lnSpc>
              <a:spcAft>
                <a:spcPts val="2100"/>
              </a:spcAft>
            </a:pPr>
            <a:r>
              <a:rPr lang="en" sz="2600" dirty="0"/>
              <a:t> THE END USERS</a:t>
            </a:r>
            <a:endParaRPr lang="en-US" sz="2600" dirty="0"/>
          </a:p>
        </p:txBody>
      </p:sp>
      <p:sp>
        <p:nvSpPr>
          <p:cNvPr id="183" name="Google Shape;183;p16">
            <a:hlinkClick r:id="rId6" action="ppaction://hlinksldjump"/>
          </p:cNvPr>
          <p:cNvSpPr txBox="1">
            <a:spLocks noGrp="1"/>
          </p:cNvSpPr>
          <p:nvPr>
            <p:ph type="subTitle" idx="4"/>
          </p:nvPr>
        </p:nvSpPr>
        <p:spPr>
          <a:xfrm>
            <a:off x="1352700" y="3720510"/>
            <a:ext cx="10347300" cy="717900"/>
          </a:xfrm>
          <a:prstGeom prst="rect">
            <a:avLst/>
          </a:prstGeom>
        </p:spPr>
        <p:txBody>
          <a:bodyPr spcFirstLastPara="1" wrap="square" lIns="121900" tIns="121900" rIns="121900" bIns="121900" anchor="t" anchorCtr="0">
            <a:noAutofit/>
          </a:bodyPr>
          <a:lstStyle/>
          <a:p>
            <a:pPr marL="0" indent="0">
              <a:lnSpc>
                <a:spcPct val="114999"/>
              </a:lnSpc>
              <a:spcAft>
                <a:spcPts val="2100"/>
              </a:spcAft>
            </a:pPr>
            <a:r>
              <a:rPr lang="en" sz="2600" dirty="0"/>
              <a:t>SOLUTION AND ITS VALUE PROPOSITION</a:t>
            </a:r>
            <a:endParaRPr lang="en-US" sz="2600" dirty="0"/>
          </a:p>
        </p:txBody>
      </p:sp>
      <p:sp>
        <p:nvSpPr>
          <p:cNvPr id="184" name="Google Shape;184;p16">
            <a:hlinkClick r:id="rId7" action="ppaction://hlinksldjump"/>
          </p:cNvPr>
          <p:cNvSpPr txBox="1">
            <a:spLocks noGrp="1"/>
          </p:cNvSpPr>
          <p:nvPr>
            <p:ph type="subTitle" idx="5"/>
          </p:nvPr>
        </p:nvSpPr>
        <p:spPr>
          <a:xfrm>
            <a:off x="1352700" y="4427480"/>
            <a:ext cx="10347300" cy="717900"/>
          </a:xfrm>
          <a:prstGeom prst="rect">
            <a:avLst/>
          </a:prstGeom>
        </p:spPr>
        <p:txBody>
          <a:bodyPr spcFirstLastPara="1" wrap="square" lIns="121900" tIns="121900" rIns="121900" bIns="121900" anchor="t" anchorCtr="0">
            <a:noAutofit/>
          </a:bodyPr>
          <a:lstStyle/>
          <a:p>
            <a:pPr marL="0" indent="0">
              <a:lnSpc>
                <a:spcPct val="114999"/>
              </a:lnSpc>
              <a:spcAft>
                <a:spcPts val="2100"/>
              </a:spcAft>
            </a:pPr>
            <a:r>
              <a:rPr lang="en" sz="2600" dirty="0"/>
              <a:t>WOW IN SOLUTION</a:t>
            </a:r>
            <a:endParaRPr lang="en-US" sz="2600" dirty="0"/>
          </a:p>
        </p:txBody>
      </p:sp>
      <p:sp>
        <p:nvSpPr>
          <p:cNvPr id="185" name="Google Shape;185;p16">
            <a:hlinkClick r:id="rId8" action="ppaction://hlinksldjump"/>
          </p:cNvPr>
          <p:cNvSpPr txBox="1">
            <a:spLocks noGrp="1"/>
          </p:cNvSpPr>
          <p:nvPr>
            <p:ph type="subTitle" idx="6"/>
          </p:nvPr>
        </p:nvSpPr>
        <p:spPr>
          <a:xfrm>
            <a:off x="1352700" y="5134450"/>
            <a:ext cx="10347300" cy="717900"/>
          </a:xfrm>
          <a:prstGeom prst="rect">
            <a:avLst/>
          </a:prstGeom>
        </p:spPr>
        <p:txBody>
          <a:bodyPr spcFirstLastPara="1" wrap="square" lIns="121900" tIns="121900" rIns="121900" bIns="121900" anchor="t" anchorCtr="0">
            <a:noAutofit/>
          </a:bodyPr>
          <a:lstStyle/>
          <a:p>
            <a:pPr marL="0" lvl="0" indent="0" algn="ctr">
              <a:lnSpc>
                <a:spcPct val="114999"/>
              </a:lnSpc>
              <a:spcBef>
                <a:spcPts val="0"/>
              </a:spcBef>
              <a:spcAft>
                <a:spcPts val="2100"/>
              </a:spcAft>
              <a:buNone/>
            </a:pPr>
            <a:r>
              <a:rPr lang="en" sz="2600" dirty="0"/>
              <a:t>MODELLING</a:t>
            </a:r>
            <a:endParaRPr lang="en-US" sz="2600" dirty="0"/>
          </a:p>
        </p:txBody>
      </p:sp>
      <p:sp>
        <p:nvSpPr>
          <p:cNvPr id="186" name="Google Shape;186;p16">
            <a:hlinkClick r:id="rId9" action="ppaction://hlinksldjump"/>
          </p:cNvPr>
          <p:cNvSpPr txBox="1">
            <a:spLocks noGrp="1"/>
          </p:cNvSpPr>
          <p:nvPr>
            <p:ph type="subTitle" idx="7"/>
          </p:nvPr>
        </p:nvSpPr>
        <p:spPr>
          <a:xfrm>
            <a:off x="1352700" y="5841400"/>
            <a:ext cx="10347300" cy="717900"/>
          </a:xfrm>
          <a:prstGeom prst="rect">
            <a:avLst/>
          </a:prstGeom>
        </p:spPr>
        <p:txBody>
          <a:bodyPr spcFirstLastPara="1" wrap="square" lIns="121900" tIns="121900" rIns="121900" bIns="121900" anchor="t" anchorCtr="0">
            <a:noAutofit/>
          </a:bodyPr>
          <a:lstStyle/>
          <a:p>
            <a:pPr marL="0" lvl="0" indent="0" algn="ctr">
              <a:lnSpc>
                <a:spcPct val="114999"/>
              </a:lnSpc>
              <a:spcBef>
                <a:spcPts val="0"/>
              </a:spcBef>
              <a:spcAft>
                <a:spcPts val="2100"/>
              </a:spcAft>
              <a:buNone/>
            </a:pPr>
            <a:r>
              <a:rPr lang="en" sz="2600" dirty="0"/>
              <a:t>RESULTS</a:t>
            </a:r>
            <a:endParaRPr lang="en-US" sz="2600" dirty="0"/>
          </a:p>
        </p:txBody>
      </p:sp>
      <p:sp>
        <p:nvSpPr>
          <p:cNvPr id="187" name="Google Shape;187;p16">
            <a:hlinkClick r:id="rId10"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 name="Google Shape;188;p16"/>
          <p:cNvCxnSpPr/>
          <p:nvPr/>
        </p:nvCxnSpPr>
        <p:spPr>
          <a:xfrm>
            <a:off x="3939500" y="1039250"/>
            <a:ext cx="1550100" cy="0"/>
          </a:xfrm>
          <a:prstGeom prst="straightConnector1">
            <a:avLst/>
          </a:prstGeom>
          <a:noFill/>
          <a:ln w="38100" cap="rnd" cmpd="sng">
            <a:solidFill>
              <a:schemeClr val="lt1"/>
            </a:solidFill>
            <a:prstDash val="solid"/>
            <a:round/>
            <a:headEnd type="none" w="med" len="med"/>
            <a:tailEnd type="none" w="med" len="med"/>
          </a:ln>
        </p:spPr>
      </p:cxnSp>
      <p:cxnSp>
        <p:nvCxnSpPr>
          <p:cNvPr id="189" name="Google Shape;189;p16"/>
          <p:cNvCxnSpPr/>
          <p:nvPr/>
        </p:nvCxnSpPr>
        <p:spPr>
          <a:xfrm>
            <a:off x="7572675" y="1039250"/>
            <a:ext cx="1550100" cy="0"/>
          </a:xfrm>
          <a:prstGeom prst="straightConnector1">
            <a:avLst/>
          </a:prstGeom>
          <a:noFill/>
          <a:ln w="38100" cap="rnd" cmpd="sng">
            <a:solidFill>
              <a:schemeClr val="lt1"/>
            </a:solidFill>
            <a:prstDash val="solid"/>
            <a:round/>
            <a:headEnd type="none" w="med" len="med"/>
            <a:tailEnd type="none" w="med" len="med"/>
          </a:ln>
        </p:spPr>
      </p:cxnSp>
      <p:sp>
        <p:nvSpPr>
          <p:cNvPr id="3" name="Rectangle 2">
            <a:extLst>
              <a:ext uri="{FF2B5EF4-FFF2-40B4-BE49-F238E27FC236}">
                <a16:creationId xmlns:a16="http://schemas.microsoft.com/office/drawing/2014/main" id="{E717AFF0-5B11-5F44-2D3A-6CBCAE5BC13A}"/>
              </a:ext>
            </a:extLst>
          </p:cNvPr>
          <p:cNvSpPr/>
          <p:nvPr/>
        </p:nvSpPr>
        <p:spPr>
          <a:xfrm>
            <a:off x="0" y="5559778"/>
            <a:ext cx="366888" cy="12558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0"/>
          <p:cNvSpPr txBox="1">
            <a:spLocks noGrp="1"/>
          </p:cNvSpPr>
          <p:nvPr>
            <p:ph type="title"/>
          </p:nvPr>
        </p:nvSpPr>
        <p:spPr>
          <a:xfrm>
            <a:off x="920625" y="2434225"/>
            <a:ext cx="10390500" cy="3399300"/>
          </a:xfrm>
          <a:prstGeom prst="rect">
            <a:avLst/>
          </a:prstGeom>
        </p:spPr>
        <p:txBody>
          <a:bodyPr spcFirstLastPara="1" wrap="square" lIns="121900" tIns="121900" rIns="121900" bIns="121900" anchor="ctr" anchorCtr="0">
            <a:noAutofit/>
          </a:bodyPr>
          <a:lstStyle/>
          <a:p>
            <a:r>
              <a:rPr lang="en" sz="2800" dirty="0"/>
              <a:t>To generate accurate image captions, this project utilizes advanced techniques to address challenges like ambiguity and context understanding, often hindering traditional methods. By leveraging cutting-edge methodologies, the project aims to enhance caption quality and relevance, thus improving the effectiveness of automated image captioning.</a:t>
            </a:r>
            <a:endParaRPr lang="en-US" sz="2800" dirty="0"/>
          </a:p>
        </p:txBody>
      </p:sp>
      <p:sp>
        <p:nvSpPr>
          <p:cNvPr id="262" name="Google Shape;262;p20"/>
          <p:cNvSpPr txBox="1">
            <a:spLocks noGrp="1"/>
          </p:cNvSpPr>
          <p:nvPr>
            <p:ph type="title" idx="2"/>
          </p:nvPr>
        </p:nvSpPr>
        <p:spPr>
          <a:xfrm>
            <a:off x="415600" y="288567"/>
            <a:ext cx="11360700" cy="763500"/>
          </a:xfrm>
          <a:prstGeom prst="rect">
            <a:avLst/>
          </a:prstGeom>
        </p:spPr>
        <p:txBody>
          <a:bodyPr spcFirstLastPara="1" wrap="square" lIns="121900" tIns="121900" rIns="121900" bIns="121900" anchor="t" anchorCtr="0">
            <a:noAutofit/>
          </a:bodyPr>
          <a:lstStyle/>
          <a:p>
            <a:r>
              <a:rPr lang="en" sz="3200" dirty="0"/>
              <a:t>PROBLEM STATEMENT</a:t>
            </a:r>
            <a:endParaRPr lang="en-US" sz="3200" dirty="0"/>
          </a:p>
        </p:txBody>
      </p:sp>
      <p:sp>
        <p:nvSpPr>
          <p:cNvPr id="263" name="Google Shape;263;p20">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20"/>
          <p:cNvGrpSpPr/>
          <p:nvPr/>
        </p:nvGrpSpPr>
        <p:grpSpPr>
          <a:xfrm>
            <a:off x="11271317" y="6187415"/>
            <a:ext cx="692651" cy="424867"/>
            <a:chOff x="4410025" y="5528957"/>
            <a:chExt cx="1639799" cy="1005840"/>
          </a:xfrm>
        </p:grpSpPr>
        <p:cxnSp>
          <p:nvCxnSpPr>
            <p:cNvPr id="265" name="Google Shape;265;p20"/>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66" name="Google Shape;266;p20"/>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67" name="Google Shape;267;p20"/>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68" name="Google Shape;268;p20"/>
          <p:cNvGrpSpPr/>
          <p:nvPr/>
        </p:nvGrpSpPr>
        <p:grpSpPr>
          <a:xfrm flipH="1">
            <a:off x="421836" y="6187415"/>
            <a:ext cx="692651" cy="424867"/>
            <a:chOff x="4410025" y="5528957"/>
            <a:chExt cx="1639799" cy="1005840"/>
          </a:xfrm>
        </p:grpSpPr>
        <p:cxnSp>
          <p:nvCxnSpPr>
            <p:cNvPr id="269" name="Google Shape;269;p20"/>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70" name="Google Shape;270;p20"/>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71" name="Google Shape;271;p20"/>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72" name="Google Shape;272;p20"/>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60F7280E-0746-255B-B7FA-74E496B2172F}"/>
              </a:ext>
            </a:extLst>
          </p:cNvPr>
          <p:cNvSpPr>
            <a:spLocks noGrp="1"/>
          </p:cNvSpPr>
          <p:nvPr>
            <p:ph type="subTitle" idx="1"/>
          </p:nvPr>
        </p:nvSpPr>
        <p:spPr/>
        <p:txBody>
          <a:bodyPr/>
          <a:lstStyle/>
          <a:p>
            <a:r>
              <a:rPr lang="en-US" dirty="0"/>
              <a:t>   </a:t>
            </a:r>
          </a:p>
        </p:txBody>
      </p:sp>
      <p:sp>
        <p:nvSpPr>
          <p:cNvPr id="5" name="Rectangle 4">
            <a:extLst>
              <a:ext uri="{FF2B5EF4-FFF2-40B4-BE49-F238E27FC236}">
                <a16:creationId xmlns:a16="http://schemas.microsoft.com/office/drawing/2014/main" id="{61157ED5-81D8-7727-C622-1D44F39245B5}"/>
              </a:ext>
            </a:extLst>
          </p:cNvPr>
          <p:cNvSpPr/>
          <p:nvPr/>
        </p:nvSpPr>
        <p:spPr>
          <a:xfrm>
            <a:off x="0" y="5559778"/>
            <a:ext cx="366888" cy="12558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4" name="Google Shape;234;p19"/>
          <p:cNvSpPr txBox="1">
            <a:spLocks noGrp="1"/>
          </p:cNvSpPr>
          <p:nvPr>
            <p:ph type="body" idx="1"/>
          </p:nvPr>
        </p:nvSpPr>
        <p:spPr>
          <a:xfrm>
            <a:off x="9774317" y="3732514"/>
            <a:ext cx="1997700" cy="2330100"/>
          </a:xfrm>
          <a:prstGeom prst="rect">
            <a:avLst/>
          </a:prstGeom>
        </p:spPr>
        <p:txBody>
          <a:bodyPr spcFirstLastPara="1" wrap="square" lIns="121900" tIns="121900" rIns="121900" bIns="121900" anchor="t" anchorCtr="0">
            <a:noAutofit/>
          </a:bodyPr>
          <a:lstStyle/>
          <a:p>
            <a:pPr marL="0" indent="0" algn="ctr">
              <a:lnSpc>
                <a:spcPct val="114999"/>
              </a:lnSpc>
              <a:buNone/>
            </a:pPr>
            <a:r>
              <a:rPr lang="en" sz="1800" dirty="0">
                <a:solidFill>
                  <a:srgbClr val="434343"/>
                </a:solidFill>
              </a:rPr>
              <a:t>Evaluate the generated captions using BLEU-1 and BLEU-2 scores.</a:t>
            </a:r>
            <a:endParaRPr lang="en-US" sz="1800" dirty="0"/>
          </a:p>
          <a:p>
            <a:pPr marL="0" lvl="0" indent="0" algn="ctr">
              <a:lnSpc>
                <a:spcPct val="114999"/>
              </a:lnSpc>
              <a:buNone/>
            </a:pPr>
            <a:endParaRPr lang="en" sz="1800" dirty="0"/>
          </a:p>
        </p:txBody>
      </p:sp>
      <p:sp>
        <p:nvSpPr>
          <p:cNvPr id="230" name="Google Shape;230;p19"/>
          <p:cNvSpPr txBox="1">
            <a:spLocks noGrp="1"/>
          </p:cNvSpPr>
          <p:nvPr>
            <p:ph type="body" idx="2"/>
          </p:nvPr>
        </p:nvSpPr>
        <p:spPr>
          <a:xfrm>
            <a:off x="2821992" y="3732514"/>
            <a:ext cx="1997700" cy="2330100"/>
          </a:xfrm>
          <a:prstGeom prst="rect">
            <a:avLst/>
          </a:prstGeom>
        </p:spPr>
        <p:txBody>
          <a:bodyPr spcFirstLastPara="1" wrap="square" lIns="121900" tIns="121900" rIns="121900" bIns="121900" anchor="t" anchorCtr="0">
            <a:noAutofit/>
          </a:bodyPr>
          <a:lstStyle/>
          <a:p>
            <a:pPr marL="285750" indent="-285750">
              <a:lnSpc>
                <a:spcPct val="114999"/>
              </a:lnSpc>
            </a:pPr>
            <a:r>
              <a:rPr lang="en" sz="1800" dirty="0">
                <a:solidFill>
                  <a:srgbClr val="434343"/>
                </a:solidFill>
              </a:rPr>
              <a:t>Clean and preprocess image captions.</a:t>
            </a:r>
            <a:endParaRPr lang="en-US" sz="1800"/>
          </a:p>
          <a:p>
            <a:pPr marL="285750" indent="-285750">
              <a:lnSpc>
                <a:spcPct val="114999"/>
              </a:lnSpc>
            </a:pPr>
            <a:r>
              <a:rPr lang="en" sz="1800" dirty="0">
                <a:solidFill>
                  <a:srgbClr val="434343"/>
                </a:solidFill>
              </a:rPr>
              <a:t>Tokenize and create a vocabulary.</a:t>
            </a:r>
            <a:endParaRPr lang="en" sz="1800" dirty="0"/>
          </a:p>
          <a:p>
            <a:pPr marL="0" lvl="0" indent="0">
              <a:lnSpc>
                <a:spcPct val="114999"/>
              </a:lnSpc>
              <a:spcBef>
                <a:spcPts val="0"/>
              </a:spcBef>
              <a:spcAft>
                <a:spcPts val="2100"/>
              </a:spcAft>
              <a:buNone/>
            </a:pPr>
            <a:endParaRPr lang="en" sz="1800" dirty="0"/>
          </a:p>
        </p:txBody>
      </p:sp>
      <p:sp>
        <p:nvSpPr>
          <p:cNvPr id="232" name="Google Shape;232;p19"/>
          <p:cNvSpPr txBox="1">
            <a:spLocks noGrp="1"/>
          </p:cNvSpPr>
          <p:nvPr>
            <p:ph type="body" idx="3"/>
          </p:nvPr>
        </p:nvSpPr>
        <p:spPr>
          <a:xfrm>
            <a:off x="4998322" y="3732514"/>
            <a:ext cx="2350477" cy="2330100"/>
          </a:xfrm>
          <a:prstGeom prst="rect">
            <a:avLst/>
          </a:prstGeom>
        </p:spPr>
        <p:txBody>
          <a:bodyPr spcFirstLastPara="1" wrap="square" lIns="121900" tIns="121900" rIns="121900" bIns="121900" anchor="t" anchorCtr="0">
            <a:noAutofit/>
          </a:bodyPr>
          <a:lstStyle/>
          <a:p>
            <a:pPr marL="285750" indent="-285750">
              <a:lnSpc>
                <a:spcPct val="114999"/>
              </a:lnSpc>
            </a:pPr>
            <a:r>
              <a:rPr lang="en">
                <a:solidFill>
                  <a:srgbClr val="434343"/>
                </a:solidFill>
              </a:rPr>
              <a:t>Design a deep learning model for image caption generation.</a:t>
            </a:r>
            <a:endParaRPr lang="en-US"/>
          </a:p>
          <a:p>
            <a:pPr marL="285750" indent="-285750">
              <a:lnSpc>
                <a:spcPct val="114999"/>
              </a:lnSpc>
            </a:pPr>
            <a:r>
              <a:rPr lang="en">
                <a:solidFill>
                  <a:srgbClr val="434343"/>
                </a:solidFill>
              </a:rPr>
              <a:t>Implement an attention mechanism for improved caption generation.</a:t>
            </a:r>
            <a:endParaRPr lang="en"/>
          </a:p>
          <a:p>
            <a:pPr marL="0" indent="0" algn="ctr">
              <a:lnSpc>
                <a:spcPct val="114999"/>
              </a:lnSpc>
              <a:spcAft>
                <a:spcPts val="2100"/>
              </a:spcAft>
              <a:buNone/>
            </a:pPr>
            <a:endParaRPr lang="en" dirty="0"/>
          </a:p>
        </p:txBody>
      </p:sp>
      <p:sp>
        <p:nvSpPr>
          <p:cNvPr id="233" name="Google Shape;233;p19"/>
          <p:cNvSpPr txBox="1">
            <a:spLocks noGrp="1"/>
          </p:cNvSpPr>
          <p:nvPr>
            <p:ph type="subTitle" idx="4"/>
          </p:nvPr>
        </p:nvSpPr>
        <p:spPr>
          <a:xfrm>
            <a:off x="-398560" y="2612333"/>
            <a:ext cx="3310031" cy="1016122"/>
          </a:xfrm>
          <a:prstGeom prst="rect">
            <a:avLst/>
          </a:prstGeom>
        </p:spPr>
        <p:txBody>
          <a:bodyPr spcFirstLastPara="1" wrap="square" lIns="121900" tIns="121900" rIns="121900" bIns="121900" anchor="t" anchorCtr="0">
            <a:noAutofit/>
          </a:bodyPr>
          <a:lstStyle/>
          <a:p>
            <a:pPr marL="0" indent="0">
              <a:lnSpc>
                <a:spcPct val="114999"/>
              </a:lnSpc>
              <a:spcAft>
                <a:spcPts val="100"/>
              </a:spcAft>
            </a:pPr>
            <a:r>
              <a:rPr lang="en" sz="2400" dirty="0"/>
              <a:t>Feature </a:t>
            </a:r>
            <a:endParaRPr lang="en-US" sz="2400"/>
          </a:p>
          <a:p>
            <a:pPr marL="0" indent="0">
              <a:lnSpc>
                <a:spcPct val="114999"/>
              </a:lnSpc>
              <a:spcAft>
                <a:spcPts val="100"/>
              </a:spcAft>
            </a:pPr>
            <a:r>
              <a:rPr lang="en" sz="2400" dirty="0"/>
              <a:t>Extraction</a:t>
            </a:r>
            <a:endParaRPr lang="en-US" sz="2400"/>
          </a:p>
        </p:txBody>
      </p:sp>
      <p:sp>
        <p:nvSpPr>
          <p:cNvPr id="229" name="Google Shape;229;p19"/>
          <p:cNvSpPr txBox="1">
            <a:spLocks noGrp="1"/>
          </p:cNvSpPr>
          <p:nvPr>
            <p:ph type="subTitle" idx="5"/>
          </p:nvPr>
        </p:nvSpPr>
        <p:spPr>
          <a:xfrm>
            <a:off x="2638549" y="2725223"/>
            <a:ext cx="2350477" cy="606900"/>
          </a:xfrm>
          <a:prstGeom prst="rect">
            <a:avLst/>
          </a:prstGeom>
        </p:spPr>
        <p:txBody>
          <a:bodyPr spcFirstLastPara="1" wrap="square" lIns="121900" tIns="121900" rIns="121900" bIns="121900" anchor="t" anchorCtr="0">
            <a:noAutofit/>
          </a:bodyPr>
          <a:lstStyle/>
          <a:p>
            <a:pPr marL="0" indent="0">
              <a:lnSpc>
                <a:spcPct val="100000"/>
              </a:lnSpc>
              <a:spcAft>
                <a:spcPts val="100"/>
              </a:spcAft>
            </a:pPr>
            <a:r>
              <a:rPr lang="en" sz="2400" dirty="0">
                <a:solidFill>
                  <a:srgbClr val="1F2328"/>
                </a:solidFill>
              </a:rPr>
              <a:t>Caption  </a:t>
            </a:r>
            <a:endParaRPr lang="en" sz="2400">
              <a:solidFill>
                <a:srgbClr val="434343"/>
              </a:solidFill>
            </a:endParaRPr>
          </a:p>
          <a:p>
            <a:pPr marL="0" indent="0">
              <a:lnSpc>
                <a:spcPct val="100000"/>
              </a:lnSpc>
              <a:spcAft>
                <a:spcPts val="100"/>
              </a:spcAft>
            </a:pPr>
            <a:r>
              <a:rPr lang="en" sz="2400" dirty="0">
                <a:solidFill>
                  <a:srgbClr val="1F2328"/>
                </a:solidFill>
              </a:rPr>
              <a:t>Preprocessing</a:t>
            </a:r>
            <a:endParaRPr lang="en" sz="2400"/>
          </a:p>
        </p:txBody>
      </p:sp>
      <p:sp>
        <p:nvSpPr>
          <p:cNvPr id="231" name="Google Shape;231;p19"/>
          <p:cNvSpPr txBox="1">
            <a:spLocks noGrp="1"/>
          </p:cNvSpPr>
          <p:nvPr>
            <p:ph type="subTitle" idx="6"/>
          </p:nvPr>
        </p:nvSpPr>
        <p:spPr>
          <a:xfrm>
            <a:off x="5097103" y="2610612"/>
            <a:ext cx="1997700" cy="606900"/>
          </a:xfrm>
          <a:prstGeom prst="rect">
            <a:avLst/>
          </a:prstGeom>
        </p:spPr>
        <p:txBody>
          <a:bodyPr spcFirstLastPara="1" wrap="square" lIns="121900" tIns="121900" rIns="121900" bIns="121900" anchor="t" anchorCtr="0">
            <a:noAutofit/>
          </a:bodyPr>
          <a:lstStyle/>
          <a:p>
            <a:pPr marL="0" indent="0">
              <a:lnSpc>
                <a:spcPct val="114999"/>
              </a:lnSpc>
              <a:spcAft>
                <a:spcPts val="100"/>
              </a:spcAft>
            </a:pPr>
            <a:r>
              <a:rPr lang="en" sz="2400" dirty="0">
                <a:solidFill>
                  <a:srgbClr val="1F2328"/>
                </a:solidFill>
              </a:rPr>
              <a:t>Model Architecture</a:t>
            </a:r>
            <a:endParaRPr lang="en-US" sz="2400"/>
          </a:p>
        </p:txBody>
      </p:sp>
      <p:sp>
        <p:nvSpPr>
          <p:cNvPr id="15" name="Subtitle 14">
            <a:extLst>
              <a:ext uri="{FF2B5EF4-FFF2-40B4-BE49-F238E27FC236}">
                <a16:creationId xmlns:a16="http://schemas.microsoft.com/office/drawing/2014/main" id="{3F2C0A9A-CC4F-411D-2471-D474185A5072}"/>
              </a:ext>
            </a:extLst>
          </p:cNvPr>
          <p:cNvSpPr>
            <a:spLocks noGrp="1"/>
          </p:cNvSpPr>
          <p:nvPr>
            <p:ph type="subTitle" idx="7"/>
          </p:nvPr>
        </p:nvSpPr>
        <p:spPr>
          <a:xfrm>
            <a:off x="7456880" y="2638834"/>
            <a:ext cx="1997700" cy="606900"/>
          </a:xfrm>
        </p:spPr>
        <p:txBody>
          <a:bodyPr/>
          <a:lstStyle/>
          <a:p>
            <a:pPr>
              <a:lnSpc>
                <a:spcPct val="114999"/>
              </a:lnSpc>
              <a:spcAft>
                <a:spcPts val="100"/>
              </a:spcAft>
            </a:pPr>
            <a:r>
              <a:rPr lang="en-US" sz="2400" dirty="0">
                <a:solidFill>
                  <a:srgbClr val="1F2328"/>
                </a:solidFill>
              </a:rPr>
              <a:t>Caption</a:t>
            </a:r>
            <a:endParaRPr lang="en-US" sz="2400" dirty="0">
              <a:solidFill>
                <a:srgbClr val="434343"/>
              </a:solidFill>
            </a:endParaRPr>
          </a:p>
          <a:p>
            <a:pPr>
              <a:lnSpc>
                <a:spcPct val="114999"/>
              </a:lnSpc>
              <a:spcAft>
                <a:spcPts val="100"/>
              </a:spcAft>
            </a:pPr>
            <a:r>
              <a:rPr lang="en-US" sz="2400" dirty="0">
                <a:solidFill>
                  <a:srgbClr val="1F2328"/>
                </a:solidFill>
              </a:rPr>
              <a:t> Generation</a:t>
            </a:r>
            <a:endParaRPr lang="en-US" sz="2400"/>
          </a:p>
        </p:txBody>
      </p:sp>
      <p:sp>
        <p:nvSpPr>
          <p:cNvPr id="16" name="Subtitle 15">
            <a:extLst>
              <a:ext uri="{FF2B5EF4-FFF2-40B4-BE49-F238E27FC236}">
                <a16:creationId xmlns:a16="http://schemas.microsoft.com/office/drawing/2014/main" id="{B7F6074E-04F7-5730-D6F0-EFE655E7CC50}"/>
              </a:ext>
            </a:extLst>
          </p:cNvPr>
          <p:cNvSpPr>
            <a:spLocks noGrp="1"/>
          </p:cNvSpPr>
          <p:nvPr>
            <p:ph type="subTitle" idx="8"/>
          </p:nvPr>
        </p:nvSpPr>
        <p:spPr>
          <a:xfrm>
            <a:off x="9774324" y="2725222"/>
            <a:ext cx="1997700" cy="606900"/>
          </a:xfrm>
        </p:spPr>
        <p:txBody>
          <a:bodyPr/>
          <a:lstStyle/>
          <a:p>
            <a:pPr>
              <a:lnSpc>
                <a:spcPct val="114999"/>
              </a:lnSpc>
            </a:pPr>
            <a:r>
              <a:rPr lang="en-US" sz="2400" dirty="0">
                <a:solidFill>
                  <a:srgbClr val="1F2328"/>
                </a:solidFill>
              </a:rPr>
              <a:t>Evaluation</a:t>
            </a:r>
            <a:endParaRPr lang="en-US" sz="2400"/>
          </a:p>
        </p:txBody>
      </p:sp>
      <p:sp>
        <p:nvSpPr>
          <p:cNvPr id="17" name="Text Placeholder 16">
            <a:extLst>
              <a:ext uri="{FF2B5EF4-FFF2-40B4-BE49-F238E27FC236}">
                <a16:creationId xmlns:a16="http://schemas.microsoft.com/office/drawing/2014/main" id="{3CDFD333-D6CE-0D26-290E-99B98E5C2273}"/>
              </a:ext>
            </a:extLst>
          </p:cNvPr>
          <p:cNvSpPr>
            <a:spLocks noGrp="1"/>
          </p:cNvSpPr>
          <p:nvPr>
            <p:ph type="body" idx="9"/>
          </p:nvPr>
        </p:nvSpPr>
        <p:spPr>
          <a:xfrm>
            <a:off x="377550" y="3831291"/>
            <a:ext cx="2167033" cy="1920878"/>
          </a:xfrm>
        </p:spPr>
        <p:txBody>
          <a:bodyPr/>
          <a:lstStyle/>
          <a:p>
            <a:pPr marL="127000" indent="0">
              <a:buNone/>
            </a:pPr>
            <a:r>
              <a:rPr lang="en-US" sz="1800" dirty="0"/>
              <a:t>Utilize a pre-trained </a:t>
            </a:r>
            <a:r>
              <a:rPr lang="en-US" sz="1800" dirty="0" err="1"/>
              <a:t>Xception</a:t>
            </a:r>
            <a:r>
              <a:rPr lang="en-US" sz="1800" dirty="0"/>
              <a:t> model to extract image features.</a:t>
            </a:r>
            <a:endParaRPr lang="en-US"/>
          </a:p>
          <a:p>
            <a:pPr>
              <a:lnSpc>
                <a:spcPct val="114999"/>
              </a:lnSpc>
            </a:pPr>
            <a:endParaRPr lang="en-US"/>
          </a:p>
          <a:p>
            <a:pPr marL="127000" indent="0">
              <a:lnSpc>
                <a:spcPct val="114999"/>
              </a:lnSpc>
              <a:buNone/>
            </a:pPr>
            <a:br>
              <a:rPr lang="en-US" dirty="0"/>
            </a:br>
            <a:endParaRPr lang="en-US" dirty="0"/>
          </a:p>
        </p:txBody>
      </p:sp>
      <p:sp>
        <p:nvSpPr>
          <p:cNvPr id="18" name="Text Placeholder 17">
            <a:extLst>
              <a:ext uri="{FF2B5EF4-FFF2-40B4-BE49-F238E27FC236}">
                <a16:creationId xmlns:a16="http://schemas.microsoft.com/office/drawing/2014/main" id="{37D63660-4CDA-8CCB-9919-9E8CA7F1CD2A}"/>
              </a:ext>
            </a:extLst>
          </p:cNvPr>
          <p:cNvSpPr>
            <a:spLocks noGrp="1"/>
          </p:cNvSpPr>
          <p:nvPr>
            <p:ph type="body" idx="13"/>
          </p:nvPr>
        </p:nvSpPr>
        <p:spPr>
          <a:xfrm>
            <a:off x="7456875" y="3732514"/>
            <a:ext cx="1997700" cy="2330100"/>
          </a:xfrm>
        </p:spPr>
        <p:txBody>
          <a:bodyPr/>
          <a:lstStyle/>
          <a:p>
            <a:pPr marL="127000" indent="0">
              <a:lnSpc>
                <a:spcPct val="114999"/>
              </a:lnSpc>
              <a:buNone/>
            </a:pPr>
            <a:r>
              <a:rPr lang="en-US" sz="1800" dirty="0">
                <a:solidFill>
                  <a:srgbClr val="434343"/>
                </a:solidFill>
              </a:rPr>
              <a:t>Generate image captions using beam search and standard prediction.</a:t>
            </a:r>
            <a:endParaRPr lang="en-US" sz="1800" dirty="0"/>
          </a:p>
          <a:p>
            <a:pPr marL="127000" indent="0">
              <a:lnSpc>
                <a:spcPct val="114999"/>
              </a:lnSpc>
              <a:buNone/>
            </a:pPr>
            <a:endParaRPr lang="en-US" dirty="0"/>
          </a:p>
        </p:txBody>
      </p:sp>
      <p:sp>
        <p:nvSpPr>
          <p:cNvPr id="239" name="Google Shape;239;p19"/>
          <p:cNvSpPr txBox="1">
            <a:spLocks noGrp="1"/>
          </p:cNvSpPr>
          <p:nvPr>
            <p:ph type="title" idx="4294967295"/>
          </p:nvPr>
        </p:nvSpPr>
        <p:spPr>
          <a:xfrm>
            <a:off x="2342444" y="1533349"/>
            <a:ext cx="2981325" cy="806979"/>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02</a:t>
            </a:r>
            <a:endParaRPr/>
          </a:p>
        </p:txBody>
      </p:sp>
      <p:sp>
        <p:nvSpPr>
          <p:cNvPr id="244" name="Google Shape;244;p19"/>
          <p:cNvSpPr txBox="1">
            <a:spLocks noGrp="1"/>
          </p:cNvSpPr>
          <p:nvPr>
            <p:ph type="title" idx="4294967295"/>
          </p:nvPr>
        </p:nvSpPr>
        <p:spPr>
          <a:xfrm>
            <a:off x="381000" y="447675"/>
            <a:ext cx="11854744" cy="616833"/>
          </a:xfrm>
          <a:prstGeom prst="rect">
            <a:avLst/>
          </a:prstGeom>
        </p:spPr>
        <p:txBody>
          <a:bodyPr spcFirstLastPara="1" wrap="square" lIns="121900" tIns="121900" rIns="121900" bIns="121900" anchor="t" anchorCtr="0">
            <a:noAutofit/>
          </a:bodyPr>
          <a:lstStyle/>
          <a:p>
            <a:pPr algn="ctr"/>
            <a:r>
              <a:rPr lang="en" sz="3200" dirty="0">
                <a:solidFill>
                  <a:srgbClr val="FFFFFF"/>
                </a:solidFill>
              </a:rPr>
              <a:t>PROJECT OVERVIEW</a:t>
            </a:r>
            <a:endParaRPr lang="en-US" sz="3200" dirty="0"/>
          </a:p>
          <a:p>
            <a:pPr marL="0" lvl="0" indent="0" algn="ctr">
              <a:spcBef>
                <a:spcPts val="0"/>
              </a:spcBef>
              <a:spcAft>
                <a:spcPts val="0"/>
              </a:spcAft>
              <a:buNone/>
            </a:pPr>
            <a:endParaRPr lang="en" dirty="0"/>
          </a:p>
        </p:txBody>
      </p:sp>
      <p:grpSp>
        <p:nvGrpSpPr>
          <p:cNvPr id="235" name="Google Shape;235;p19"/>
          <p:cNvGrpSpPr/>
          <p:nvPr/>
        </p:nvGrpSpPr>
        <p:grpSpPr>
          <a:xfrm>
            <a:off x="10949325" y="570600"/>
            <a:ext cx="846900" cy="336000"/>
            <a:chOff x="10949325" y="570600"/>
            <a:chExt cx="846900" cy="336000"/>
          </a:xfrm>
        </p:grpSpPr>
        <p:sp>
          <p:nvSpPr>
            <p:cNvPr id="236" name="Google Shape;236;p19"/>
            <p:cNvSpPr/>
            <p:nvPr/>
          </p:nvSpPr>
          <p:spPr>
            <a:xfrm>
              <a:off x="10949325" y="5706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10949325" y="799200"/>
              <a:ext cx="846900" cy="10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1" name="Google Shape;241;p19"/>
          <p:cNvCxnSpPr/>
          <p:nvPr/>
        </p:nvCxnSpPr>
        <p:spPr>
          <a:xfrm>
            <a:off x="711558" y="2341124"/>
            <a:ext cx="1062000" cy="0"/>
          </a:xfrm>
          <a:prstGeom prst="straightConnector1">
            <a:avLst/>
          </a:prstGeom>
          <a:noFill/>
          <a:ln w="38100" cap="rnd" cmpd="sng">
            <a:solidFill>
              <a:schemeClr val="accent1"/>
            </a:solidFill>
            <a:prstDash val="solid"/>
            <a:round/>
            <a:headEnd type="none" w="med" len="med"/>
            <a:tailEnd type="none" w="med" len="med"/>
          </a:ln>
        </p:spPr>
      </p:cxnSp>
      <p:grpSp>
        <p:nvGrpSpPr>
          <p:cNvPr id="245" name="Google Shape;245;p19"/>
          <p:cNvGrpSpPr/>
          <p:nvPr/>
        </p:nvGrpSpPr>
        <p:grpSpPr>
          <a:xfrm>
            <a:off x="11271317" y="6187415"/>
            <a:ext cx="692651" cy="424867"/>
            <a:chOff x="4410025" y="5528957"/>
            <a:chExt cx="1639799" cy="1005840"/>
          </a:xfrm>
        </p:grpSpPr>
        <p:cxnSp>
          <p:nvCxnSpPr>
            <p:cNvPr id="246" name="Google Shape;246;p19"/>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47" name="Google Shape;247;p19"/>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48" name="Google Shape;248;p19"/>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53" name="Google Shape;253;p19"/>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9;p19">
            <a:extLst>
              <a:ext uri="{FF2B5EF4-FFF2-40B4-BE49-F238E27FC236}">
                <a16:creationId xmlns:a16="http://schemas.microsoft.com/office/drawing/2014/main" id="{861FF1DD-344D-D629-285D-35D8A2A32308}"/>
              </a:ext>
            </a:extLst>
          </p:cNvPr>
          <p:cNvSpPr txBox="1">
            <a:spLocks/>
          </p:cNvSpPr>
          <p:nvPr/>
        </p:nvSpPr>
        <p:spPr>
          <a:xfrm>
            <a:off x="-239889" y="1533349"/>
            <a:ext cx="2981325" cy="60942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9pPr>
          </a:lstStyle>
          <a:p>
            <a:pPr algn="ctr"/>
            <a:r>
              <a:rPr lang="en" dirty="0"/>
              <a:t>01</a:t>
            </a:r>
          </a:p>
        </p:txBody>
      </p:sp>
      <p:sp>
        <p:nvSpPr>
          <p:cNvPr id="24" name="Google Shape;239;p19">
            <a:extLst>
              <a:ext uri="{FF2B5EF4-FFF2-40B4-BE49-F238E27FC236}">
                <a16:creationId xmlns:a16="http://schemas.microsoft.com/office/drawing/2014/main" id="{B96AC681-7E54-0F25-BDCA-9F174D675C2D}"/>
              </a:ext>
            </a:extLst>
          </p:cNvPr>
          <p:cNvSpPr txBox="1">
            <a:spLocks/>
          </p:cNvSpPr>
          <p:nvPr/>
        </p:nvSpPr>
        <p:spPr>
          <a:xfrm>
            <a:off x="4611511" y="1530527"/>
            <a:ext cx="2981325" cy="79286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9pPr>
          </a:lstStyle>
          <a:p>
            <a:pPr algn="ctr"/>
            <a:r>
              <a:rPr lang="en" dirty="0"/>
              <a:t>03</a:t>
            </a:r>
          </a:p>
        </p:txBody>
      </p:sp>
      <p:sp>
        <p:nvSpPr>
          <p:cNvPr id="26" name="Google Shape;239;p19">
            <a:extLst>
              <a:ext uri="{FF2B5EF4-FFF2-40B4-BE49-F238E27FC236}">
                <a16:creationId xmlns:a16="http://schemas.microsoft.com/office/drawing/2014/main" id="{1D8D865D-3C89-1764-F083-6EB8E1B139AD}"/>
              </a:ext>
            </a:extLst>
          </p:cNvPr>
          <p:cNvSpPr txBox="1">
            <a:spLocks/>
          </p:cNvSpPr>
          <p:nvPr/>
        </p:nvSpPr>
        <p:spPr>
          <a:xfrm>
            <a:off x="6968066" y="1544638"/>
            <a:ext cx="2981325" cy="59531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9pPr>
          </a:lstStyle>
          <a:p>
            <a:pPr algn="ctr"/>
            <a:r>
              <a:rPr lang="en" dirty="0"/>
              <a:t>04</a:t>
            </a:r>
          </a:p>
        </p:txBody>
      </p:sp>
      <p:sp>
        <p:nvSpPr>
          <p:cNvPr id="28" name="Google Shape;239;p19">
            <a:extLst>
              <a:ext uri="{FF2B5EF4-FFF2-40B4-BE49-F238E27FC236}">
                <a16:creationId xmlns:a16="http://schemas.microsoft.com/office/drawing/2014/main" id="{33A26D5B-A41C-D2A6-1457-606E7E33FEED}"/>
              </a:ext>
            </a:extLst>
          </p:cNvPr>
          <p:cNvSpPr txBox="1">
            <a:spLocks/>
          </p:cNvSpPr>
          <p:nvPr/>
        </p:nvSpPr>
        <p:spPr>
          <a:xfrm>
            <a:off x="9310511" y="1530527"/>
            <a:ext cx="2924881" cy="76464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4000"/>
              <a:buFont typeface="DM Serif Display"/>
              <a:buNone/>
              <a:defRPr sz="4000" b="0" i="0" u="none" strike="noStrike" cap="none">
                <a:solidFill>
                  <a:schemeClr val="dk1"/>
                </a:solidFill>
                <a:latin typeface="DM Serif Display"/>
                <a:ea typeface="DM Serif Display"/>
                <a:cs typeface="DM Serif Display"/>
                <a:sym typeface="DM Serif Display"/>
              </a:defRPr>
            </a:lvl9pPr>
          </a:lstStyle>
          <a:p>
            <a:pPr algn="ctr"/>
            <a:r>
              <a:rPr lang="en" dirty="0"/>
              <a:t>05</a:t>
            </a:r>
          </a:p>
        </p:txBody>
      </p:sp>
      <p:cxnSp>
        <p:nvCxnSpPr>
          <p:cNvPr id="29" name="Google Shape;241;p19">
            <a:extLst>
              <a:ext uri="{FF2B5EF4-FFF2-40B4-BE49-F238E27FC236}">
                <a16:creationId xmlns:a16="http://schemas.microsoft.com/office/drawing/2014/main" id="{2E3FCD1C-4D57-19AA-CA8A-E4B9B78AC2E5}"/>
              </a:ext>
            </a:extLst>
          </p:cNvPr>
          <p:cNvCxnSpPr>
            <a:cxnSpLocks/>
          </p:cNvCxnSpPr>
          <p:nvPr/>
        </p:nvCxnSpPr>
        <p:spPr>
          <a:xfrm>
            <a:off x="3293891" y="2341124"/>
            <a:ext cx="1062000" cy="0"/>
          </a:xfrm>
          <a:prstGeom prst="straightConnector1">
            <a:avLst/>
          </a:prstGeom>
          <a:noFill/>
          <a:ln w="38100" cap="rnd" cmpd="sng">
            <a:solidFill>
              <a:schemeClr val="accent1"/>
            </a:solidFill>
            <a:prstDash val="solid"/>
            <a:round/>
            <a:headEnd type="none" w="med" len="med"/>
            <a:tailEnd type="none" w="med" len="med"/>
          </a:ln>
        </p:spPr>
      </p:cxnSp>
      <p:cxnSp>
        <p:nvCxnSpPr>
          <p:cNvPr id="30" name="Google Shape;241;p19">
            <a:extLst>
              <a:ext uri="{FF2B5EF4-FFF2-40B4-BE49-F238E27FC236}">
                <a16:creationId xmlns:a16="http://schemas.microsoft.com/office/drawing/2014/main" id="{15AA26C7-C258-C33A-2473-DC3B71DC6E83}"/>
              </a:ext>
            </a:extLst>
          </p:cNvPr>
          <p:cNvCxnSpPr>
            <a:cxnSpLocks/>
          </p:cNvCxnSpPr>
          <p:nvPr/>
        </p:nvCxnSpPr>
        <p:spPr>
          <a:xfrm>
            <a:off x="5565780" y="2341124"/>
            <a:ext cx="1062000" cy="0"/>
          </a:xfrm>
          <a:prstGeom prst="straightConnector1">
            <a:avLst/>
          </a:prstGeom>
          <a:noFill/>
          <a:ln w="38100" cap="rnd" cmpd="sng">
            <a:solidFill>
              <a:schemeClr val="accent1"/>
            </a:solidFill>
            <a:prstDash val="solid"/>
            <a:round/>
            <a:headEnd type="none" w="med" len="med"/>
            <a:tailEnd type="none" w="med" len="med"/>
          </a:ln>
        </p:spPr>
      </p:cxnSp>
      <p:cxnSp>
        <p:nvCxnSpPr>
          <p:cNvPr id="31" name="Google Shape;241;p19">
            <a:extLst>
              <a:ext uri="{FF2B5EF4-FFF2-40B4-BE49-F238E27FC236}">
                <a16:creationId xmlns:a16="http://schemas.microsoft.com/office/drawing/2014/main" id="{BDC9C5A7-BD48-4B8E-4CFE-7F2D15B25891}"/>
              </a:ext>
            </a:extLst>
          </p:cNvPr>
          <p:cNvCxnSpPr>
            <a:cxnSpLocks/>
          </p:cNvCxnSpPr>
          <p:nvPr/>
        </p:nvCxnSpPr>
        <p:spPr>
          <a:xfrm>
            <a:off x="7922335" y="2327012"/>
            <a:ext cx="1062000" cy="0"/>
          </a:xfrm>
          <a:prstGeom prst="straightConnector1">
            <a:avLst/>
          </a:prstGeom>
          <a:noFill/>
          <a:ln w="38100" cap="rnd" cmpd="sng">
            <a:solidFill>
              <a:schemeClr val="accent1"/>
            </a:solidFill>
            <a:prstDash val="solid"/>
            <a:round/>
            <a:headEnd type="none" w="med" len="med"/>
            <a:tailEnd type="none" w="med" len="med"/>
          </a:ln>
        </p:spPr>
      </p:cxnSp>
      <p:cxnSp>
        <p:nvCxnSpPr>
          <p:cNvPr id="32" name="Google Shape;241;p19">
            <a:extLst>
              <a:ext uri="{FF2B5EF4-FFF2-40B4-BE49-F238E27FC236}">
                <a16:creationId xmlns:a16="http://schemas.microsoft.com/office/drawing/2014/main" id="{20721469-ECE7-22B6-3C7B-6CB2AA82AD8D}"/>
              </a:ext>
            </a:extLst>
          </p:cNvPr>
          <p:cNvCxnSpPr>
            <a:cxnSpLocks/>
          </p:cNvCxnSpPr>
          <p:nvPr/>
        </p:nvCxnSpPr>
        <p:spPr>
          <a:xfrm>
            <a:off x="10278891" y="2341124"/>
            <a:ext cx="1062000" cy="0"/>
          </a:xfrm>
          <a:prstGeom prst="straightConnector1">
            <a:avLst/>
          </a:prstGeom>
          <a:noFill/>
          <a:ln w="38100" cap="rnd" cmpd="sng">
            <a:solidFill>
              <a:schemeClr val="accent1"/>
            </a:solidFill>
            <a:prstDash val="solid"/>
            <a:round/>
            <a:headEnd type="none" w="med" len="med"/>
            <a:tailEnd type="none" w="med" len="med"/>
          </a:ln>
        </p:spPr>
      </p:cxnSp>
      <p:sp>
        <p:nvSpPr>
          <p:cNvPr id="34" name="Rectangle 33">
            <a:extLst>
              <a:ext uri="{FF2B5EF4-FFF2-40B4-BE49-F238E27FC236}">
                <a16:creationId xmlns:a16="http://schemas.microsoft.com/office/drawing/2014/main" id="{2BCACD28-AD2C-0914-6C31-EF5DFD27DF8A}"/>
              </a:ext>
            </a:extLst>
          </p:cNvPr>
          <p:cNvSpPr/>
          <p:nvPr/>
        </p:nvSpPr>
        <p:spPr>
          <a:xfrm>
            <a:off x="14110" y="5573889"/>
            <a:ext cx="155222" cy="12558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oogle Shape;249;p19">
            <a:extLst>
              <a:ext uri="{FF2B5EF4-FFF2-40B4-BE49-F238E27FC236}">
                <a16:creationId xmlns:a16="http://schemas.microsoft.com/office/drawing/2014/main" id="{F4B2EEA4-6A3E-4B2D-D0B8-8B4B2C4BD41E}"/>
              </a:ext>
            </a:extLst>
          </p:cNvPr>
          <p:cNvGrpSpPr/>
          <p:nvPr/>
        </p:nvGrpSpPr>
        <p:grpSpPr>
          <a:xfrm flipH="1">
            <a:off x="276281" y="9672949"/>
            <a:ext cx="654762" cy="1182472"/>
            <a:chOff x="238392" y="6099099"/>
            <a:chExt cx="1550100" cy="1182472"/>
          </a:xfrm>
        </p:grpSpPr>
        <p:cxnSp>
          <p:nvCxnSpPr>
            <p:cNvPr id="36" name="Google Shape;250;p19">
              <a:extLst>
                <a:ext uri="{FF2B5EF4-FFF2-40B4-BE49-F238E27FC236}">
                  <a16:creationId xmlns:a16="http://schemas.microsoft.com/office/drawing/2014/main" id="{299AD3B9-1323-A680-91C8-95BE116C7CC4}"/>
                </a:ext>
              </a:extLst>
            </p:cNvPr>
            <p:cNvCxnSpPr/>
            <p:nvPr/>
          </p:nvCxnSpPr>
          <p:spPr>
            <a:xfrm>
              <a:off x="238392" y="6690808"/>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7" name="Google Shape;251;p19">
              <a:extLst>
                <a:ext uri="{FF2B5EF4-FFF2-40B4-BE49-F238E27FC236}">
                  <a16:creationId xmlns:a16="http://schemas.microsoft.com/office/drawing/2014/main" id="{86504629-81EA-6294-9F16-59A15160E51B}"/>
                </a:ext>
              </a:extLst>
            </p:cNvPr>
            <p:cNvCxnSpPr/>
            <p:nvPr/>
          </p:nvCxnSpPr>
          <p:spPr>
            <a:xfrm rot="-2865211">
              <a:off x="1309575" y="6941555"/>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8" name="Google Shape;252;p19">
              <a:extLst>
                <a:ext uri="{FF2B5EF4-FFF2-40B4-BE49-F238E27FC236}">
                  <a16:creationId xmlns:a16="http://schemas.microsoft.com/office/drawing/2014/main" id="{452AAC3B-40AD-20FC-D93B-26252B51D15D}"/>
                </a:ext>
              </a:extLst>
            </p:cNvPr>
            <p:cNvCxnSpPr/>
            <p:nvPr/>
          </p:nvCxnSpPr>
          <p:spPr>
            <a:xfrm rot="2865211">
              <a:off x="1309575" y="6439115"/>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39" name="Google Shape;249;p19">
            <a:extLst>
              <a:ext uri="{FF2B5EF4-FFF2-40B4-BE49-F238E27FC236}">
                <a16:creationId xmlns:a16="http://schemas.microsoft.com/office/drawing/2014/main" id="{C1E5572C-3ACE-CD0D-9D61-229C454907E9}"/>
              </a:ext>
            </a:extLst>
          </p:cNvPr>
          <p:cNvGrpSpPr/>
          <p:nvPr/>
        </p:nvGrpSpPr>
        <p:grpSpPr>
          <a:xfrm flipH="1">
            <a:off x="419156" y="9898348"/>
            <a:ext cx="654762" cy="1182472"/>
            <a:chOff x="381267" y="6241974"/>
            <a:chExt cx="1550100" cy="1182472"/>
          </a:xfrm>
        </p:grpSpPr>
        <p:cxnSp>
          <p:nvCxnSpPr>
            <p:cNvPr id="40" name="Google Shape;250;p19">
              <a:extLst>
                <a:ext uri="{FF2B5EF4-FFF2-40B4-BE49-F238E27FC236}">
                  <a16:creationId xmlns:a16="http://schemas.microsoft.com/office/drawing/2014/main" id="{A94EE91E-7A59-7047-CCD3-75C0630FC40C}"/>
                </a:ext>
              </a:extLst>
            </p:cNvPr>
            <p:cNvCxnSpPr/>
            <p:nvPr/>
          </p:nvCxnSpPr>
          <p:spPr>
            <a:xfrm>
              <a:off x="381267" y="6833683"/>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41" name="Google Shape;251;p19">
              <a:extLst>
                <a:ext uri="{FF2B5EF4-FFF2-40B4-BE49-F238E27FC236}">
                  <a16:creationId xmlns:a16="http://schemas.microsoft.com/office/drawing/2014/main" id="{55D9D7F8-FFE6-4D75-99BF-464DC0C673D1}"/>
                </a:ext>
              </a:extLst>
            </p:cNvPr>
            <p:cNvCxnSpPr/>
            <p:nvPr/>
          </p:nvCxnSpPr>
          <p:spPr>
            <a:xfrm rot="-2865211">
              <a:off x="1452450" y="7084430"/>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42" name="Google Shape;252;p19">
              <a:extLst>
                <a:ext uri="{FF2B5EF4-FFF2-40B4-BE49-F238E27FC236}">
                  <a16:creationId xmlns:a16="http://schemas.microsoft.com/office/drawing/2014/main" id="{49C1F5C3-E7AF-F0E5-4D51-B6CFA81DC378}"/>
                </a:ext>
              </a:extLst>
            </p:cNvPr>
            <p:cNvCxnSpPr/>
            <p:nvPr/>
          </p:nvCxnSpPr>
          <p:spPr>
            <a:xfrm rot="2865211">
              <a:off x="1452450" y="6581990"/>
              <a:ext cx="680032" cy="0"/>
            </a:xfrm>
            <a:prstGeom prst="straightConnector1">
              <a:avLst/>
            </a:prstGeom>
            <a:noFill/>
            <a:ln w="76200" cap="rnd" cmpd="sng">
              <a:solidFill>
                <a:schemeClr val="accent1"/>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3"/>
          <p:cNvSpPr txBox="1">
            <a:spLocks noGrp="1"/>
          </p:cNvSpPr>
          <p:nvPr>
            <p:ph type="title"/>
          </p:nvPr>
        </p:nvSpPr>
        <p:spPr>
          <a:prstGeom prst="rect">
            <a:avLst/>
          </a:prstGeom>
        </p:spPr>
        <p:txBody>
          <a:bodyPr spcFirstLastPara="1" wrap="square" lIns="121900" tIns="121900" rIns="121900" bIns="121900" anchor="t" anchorCtr="0">
            <a:noAutofit/>
          </a:bodyPr>
          <a:lstStyle/>
          <a:p>
            <a:r>
              <a:rPr lang="en" sz="2800" dirty="0"/>
              <a:t> THE END USERS</a:t>
            </a:r>
            <a:endParaRPr lang="en" sz="2800" dirty="0">
              <a:solidFill>
                <a:srgbClr val="000000"/>
              </a:solidFill>
            </a:endParaRPr>
          </a:p>
          <a:p>
            <a:pPr marL="0" lvl="0" indent="0" algn="ctr">
              <a:spcBef>
                <a:spcPts val="0"/>
              </a:spcBef>
              <a:spcAft>
                <a:spcPts val="0"/>
              </a:spcAft>
              <a:buNone/>
            </a:pPr>
            <a:endParaRPr lang="en" sz="4400" dirty="0"/>
          </a:p>
        </p:txBody>
      </p:sp>
      <p:sp>
        <p:nvSpPr>
          <p:cNvPr id="551" name="Google Shape;551;p23">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3"/>
          <p:cNvGrpSpPr/>
          <p:nvPr/>
        </p:nvGrpSpPr>
        <p:grpSpPr>
          <a:xfrm>
            <a:off x="11271317" y="6187415"/>
            <a:ext cx="692651" cy="424867"/>
            <a:chOff x="4410025" y="5528957"/>
            <a:chExt cx="1639799" cy="1005840"/>
          </a:xfrm>
        </p:grpSpPr>
        <p:cxnSp>
          <p:nvCxnSpPr>
            <p:cNvPr id="553" name="Google Shape;553;p23"/>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554" name="Google Shape;554;p23"/>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555" name="Google Shape;555;p23"/>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556" name="Google Shape;556;p23"/>
          <p:cNvGrpSpPr/>
          <p:nvPr/>
        </p:nvGrpSpPr>
        <p:grpSpPr>
          <a:xfrm flipH="1">
            <a:off x="266614" y="6229748"/>
            <a:ext cx="692651" cy="424867"/>
            <a:chOff x="4410025" y="5528957"/>
            <a:chExt cx="1639799" cy="1005840"/>
          </a:xfrm>
        </p:grpSpPr>
        <p:cxnSp>
          <p:nvCxnSpPr>
            <p:cNvPr id="557" name="Google Shape;557;p23"/>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558" name="Google Shape;558;p23"/>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559" name="Google Shape;559;p23"/>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560" name="Google Shape;560;p23"/>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F9455E25-0B94-11FE-7533-9D584123AB0A}"/>
              </a:ext>
            </a:extLst>
          </p:cNvPr>
          <p:cNvSpPr/>
          <p:nvPr/>
        </p:nvSpPr>
        <p:spPr>
          <a:xfrm>
            <a:off x="14110" y="5573889"/>
            <a:ext cx="155222" cy="12558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556;p23">
            <a:extLst>
              <a:ext uri="{FF2B5EF4-FFF2-40B4-BE49-F238E27FC236}">
                <a16:creationId xmlns:a16="http://schemas.microsoft.com/office/drawing/2014/main" id="{F05054B2-CDCC-07A6-45F5-C02855474981}"/>
              </a:ext>
            </a:extLst>
          </p:cNvPr>
          <p:cNvGrpSpPr/>
          <p:nvPr/>
        </p:nvGrpSpPr>
        <p:grpSpPr>
          <a:xfrm flipH="1">
            <a:off x="191614" y="9672949"/>
            <a:ext cx="654762" cy="1182472"/>
            <a:chOff x="153725" y="6099099"/>
            <a:chExt cx="1550100" cy="1182472"/>
          </a:xfrm>
        </p:grpSpPr>
        <p:cxnSp>
          <p:nvCxnSpPr>
            <p:cNvPr id="5" name="Google Shape;557;p23">
              <a:extLst>
                <a:ext uri="{FF2B5EF4-FFF2-40B4-BE49-F238E27FC236}">
                  <a16:creationId xmlns:a16="http://schemas.microsoft.com/office/drawing/2014/main" id="{D0EA4431-B424-13FD-DC61-16B28E2E38ED}"/>
                </a:ext>
              </a:extLst>
            </p:cNvPr>
            <p:cNvCxnSpPr/>
            <p:nvPr/>
          </p:nvCxnSpPr>
          <p:spPr>
            <a:xfrm>
              <a:off x="153725" y="6690808"/>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6" name="Google Shape;558;p23">
              <a:extLst>
                <a:ext uri="{FF2B5EF4-FFF2-40B4-BE49-F238E27FC236}">
                  <a16:creationId xmlns:a16="http://schemas.microsoft.com/office/drawing/2014/main" id="{EDE85EF7-6B03-FACF-9CDE-103AD18B99E8}"/>
                </a:ext>
              </a:extLst>
            </p:cNvPr>
            <p:cNvCxnSpPr/>
            <p:nvPr/>
          </p:nvCxnSpPr>
          <p:spPr>
            <a:xfrm rot="-2865211">
              <a:off x="1224908" y="6941555"/>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7" name="Google Shape;559;p23">
              <a:extLst>
                <a:ext uri="{FF2B5EF4-FFF2-40B4-BE49-F238E27FC236}">
                  <a16:creationId xmlns:a16="http://schemas.microsoft.com/office/drawing/2014/main" id="{457345E5-4D9E-C0BD-D21C-36290EE3CE7B}"/>
                </a:ext>
              </a:extLst>
            </p:cNvPr>
            <p:cNvCxnSpPr/>
            <p:nvPr/>
          </p:nvCxnSpPr>
          <p:spPr>
            <a:xfrm rot="2865211">
              <a:off x="1224908" y="6439115"/>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8" name="Google Shape;556;p23">
            <a:extLst>
              <a:ext uri="{FF2B5EF4-FFF2-40B4-BE49-F238E27FC236}">
                <a16:creationId xmlns:a16="http://schemas.microsoft.com/office/drawing/2014/main" id="{781A3408-1B36-93E5-B63E-D6CB5CFF5926}"/>
              </a:ext>
            </a:extLst>
          </p:cNvPr>
          <p:cNvGrpSpPr/>
          <p:nvPr/>
        </p:nvGrpSpPr>
        <p:grpSpPr>
          <a:xfrm flipH="1">
            <a:off x="334489" y="9898348"/>
            <a:ext cx="654762" cy="1182472"/>
            <a:chOff x="296600" y="6241974"/>
            <a:chExt cx="1550100" cy="1182472"/>
          </a:xfrm>
        </p:grpSpPr>
        <p:cxnSp>
          <p:nvCxnSpPr>
            <p:cNvPr id="9" name="Google Shape;557;p23">
              <a:extLst>
                <a:ext uri="{FF2B5EF4-FFF2-40B4-BE49-F238E27FC236}">
                  <a16:creationId xmlns:a16="http://schemas.microsoft.com/office/drawing/2014/main" id="{5E30A6C0-55D7-2475-4619-7CEB3967ADC5}"/>
                </a:ext>
              </a:extLst>
            </p:cNvPr>
            <p:cNvCxnSpPr/>
            <p:nvPr/>
          </p:nvCxnSpPr>
          <p:spPr>
            <a:xfrm>
              <a:off x="296600" y="6833683"/>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10" name="Google Shape;558;p23">
              <a:extLst>
                <a:ext uri="{FF2B5EF4-FFF2-40B4-BE49-F238E27FC236}">
                  <a16:creationId xmlns:a16="http://schemas.microsoft.com/office/drawing/2014/main" id="{4E0464EC-56CC-945E-5090-93B0656F5334}"/>
                </a:ext>
              </a:extLst>
            </p:cNvPr>
            <p:cNvCxnSpPr/>
            <p:nvPr/>
          </p:nvCxnSpPr>
          <p:spPr>
            <a:xfrm rot="-2865211">
              <a:off x="1367783" y="7084430"/>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11" name="Google Shape;559;p23">
              <a:extLst>
                <a:ext uri="{FF2B5EF4-FFF2-40B4-BE49-F238E27FC236}">
                  <a16:creationId xmlns:a16="http://schemas.microsoft.com/office/drawing/2014/main" id="{C0E1B008-BF9C-F08B-5166-87585158B8DE}"/>
                </a:ext>
              </a:extLst>
            </p:cNvPr>
            <p:cNvCxnSpPr/>
            <p:nvPr/>
          </p:nvCxnSpPr>
          <p:spPr>
            <a:xfrm rot="2865211">
              <a:off x="1367783" y="6581990"/>
              <a:ext cx="680032" cy="0"/>
            </a:xfrm>
            <a:prstGeom prst="straightConnector1">
              <a:avLst/>
            </a:prstGeom>
            <a:noFill/>
            <a:ln w="76200" cap="rnd" cmpd="sng">
              <a:solidFill>
                <a:schemeClr val="accent1"/>
              </a:solidFill>
              <a:prstDash val="solid"/>
              <a:round/>
              <a:headEnd type="none" w="med" len="med"/>
              <a:tailEnd type="none" w="med" len="med"/>
            </a:ln>
          </p:spPr>
        </p:cxnSp>
      </p:grpSp>
      <p:cxnSp>
        <p:nvCxnSpPr>
          <p:cNvPr id="13" name="Google Shape;188;p16">
            <a:extLst>
              <a:ext uri="{FF2B5EF4-FFF2-40B4-BE49-F238E27FC236}">
                <a16:creationId xmlns:a16="http://schemas.microsoft.com/office/drawing/2014/main" id="{CA5591EF-B017-A729-41C1-4DCEDEC76A79}"/>
              </a:ext>
            </a:extLst>
          </p:cNvPr>
          <p:cNvCxnSpPr/>
          <p:nvPr/>
        </p:nvCxnSpPr>
        <p:spPr>
          <a:xfrm>
            <a:off x="5237722" y="1236805"/>
            <a:ext cx="2777766" cy="14111"/>
          </a:xfrm>
          <a:prstGeom prst="straightConnector1">
            <a:avLst/>
          </a:prstGeom>
          <a:noFill/>
          <a:ln w="38100" cap="rnd" cmpd="sng">
            <a:solidFill>
              <a:schemeClr val="lt1"/>
            </a:solidFill>
            <a:prstDash val="solid"/>
            <a:round/>
            <a:headEnd type="none" w="med" len="med"/>
            <a:tailEnd type="none" w="med" len="med"/>
          </a:ln>
        </p:spPr>
      </p:cxnSp>
      <p:sp>
        <p:nvSpPr>
          <p:cNvPr id="686" name="Rectangle 685">
            <a:extLst>
              <a:ext uri="{FF2B5EF4-FFF2-40B4-BE49-F238E27FC236}">
                <a16:creationId xmlns:a16="http://schemas.microsoft.com/office/drawing/2014/main" id="{705BB33C-74EA-B4FF-FE1B-D2644BEE063F}"/>
              </a:ext>
            </a:extLst>
          </p:cNvPr>
          <p:cNvSpPr/>
          <p:nvPr/>
        </p:nvSpPr>
        <p:spPr>
          <a:xfrm>
            <a:off x="1340555" y="1467555"/>
            <a:ext cx="10837333" cy="53339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87" name="Diagram 686">
            <a:extLst>
              <a:ext uri="{FF2B5EF4-FFF2-40B4-BE49-F238E27FC236}">
                <a16:creationId xmlns:a16="http://schemas.microsoft.com/office/drawing/2014/main" id="{A2BB50A2-3FD4-7A27-7415-2ABCCA976249}"/>
              </a:ext>
            </a:extLst>
          </p:cNvPr>
          <p:cNvGraphicFramePr/>
          <p:nvPr>
            <p:extLst>
              <p:ext uri="{D42A27DB-BD31-4B8C-83A1-F6EECF244321}">
                <p14:modId xmlns:p14="http://schemas.microsoft.com/office/powerpoint/2010/main" val="943625151"/>
              </p:ext>
            </p:extLst>
          </p:nvPr>
        </p:nvGraphicFramePr>
        <p:xfrm>
          <a:off x="3048000" y="1473201"/>
          <a:ext cx="7196666" cy="51392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r>
              <a:rPr lang="en" sz="2800" dirty="0"/>
              <a:t>SOLUTION AND ITS VALUE PROPOSITION</a:t>
            </a:r>
            <a:endParaRPr lang="en-US" dirty="0"/>
          </a:p>
        </p:txBody>
      </p:sp>
      <p:sp>
        <p:nvSpPr>
          <p:cNvPr id="212" name="Google Shape;212;p18"/>
          <p:cNvSpPr txBox="1">
            <a:spLocks noGrp="1"/>
          </p:cNvSpPr>
          <p:nvPr>
            <p:ph type="body" idx="4"/>
          </p:nvPr>
        </p:nvSpPr>
        <p:spPr>
          <a:xfrm>
            <a:off x="7096794" y="1861458"/>
            <a:ext cx="3683400" cy="3518100"/>
          </a:xfrm>
          <a:prstGeom prst="rect">
            <a:avLst/>
          </a:prstGeom>
        </p:spPr>
        <p:txBody>
          <a:bodyPr spcFirstLastPara="1" wrap="square" lIns="121900" tIns="121900" rIns="121900" bIns="121900" anchor="t" anchorCtr="0">
            <a:noAutofit/>
          </a:bodyPr>
          <a:lstStyle/>
          <a:p>
            <a:pPr marL="0" indent="0">
              <a:lnSpc>
                <a:spcPct val="114999"/>
              </a:lnSpc>
              <a:buNone/>
            </a:pPr>
            <a:r>
              <a:rPr lang="en" sz="2400" b="1" dirty="0">
                <a:solidFill>
                  <a:srgbClr val="434343"/>
                </a:solidFill>
                <a:latin typeface="Darker Grotesque"/>
                <a:sym typeface="Darker Grotesque"/>
              </a:rPr>
              <a:t>Performance Evaluation</a:t>
            </a:r>
            <a:endParaRPr lang="en-US" sz="2400" dirty="0"/>
          </a:p>
          <a:p>
            <a:pPr marL="0" indent="0">
              <a:lnSpc>
                <a:spcPct val="114999"/>
              </a:lnSpc>
              <a:buNone/>
            </a:pPr>
            <a:endParaRPr lang="en" sz="2400" b="1" dirty="0">
              <a:latin typeface="Darker Grotesque"/>
            </a:endParaRPr>
          </a:p>
          <a:p>
            <a:pPr marL="285750" indent="-285750">
              <a:lnSpc>
                <a:spcPct val="114999"/>
              </a:lnSpc>
            </a:pPr>
            <a:r>
              <a:rPr lang="en-US" dirty="0"/>
              <a:t>Achieves impressive BLEU-1 score of [insert score].</a:t>
            </a:r>
          </a:p>
          <a:p>
            <a:pPr marL="285750" indent="-285750">
              <a:lnSpc>
                <a:spcPct val="114999"/>
              </a:lnSpc>
            </a:pPr>
            <a:r>
              <a:rPr lang="en-US" dirty="0"/>
              <a:t>Obtains notable BLEU-2 score of [insert score].</a:t>
            </a:r>
          </a:p>
          <a:p>
            <a:pPr marL="285750" indent="-285750">
              <a:lnSpc>
                <a:spcPct val="114999"/>
              </a:lnSpc>
            </a:pPr>
            <a:r>
              <a:rPr lang="en-US" dirty="0"/>
              <a:t>Demonstrates effectiveness in generating accurate and contextually relevant captions</a:t>
            </a:r>
          </a:p>
          <a:p>
            <a:pPr marL="285750" indent="-285750">
              <a:lnSpc>
                <a:spcPct val="114999"/>
              </a:lnSpc>
            </a:pPr>
            <a:r>
              <a:rPr lang="en-US" dirty="0"/>
              <a:t>Mention the dataset used for training (Flickr8k).</a:t>
            </a:r>
          </a:p>
          <a:p>
            <a:pPr marL="0" indent="0">
              <a:lnSpc>
                <a:spcPct val="114999"/>
              </a:lnSpc>
              <a:buNone/>
            </a:pPr>
            <a:endParaRPr lang="en-US" dirty="0"/>
          </a:p>
          <a:p>
            <a:pPr marL="0" indent="0">
              <a:lnSpc>
                <a:spcPct val="114999"/>
              </a:lnSpc>
              <a:spcBef>
                <a:spcPts val="2100"/>
              </a:spcBef>
              <a:spcAft>
                <a:spcPts val="2100"/>
              </a:spcAft>
              <a:buNone/>
            </a:pPr>
            <a:endParaRPr lang="en" dirty="0"/>
          </a:p>
        </p:txBody>
      </p:sp>
      <p:sp>
        <p:nvSpPr>
          <p:cNvPr id="213" name="Google Shape;213;p18"/>
          <p:cNvSpPr txBox="1">
            <a:spLocks noGrp="1"/>
          </p:cNvSpPr>
          <p:nvPr>
            <p:ph type="body" idx="3"/>
          </p:nvPr>
        </p:nvSpPr>
        <p:spPr>
          <a:xfrm>
            <a:off x="931426" y="1861464"/>
            <a:ext cx="3683100" cy="3518100"/>
          </a:xfrm>
          <a:prstGeom prst="rect">
            <a:avLst/>
          </a:prstGeom>
        </p:spPr>
        <p:txBody>
          <a:bodyPr spcFirstLastPara="1" wrap="square" lIns="121900" tIns="121900" rIns="121900" bIns="121900" anchor="t" anchorCtr="0">
            <a:noAutofit/>
          </a:bodyPr>
          <a:lstStyle/>
          <a:p>
            <a:pPr marL="0" indent="0">
              <a:lnSpc>
                <a:spcPct val="114999"/>
              </a:lnSpc>
              <a:buNone/>
            </a:pPr>
            <a:r>
              <a:rPr lang="en" sz="2400" b="1" dirty="0">
                <a:solidFill>
                  <a:srgbClr val="434343"/>
                </a:solidFill>
                <a:latin typeface="Darker Grotesque"/>
                <a:sym typeface="Darker Grotesque"/>
              </a:rPr>
              <a:t>Solution Overview</a:t>
            </a:r>
            <a:endParaRPr lang="en-US" sz="2400" b="1" dirty="0"/>
          </a:p>
          <a:p>
            <a:pPr marL="0" indent="0">
              <a:lnSpc>
                <a:spcPct val="114999"/>
              </a:lnSpc>
              <a:buNone/>
            </a:pPr>
            <a:endParaRPr lang="en" sz="2400" b="1" dirty="0">
              <a:solidFill>
                <a:srgbClr val="434343"/>
              </a:solidFill>
              <a:latin typeface="Darker Grotesque"/>
            </a:endParaRPr>
          </a:p>
          <a:p>
            <a:pPr marL="342900" indent="-342900">
              <a:lnSpc>
                <a:spcPct val="114999"/>
              </a:lnSpc>
            </a:pPr>
            <a:r>
              <a:rPr lang="en" sz="2000" dirty="0">
                <a:solidFill>
                  <a:srgbClr val="434343"/>
                </a:solidFill>
              </a:rPr>
              <a:t>Our solution leverages an attention-based deep learning model.</a:t>
            </a:r>
            <a:endParaRPr lang="en" sz="2000" dirty="0"/>
          </a:p>
          <a:p>
            <a:pPr marL="342900" indent="-342900">
              <a:lnSpc>
                <a:spcPct val="114999"/>
              </a:lnSpc>
            </a:pPr>
            <a:r>
              <a:rPr lang="en" sz="2000" dirty="0">
                <a:solidFill>
                  <a:srgbClr val="434343"/>
                </a:solidFill>
              </a:rPr>
              <a:t>Integration of image and text data for generating descriptive captions.</a:t>
            </a:r>
            <a:endParaRPr lang="en" sz="2000" dirty="0"/>
          </a:p>
          <a:p>
            <a:pPr marL="342900" indent="-342900">
              <a:lnSpc>
                <a:spcPct val="114999"/>
              </a:lnSpc>
            </a:pPr>
            <a:r>
              <a:rPr lang="en" sz="2000" dirty="0">
                <a:solidFill>
                  <a:srgbClr val="434343"/>
                </a:solidFill>
              </a:rPr>
              <a:t>Utilizes the </a:t>
            </a:r>
            <a:r>
              <a:rPr lang="en" sz="2000" err="1">
                <a:solidFill>
                  <a:srgbClr val="434343"/>
                </a:solidFill>
              </a:rPr>
              <a:t>Xception</a:t>
            </a:r>
            <a:r>
              <a:rPr lang="en" sz="2000" dirty="0">
                <a:solidFill>
                  <a:srgbClr val="434343"/>
                </a:solidFill>
              </a:rPr>
              <a:t> CNN for image feature extraction.</a:t>
            </a:r>
            <a:endParaRPr lang="en" sz="2000"/>
          </a:p>
          <a:p>
            <a:pPr marL="342900" indent="-342900">
              <a:lnSpc>
                <a:spcPct val="114999"/>
              </a:lnSpc>
            </a:pPr>
            <a:r>
              <a:rPr lang="en" sz="2000" dirty="0">
                <a:solidFill>
                  <a:srgbClr val="434343"/>
                </a:solidFill>
              </a:rPr>
              <a:t>Incorporates a Bidirectional LSTM with attention mechanism for text generation.</a:t>
            </a:r>
            <a:endParaRPr lang="en" sz="2000"/>
          </a:p>
          <a:p>
            <a:pPr marL="0" indent="0">
              <a:lnSpc>
                <a:spcPct val="114999"/>
              </a:lnSpc>
              <a:spcBef>
                <a:spcPts val="2100"/>
              </a:spcBef>
              <a:buNone/>
            </a:pPr>
            <a:endParaRPr lang="en" dirty="0">
              <a:solidFill>
                <a:srgbClr val="434343"/>
              </a:solidFill>
            </a:endParaRPr>
          </a:p>
          <a:p>
            <a:pPr marL="0" lvl="0" indent="0" algn="l" rtl="0">
              <a:spcBef>
                <a:spcPts val="2100"/>
              </a:spcBef>
              <a:spcAft>
                <a:spcPts val="2100"/>
              </a:spcAft>
              <a:buNone/>
            </a:pPr>
            <a:endParaRPr/>
          </a:p>
        </p:txBody>
      </p:sp>
      <p:sp>
        <p:nvSpPr>
          <p:cNvPr id="214" name="Google Shape;214;p18">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8"/>
          <p:cNvGrpSpPr/>
          <p:nvPr/>
        </p:nvGrpSpPr>
        <p:grpSpPr>
          <a:xfrm>
            <a:off x="11271317" y="6187415"/>
            <a:ext cx="692651" cy="424867"/>
            <a:chOff x="4410025" y="5528957"/>
            <a:chExt cx="1639799" cy="1005840"/>
          </a:xfrm>
        </p:grpSpPr>
        <p:cxnSp>
          <p:nvCxnSpPr>
            <p:cNvPr id="216" name="Google Shape;216;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17" name="Google Shape;217;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18" name="Google Shape;218;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19" name="Google Shape;219;p18"/>
          <p:cNvGrpSpPr/>
          <p:nvPr/>
        </p:nvGrpSpPr>
        <p:grpSpPr>
          <a:xfrm flipH="1">
            <a:off x="238392" y="6187415"/>
            <a:ext cx="692651" cy="424867"/>
            <a:chOff x="4410025" y="5528957"/>
            <a:chExt cx="1639799" cy="1005840"/>
          </a:xfrm>
        </p:grpSpPr>
        <p:cxnSp>
          <p:nvCxnSpPr>
            <p:cNvPr id="220" name="Google Shape;220;p18"/>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21" name="Google Shape;221;p18"/>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22" name="Google Shape;222;p18"/>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223" name="Google Shape;223;p18"/>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BF1EBC67-E840-A580-E734-EEDEB33923BB}"/>
              </a:ext>
            </a:extLst>
          </p:cNvPr>
          <p:cNvSpPr/>
          <p:nvPr/>
        </p:nvSpPr>
        <p:spPr>
          <a:xfrm>
            <a:off x="14110" y="5573889"/>
            <a:ext cx="155222" cy="1255888"/>
          </a:xfrm>
          <a:prstGeom prst="rect">
            <a:avLst/>
          </a:prstGeom>
          <a:solidFill>
            <a:srgbClr val="EFE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4" name="Google Shape;284;p21"/>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r>
              <a:rPr lang="en" sz="2600" dirty="0"/>
              <a:t>WOW IN SOLUTION</a:t>
            </a:r>
            <a:endParaRPr lang="en" sz="2600" dirty="0">
              <a:solidFill>
                <a:srgbClr val="000000"/>
              </a:solidFill>
            </a:endParaRPr>
          </a:p>
          <a:p>
            <a:pPr marL="0" lvl="0" indent="0" algn="ctr">
              <a:spcBef>
                <a:spcPts val="0"/>
              </a:spcBef>
              <a:spcAft>
                <a:spcPts val="0"/>
              </a:spcAft>
              <a:buNone/>
            </a:pPr>
            <a:endParaRPr lang="en" dirty="0"/>
          </a:p>
        </p:txBody>
      </p:sp>
      <p:sp>
        <p:nvSpPr>
          <p:cNvPr id="294" name="Google Shape;294;p21">
            <a:hlinkClick r:id="rId3" action="ppaction://hlinksldjump"/>
          </p:cNvPr>
          <p:cNvSpPr/>
          <p:nvPr/>
        </p:nvSpPr>
        <p:spPr>
          <a:xfrm>
            <a:off x="10537975" y="0"/>
            <a:ext cx="1653900" cy="16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21"/>
          <p:cNvGrpSpPr/>
          <p:nvPr/>
        </p:nvGrpSpPr>
        <p:grpSpPr>
          <a:xfrm>
            <a:off x="11271317" y="6187415"/>
            <a:ext cx="692651" cy="424867"/>
            <a:chOff x="4410025" y="5528957"/>
            <a:chExt cx="1639799" cy="1005840"/>
          </a:xfrm>
        </p:grpSpPr>
        <p:cxnSp>
          <p:nvCxnSpPr>
            <p:cNvPr id="296" name="Google Shape;296;p21"/>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297" name="Google Shape;297;p21"/>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298" name="Google Shape;298;p21"/>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299" name="Google Shape;299;p21"/>
          <p:cNvGrpSpPr/>
          <p:nvPr/>
        </p:nvGrpSpPr>
        <p:grpSpPr>
          <a:xfrm flipH="1">
            <a:off x="238392" y="6187415"/>
            <a:ext cx="692651" cy="424867"/>
            <a:chOff x="4410025" y="5528957"/>
            <a:chExt cx="1639799" cy="1005840"/>
          </a:xfrm>
        </p:grpSpPr>
        <p:cxnSp>
          <p:nvCxnSpPr>
            <p:cNvPr id="300" name="Google Shape;300;p21"/>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301" name="Google Shape;301;p21"/>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302" name="Google Shape;302;p21"/>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303" name="Google Shape;303;p21"/>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6" name="Diagram 15">
            <a:extLst>
              <a:ext uri="{FF2B5EF4-FFF2-40B4-BE49-F238E27FC236}">
                <a16:creationId xmlns:a16="http://schemas.microsoft.com/office/drawing/2014/main" id="{3D215A0A-ED53-6BF1-0D1B-D4DD8DCCF362}"/>
              </a:ext>
            </a:extLst>
          </p:cNvPr>
          <p:cNvGraphicFramePr/>
          <p:nvPr>
            <p:extLst>
              <p:ext uri="{D42A27DB-BD31-4B8C-83A1-F6EECF244321}">
                <p14:modId xmlns:p14="http://schemas.microsoft.com/office/powerpoint/2010/main" val="3422208422"/>
              </p:ext>
            </p:extLst>
          </p:nvPr>
        </p:nvGraphicFramePr>
        <p:xfrm>
          <a:off x="0" y="1063978"/>
          <a:ext cx="12107328" cy="61129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83" name="Rectangle 682">
            <a:extLst>
              <a:ext uri="{FF2B5EF4-FFF2-40B4-BE49-F238E27FC236}">
                <a16:creationId xmlns:a16="http://schemas.microsoft.com/office/drawing/2014/main" id="{ED905624-EC48-A783-B19F-BDE45DFF34D6}"/>
              </a:ext>
            </a:extLst>
          </p:cNvPr>
          <p:cNvSpPr/>
          <p:nvPr/>
        </p:nvSpPr>
        <p:spPr>
          <a:xfrm>
            <a:off x="14110" y="5573889"/>
            <a:ext cx="155222" cy="12558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grpSp>
        <p:nvGrpSpPr>
          <p:cNvPr id="526" name="Google Shape;526;p22"/>
          <p:cNvGrpSpPr/>
          <p:nvPr/>
        </p:nvGrpSpPr>
        <p:grpSpPr>
          <a:xfrm>
            <a:off x="11271317" y="6187415"/>
            <a:ext cx="692651" cy="424867"/>
            <a:chOff x="4410025" y="5528957"/>
            <a:chExt cx="1639799" cy="1005840"/>
          </a:xfrm>
        </p:grpSpPr>
        <p:cxnSp>
          <p:nvCxnSpPr>
            <p:cNvPr id="527" name="Google Shape;527;p22"/>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528" name="Google Shape;528;p22"/>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529" name="Google Shape;529;p22"/>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grpSp>
        <p:nvGrpSpPr>
          <p:cNvPr id="530" name="Google Shape;530;p22"/>
          <p:cNvGrpSpPr/>
          <p:nvPr/>
        </p:nvGrpSpPr>
        <p:grpSpPr>
          <a:xfrm flipH="1">
            <a:off x="238392" y="6187415"/>
            <a:ext cx="692651" cy="424867"/>
            <a:chOff x="4410025" y="5528957"/>
            <a:chExt cx="1639799" cy="1005840"/>
          </a:xfrm>
        </p:grpSpPr>
        <p:cxnSp>
          <p:nvCxnSpPr>
            <p:cNvPr id="531" name="Google Shape;531;p22"/>
            <p:cNvCxnSpPr/>
            <p:nvPr/>
          </p:nvCxnSpPr>
          <p:spPr>
            <a:xfrm>
              <a:off x="4410025" y="6032350"/>
              <a:ext cx="1550100" cy="0"/>
            </a:xfrm>
            <a:prstGeom prst="straightConnector1">
              <a:avLst/>
            </a:prstGeom>
            <a:noFill/>
            <a:ln w="76200" cap="rnd" cmpd="sng">
              <a:solidFill>
                <a:schemeClr val="accent1"/>
              </a:solidFill>
              <a:prstDash val="solid"/>
              <a:round/>
              <a:headEnd type="none" w="med" len="med"/>
              <a:tailEnd type="none" w="med" len="med"/>
            </a:ln>
          </p:spPr>
        </p:cxnSp>
        <p:cxnSp>
          <p:nvCxnSpPr>
            <p:cNvPr id="532" name="Google Shape;532;p22"/>
            <p:cNvCxnSpPr/>
            <p:nvPr/>
          </p:nvCxnSpPr>
          <p:spPr>
            <a:xfrm rot="-2865211">
              <a:off x="5481208" y="6283097"/>
              <a:ext cx="680032" cy="0"/>
            </a:xfrm>
            <a:prstGeom prst="straightConnector1">
              <a:avLst/>
            </a:prstGeom>
            <a:noFill/>
            <a:ln w="76200" cap="rnd" cmpd="sng">
              <a:solidFill>
                <a:schemeClr val="accent1"/>
              </a:solidFill>
              <a:prstDash val="solid"/>
              <a:round/>
              <a:headEnd type="none" w="med" len="med"/>
              <a:tailEnd type="none" w="med" len="med"/>
            </a:ln>
          </p:spPr>
        </p:cxnSp>
        <p:cxnSp>
          <p:nvCxnSpPr>
            <p:cNvPr id="533" name="Google Shape;533;p22"/>
            <p:cNvCxnSpPr/>
            <p:nvPr/>
          </p:nvCxnSpPr>
          <p:spPr>
            <a:xfrm rot="2865211">
              <a:off x="5481208" y="5780657"/>
              <a:ext cx="680032" cy="0"/>
            </a:xfrm>
            <a:prstGeom prst="straightConnector1">
              <a:avLst/>
            </a:prstGeom>
            <a:noFill/>
            <a:ln w="76200" cap="rnd" cmpd="sng">
              <a:solidFill>
                <a:schemeClr val="accent1"/>
              </a:solidFill>
              <a:prstDash val="solid"/>
              <a:round/>
              <a:headEnd type="none" w="med" len="med"/>
              <a:tailEnd type="none" w="med" len="med"/>
            </a:ln>
          </p:spPr>
        </p:cxnSp>
      </p:grpSp>
      <p:sp>
        <p:nvSpPr>
          <p:cNvPr id="534" name="Google Shape;534;p22"/>
          <p:cNvSpPr/>
          <p:nvPr/>
        </p:nvSpPr>
        <p:spPr>
          <a:xfrm>
            <a:off x="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a:hlinkClick r:id="" action="ppaction://hlinkshowjump?jump=nextslide"/>
          </p:cNvPr>
          <p:cNvSpPr/>
          <p:nvPr/>
        </p:nvSpPr>
        <p:spPr>
          <a:xfrm>
            <a:off x="11002500" y="6059550"/>
            <a:ext cx="1230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a:extLst>
              <a:ext uri="{FF2B5EF4-FFF2-40B4-BE49-F238E27FC236}">
                <a16:creationId xmlns:a16="http://schemas.microsoft.com/office/drawing/2014/main" id="{54A77E71-0801-3890-9A96-68E87231B519}"/>
              </a:ext>
            </a:extLst>
          </p:cNvPr>
          <p:cNvSpPr/>
          <p:nvPr/>
        </p:nvSpPr>
        <p:spPr>
          <a:xfrm>
            <a:off x="1114778" y="1354667"/>
            <a:ext cx="10964332" cy="54751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0996ED-0C3D-CCEF-CD1A-07D4229B1A3C}"/>
              </a:ext>
            </a:extLst>
          </p:cNvPr>
          <p:cNvSpPr/>
          <p:nvPr/>
        </p:nvSpPr>
        <p:spPr>
          <a:xfrm>
            <a:off x="14110" y="5573889"/>
            <a:ext cx="155222" cy="12558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Diagram 17">
            <a:extLst>
              <a:ext uri="{FF2B5EF4-FFF2-40B4-BE49-F238E27FC236}">
                <a16:creationId xmlns:a16="http://schemas.microsoft.com/office/drawing/2014/main" id="{60968FD1-5FF5-D491-ED52-575D70A569B6}"/>
              </a:ext>
            </a:extLst>
          </p:cNvPr>
          <p:cNvGraphicFramePr/>
          <p:nvPr>
            <p:extLst>
              <p:ext uri="{D42A27DB-BD31-4B8C-83A1-F6EECF244321}">
                <p14:modId xmlns:p14="http://schemas.microsoft.com/office/powerpoint/2010/main" val="641073981"/>
              </p:ext>
            </p:extLst>
          </p:nvPr>
        </p:nvGraphicFramePr>
        <p:xfrm>
          <a:off x="776112" y="132646"/>
          <a:ext cx="11190110" cy="6592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73" name="TextBox 672">
            <a:extLst>
              <a:ext uri="{FF2B5EF4-FFF2-40B4-BE49-F238E27FC236}">
                <a16:creationId xmlns:a16="http://schemas.microsoft.com/office/drawing/2014/main" id="{C7C1A25A-BE3F-0896-AF18-FD4AAA5EDD6E}"/>
              </a:ext>
            </a:extLst>
          </p:cNvPr>
          <p:cNvSpPr txBox="1"/>
          <p:nvPr/>
        </p:nvSpPr>
        <p:spPr>
          <a:xfrm rot="-5400000">
            <a:off x="-1622779" y="2723443"/>
            <a:ext cx="420511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latin typeface="Abril Fatface"/>
              </a:rPr>
              <a:t>MODELLING</a:t>
            </a:r>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000000"/>
      </a:accent1>
      <a:accent2>
        <a:srgbClr val="FFFFFF"/>
      </a:accent2>
      <a:accent3>
        <a:srgbClr val="EFEFEF"/>
      </a:accent3>
      <a:accent4>
        <a:srgbClr val="FF0000"/>
      </a:accent4>
      <a:accent5>
        <a:srgbClr val="FF0000"/>
      </a:accent5>
      <a:accent6>
        <a:srgbClr val="FF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SlidesMania</vt:lpstr>
      <vt:lpstr>FINAL PROJECT</vt:lpstr>
      <vt:lpstr>PROJECT TITLE </vt:lpstr>
      <vt:lpstr>AGENDA</vt:lpstr>
      <vt:lpstr>To generate accurate image captions, this project utilizes advanced techniques to address challenges like ambiguity and context understanding, often hindering traditional methods. By leveraging cutting-edge methodologies, the project aims to enhance caption quality and relevance, thus improving the effectiveness of automated image captioning.</vt:lpstr>
      <vt:lpstr>02</vt:lpstr>
      <vt:lpstr> THE END USERS </vt:lpstr>
      <vt:lpstr>SOLUTION AND ITS VALUE PROPOSITION</vt:lpstr>
      <vt:lpstr>WOW IN SOLUTION </vt:lpstr>
      <vt:lpstr>PowerPoint Presentation</vt:lpstr>
      <vt:lpstr>RESULT</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Presentation</dc:title>
  <cp:revision>445</cp:revision>
  <dcterms:modified xsi:type="dcterms:W3CDTF">2024-04-03T10:18:05Z</dcterms:modified>
</cp:coreProperties>
</file>