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9935B-4662-4F23-B1E9-9C5100E38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F50CF-15B9-49EC-8C07-F64DCDF12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9A001-AC7D-45C6-B981-8A3449210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9E94-42C3-467B-A696-CDD41DC798B5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EEDE6-E5C3-4D8A-B9A8-8301BFA2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CB819-0ACC-4486-9817-75DC90A8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0E5B-F786-491E-8895-57B60E63F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86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8180-9800-46B1-8A39-72E82B1D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C798F-E2AF-4723-B699-80820FAD5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22742-984F-4C6A-B860-2F35B4CB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9E94-42C3-467B-A696-CDD41DC798B5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4621F-A85C-4C5E-B857-57451427B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99107-E5C1-419A-BC66-D8823E305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0E5B-F786-491E-8895-57B60E63F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72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E3BAF-CB6F-4772-B659-D796A75DE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9503A-42FD-443D-BE8C-5E1099BAA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14041-B02C-4053-BB52-0CBF7820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9E94-42C3-467B-A696-CDD41DC798B5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7ED46-E34B-469D-911A-48AFB89D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AC69C-C470-4BFC-A056-C88CB692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0E5B-F786-491E-8895-57B60E63F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96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7D67-4F0F-4C46-B767-8DE9844F4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58B28-ECC4-4237-9475-46039B9C4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88519-4539-4EA6-85E3-492C2191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9E94-42C3-467B-A696-CDD41DC798B5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5518E-D1C1-4ADA-AA46-21831988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F3249-28F7-45DF-BB0E-2D27A499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0E5B-F786-491E-8895-57B60E63F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16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73BE-D704-4EF2-B54A-F04A9851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B2F4C-C7E2-4604-A37C-79A53DFCD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08930-E991-4E62-B73B-02AFA6155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9E94-42C3-467B-A696-CDD41DC798B5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2E206-D599-482C-9931-22411D90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46EB3-0CE6-4F0B-8737-51506D9C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0E5B-F786-491E-8895-57B60E63F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14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A0CF-0376-4FB9-A079-0D3E55EE2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90A05-8D1F-4D31-8FAF-1820CF2B9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FC1D8-42DF-4BDC-BCAD-EA8D3B153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40DDB-4C7D-4DFC-94AC-668727EED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9E94-42C3-467B-A696-CDD41DC798B5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EBECB-6AFA-43D0-A424-4370CA63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3DF91-7E65-4243-97F8-47FD23EA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0E5B-F786-491E-8895-57B60E63F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74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96EE1-CD15-4222-9103-2A789F382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7EEB8-CD60-4D48-9D68-CCA7288C9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784DB-E2AD-4298-A43A-D1F4F86DD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DD7B94-7693-48C7-B7DF-876941D87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11FA5D-7D28-4E83-A4F5-D1DF0EA3C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0D3F6-B477-4788-B43B-5F718F73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9E94-42C3-467B-A696-CDD41DC798B5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4403F6-3A84-450B-B52A-46F8A033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66D5AB-256C-45BF-8762-709416F2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0E5B-F786-491E-8895-57B60E63F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55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CEF8-9D14-4AD9-A2C6-914DD030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8563F-E3B6-4328-8017-8AC9A1E63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9E94-42C3-467B-A696-CDD41DC798B5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63AF0-BEBA-499F-AEB6-6E158906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D83BA-4418-46BA-A5B8-B01CF9F8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0E5B-F786-491E-8895-57B60E63F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76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949D6-53FC-45FB-81CB-839A2842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9E94-42C3-467B-A696-CDD41DC798B5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ED15F-FE1C-4A45-B439-095EF6DE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E4BBE-32BF-4D01-AA5C-163F0A51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0E5B-F786-491E-8895-57B60E63F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11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A6D46-9874-413F-AA3B-4F31A2911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5AE6B-D9F6-416B-9EBC-1A3E5AA2E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746B9-A2A0-43AC-89B1-291E10744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90145-7260-4A15-B068-5188FC72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9E94-42C3-467B-A696-CDD41DC798B5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3AAE0-9083-4C2D-8D95-BFD2CC246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FFA84-8DD0-4316-AC61-6150D9F2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0E5B-F786-491E-8895-57B60E63F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42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2E6E0-683B-4F15-8F6D-EAEF8625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AE2681-AC04-410C-9AE0-837DFC84A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17225-3383-413F-B877-EF2EFC09E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D5348-D398-45B2-A50B-BFEEA62D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9E94-42C3-467B-A696-CDD41DC798B5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3585A-2673-4EF3-9B11-379655434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CDD7C-DD59-4D65-BA5C-6301F9AB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0E5B-F786-491E-8895-57B60E63F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08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EA5432-2FBD-4B4D-B43E-FE795545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B31CE-C22B-42D9-A011-DD12D24D2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C04BA-BF96-45DE-8999-AA775DAFE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B9E94-42C3-467B-A696-CDD41DC798B5}" type="datetimeFigureOut">
              <a:rPr lang="en-IN" smtClean="0"/>
              <a:t>21-09-2019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44E85-7FDF-40B1-B347-154FF472F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7D90F-8CED-443B-B37F-25C27AE11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B0E5B-F786-491E-8895-57B60E63F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81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franc.shinyapps.io/nextwordpredicto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AF38B-3BB7-4940-87D9-5BEA12C47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Science Specialisation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DCDD7-9754-4040-B2B3-6815C90B0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76536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8E91-1959-424A-90EE-FD96D7B1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Next Word Predictor App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9C4CB-2EDE-452D-BD1C-19EC3A118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Gracy</a:t>
            </a:r>
            <a:br>
              <a:rPr lang="en-US" dirty="0"/>
            </a:br>
            <a:endParaRPr lang="en-US" dirty="0"/>
          </a:p>
          <a:p>
            <a:pPr marL="0" indent="0" fontAlgn="base">
              <a:buNone/>
            </a:pPr>
            <a:r>
              <a:rPr lang="en-US" dirty="0"/>
              <a:t>9 January 2018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5387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0C73-5E18-496D-97D2-E291F6BD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AA120-A10F-4F8F-93DE-538AE0D5E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In this project a word prediction prototype app has been built that would predict the next word that they "most likely" want to type.</a:t>
            </a:r>
          </a:p>
          <a:p>
            <a:pPr fontAlgn="base"/>
            <a:r>
              <a:rPr lang="en-US" dirty="0"/>
              <a:t>The app might be used in very limited resource devices and so an </a:t>
            </a:r>
            <a:r>
              <a:rPr lang="en-US" dirty="0" err="1"/>
              <a:t>optimised</a:t>
            </a:r>
            <a:r>
              <a:rPr lang="en-US" dirty="0"/>
              <a:t> training set of 6-grams data is used from the twitter, news and blog corpuses.</a:t>
            </a:r>
          </a:p>
          <a:p>
            <a:pPr fontAlgn="base"/>
            <a:r>
              <a:rPr lang="en-US" dirty="0"/>
              <a:t>Goal was to have smallest application with faster performance to predict next word with reasonable accuracy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5650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5B685-A32D-4723-B222-23A5C4971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Used…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7FA82-4293-4C4F-BE0A-53D02F0F7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The data was read into R using </a:t>
            </a:r>
            <a:r>
              <a:rPr lang="en-US" dirty="0" err="1"/>
              <a:t>data.table</a:t>
            </a:r>
            <a:r>
              <a:rPr lang="en-US" dirty="0"/>
              <a:t>::</a:t>
            </a:r>
            <a:r>
              <a:rPr lang="en-US" dirty="0" err="1"/>
              <a:t>fread</a:t>
            </a:r>
            <a:r>
              <a:rPr lang="en-US" dirty="0"/>
              <a:t> for faster reading of huge files.</a:t>
            </a:r>
          </a:p>
          <a:p>
            <a:pPr fontAlgn="base"/>
            <a:r>
              <a:rPr lang="en-US" dirty="0"/>
              <a:t>Using text2vec package in R, the text was cleaned, tokenized, split into one to six grams and stored with the count of their </a:t>
            </a:r>
            <a:r>
              <a:rPr lang="en-US" dirty="0" err="1"/>
              <a:t>occurances</a:t>
            </a:r>
            <a:r>
              <a:rPr lang="en-US" dirty="0"/>
              <a:t>. This text2vec package is used coz it is flexible, fast and memory efficient.</a:t>
            </a:r>
          </a:p>
          <a:p>
            <a:pPr fontAlgn="base"/>
            <a:r>
              <a:rPr lang="en-US" dirty="0"/>
              <a:t>Smoothing was done using "STUPID BACKOFF" algorithm, which worked out good for large corpuses and calculated score using the frequency of the words.</a:t>
            </a:r>
          </a:p>
          <a:p>
            <a:pPr fontAlgn="base"/>
            <a:r>
              <a:rPr lang="en-US" dirty="0"/>
              <a:t>The query when entered is searched for matching word in the data bases and </a:t>
            </a:r>
            <a:r>
              <a:rPr lang="en-US" dirty="0" err="1"/>
              <a:t>atmost</a:t>
            </a:r>
            <a:r>
              <a:rPr lang="en-US" dirty="0"/>
              <a:t> three predicted words are listed in descending order of their frequency or their score.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116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1F37D-029B-45CE-8BEA-61EE695D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Shiny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1DAAA-4C6B-4D8B-96BD-24DB23534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 app reads in the data tables for each n-gram along with its score. </a:t>
            </a:r>
            <a:r>
              <a:rPr lang="en-US" dirty="0" err="1"/>
              <a:t>Setkeyv</a:t>
            </a:r>
            <a:r>
              <a:rPr lang="en-US" dirty="0"/>
              <a:t> index is used for faster access</a:t>
            </a:r>
          </a:p>
          <a:p>
            <a:pPr fontAlgn="base"/>
            <a:r>
              <a:rPr lang="en-US" dirty="0"/>
              <a:t>Takes input in the provided text box and reactively predicts the next words and lists below. The whole sentence is displayed, once the next word is typed by the user.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5978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BF28A-706E-4997-975D-B893C423C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66AA3-FA6E-409B-8211-DE26ADE54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 Link to the shiny app is :</a:t>
            </a:r>
          </a:p>
          <a:p>
            <a:pPr fontAlgn="base"/>
            <a:r>
              <a:rPr lang="en-US">
                <a:hlinkClick r:id="rId2"/>
              </a:rPr>
              <a:t>Next Word Predictor Prototype App</a:t>
            </a:r>
            <a:endParaRPr lang="en-US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954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279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 Science Specialisation</vt:lpstr>
      <vt:lpstr>The Next Word Predictor App </vt:lpstr>
      <vt:lpstr>Intro</vt:lpstr>
      <vt:lpstr>Algorithm Used…</vt:lpstr>
      <vt:lpstr>Shiny App</vt:lpstr>
      <vt:lpstr>App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Specialisation</dc:title>
  <dc:creator>gracy.f gracy.f</dc:creator>
  <cp:lastModifiedBy>gracy.f gracy.f</cp:lastModifiedBy>
  <cp:revision>1</cp:revision>
  <dcterms:created xsi:type="dcterms:W3CDTF">2019-09-21T01:14:41Z</dcterms:created>
  <dcterms:modified xsi:type="dcterms:W3CDTF">2019-09-21T01:19:09Z</dcterms:modified>
</cp:coreProperties>
</file>