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56" r:id="rId4"/>
    <p:sldId id="257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691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5351-88DC-4CF5-9286-561D9F13E5B7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9D81-15A3-410D-8772-76B27A19466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5351-88DC-4CF5-9286-561D9F13E5B7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9D81-15A3-410D-8772-76B27A1946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5351-88DC-4CF5-9286-561D9F13E5B7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9D81-15A3-410D-8772-76B27A1946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5351-88DC-4CF5-9286-561D9F13E5B7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9D81-15A3-410D-8772-76B27A1946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5351-88DC-4CF5-9286-561D9F13E5B7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9D81-15A3-410D-8772-76B27A19466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5351-88DC-4CF5-9286-561D9F13E5B7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9D81-15A3-410D-8772-76B27A1946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5351-88DC-4CF5-9286-561D9F13E5B7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9D81-15A3-410D-8772-76B27A1946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5351-88DC-4CF5-9286-561D9F13E5B7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9D81-15A3-410D-8772-76B27A1946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5351-88DC-4CF5-9286-561D9F13E5B7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9D81-15A3-410D-8772-76B27A1946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5351-88DC-4CF5-9286-561D9F13E5B7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C9D81-15A3-410D-8772-76B27A1946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5351-88DC-4CF5-9286-561D9F13E5B7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7DC9D81-15A3-410D-8772-76B27A19466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4205351-88DC-4CF5-9286-561D9F13E5B7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7DC9D81-15A3-410D-8772-76B27A194660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04088"/>
          </a:xfrm>
        </p:spPr>
        <p:txBody>
          <a:bodyPr>
            <a:normAutofit fontScale="90000"/>
          </a:bodyPr>
          <a:lstStyle/>
          <a:p>
            <a:r>
              <a:rPr lang="en-US" sz="4400" dirty="0" err="1" smtClean="0"/>
              <a:t>Ama</a:t>
            </a:r>
            <a:r>
              <a:rPr lang="en-US" sz="4400" dirty="0" smtClean="0"/>
              <a:t>-zing Hack - </a:t>
            </a:r>
            <a:r>
              <a:rPr lang="en-US" sz="4400" dirty="0" err="1" smtClean="0"/>
              <a:t>TopCoder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Team Members:</a:t>
            </a:r>
          </a:p>
          <a:p>
            <a:r>
              <a:rPr lang="en-US" sz="2400" dirty="0" err="1" smtClean="0"/>
              <a:t>Gnanasambandhan</a:t>
            </a:r>
            <a:endParaRPr lang="en-US" sz="2400" dirty="0" smtClean="0"/>
          </a:p>
          <a:p>
            <a:r>
              <a:rPr lang="en-US" sz="2400" dirty="0" err="1" smtClean="0"/>
              <a:t>Srinivas</a:t>
            </a:r>
            <a:endParaRPr lang="en-US" sz="2400" dirty="0" smtClean="0"/>
          </a:p>
          <a:p>
            <a:r>
              <a:rPr lang="en-US" sz="2400" dirty="0" err="1" smtClean="0"/>
              <a:t>Prabhu</a:t>
            </a:r>
            <a:r>
              <a:rPr lang="en-US" sz="2400" dirty="0" smtClean="0"/>
              <a:t> </a:t>
            </a:r>
            <a:r>
              <a:rPr lang="en-US" sz="2400" dirty="0" err="1" smtClean="0"/>
              <a:t>Namachivayam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556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CSON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CSON – Configurable System fOr Notification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400" dirty="0" smtClean="0"/>
              <a:t>Features :</a:t>
            </a:r>
          </a:p>
          <a:p>
            <a:pPr lvl="2"/>
            <a:r>
              <a:rPr lang="en-US" sz="1600" dirty="0" smtClean="0"/>
              <a:t>Provides various options for Notifying the subscriber via Messages, Push Notification, Email or call back</a:t>
            </a:r>
          </a:p>
          <a:p>
            <a:pPr lvl="2"/>
            <a:r>
              <a:rPr lang="en-US" sz="1600" dirty="0" smtClean="0"/>
              <a:t>Configurable Input File &amp; Content of Data</a:t>
            </a:r>
          </a:p>
          <a:p>
            <a:pPr lvl="2"/>
            <a:r>
              <a:rPr lang="en-US" sz="1600" dirty="0" smtClean="0"/>
              <a:t>Effective File Stream Processing using Apache Storm</a:t>
            </a:r>
          </a:p>
          <a:p>
            <a:pPr lvl="2"/>
            <a:r>
              <a:rPr lang="en-US" sz="1600" dirty="0" smtClean="0"/>
              <a:t>Exposing Kafka distributed message broker to handle files from multiple nodes</a:t>
            </a:r>
          </a:p>
          <a:p>
            <a:pPr lvl="2"/>
            <a:r>
              <a:rPr lang="en-US" sz="1600" dirty="0" smtClean="0"/>
              <a:t>In-built Rule Engine to trigger the notification based on the configuration</a:t>
            </a:r>
          </a:p>
          <a:p>
            <a:pPr lvl="2"/>
            <a:r>
              <a:rPr lang="en-US" sz="1600" dirty="0" smtClean="0"/>
              <a:t>Mongo DB is used as Backend to provide High Availability &amp; Scalability</a:t>
            </a:r>
          </a:p>
        </p:txBody>
      </p:sp>
    </p:spTree>
    <p:extLst>
      <p:ext uri="{BB962C8B-B14F-4D97-AF65-F5344CB8AC3E}">
        <p14:creationId xmlns:p14="http://schemas.microsoft.com/office/powerpoint/2010/main" val="22559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0408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CSON - Architecture</a:t>
            </a:r>
            <a:endParaRPr lang="en-US" sz="3600" dirty="0"/>
          </a:p>
        </p:txBody>
      </p:sp>
      <p:sp>
        <p:nvSpPr>
          <p:cNvPr id="6" name="Cloud 5"/>
          <p:cNvSpPr/>
          <p:nvPr/>
        </p:nvSpPr>
        <p:spPr>
          <a:xfrm>
            <a:off x="304800" y="1828800"/>
            <a:ext cx="1676400" cy="1143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Share Drive / Drop Box / Google Drive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600200" y="3189514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Listener Agent</a:t>
            </a:r>
            <a:endParaRPr lang="en-US" sz="1600" dirty="0"/>
          </a:p>
        </p:txBody>
      </p:sp>
      <p:cxnSp>
        <p:nvCxnSpPr>
          <p:cNvPr id="11" name="Elbow Connector 10"/>
          <p:cNvCxnSpPr>
            <a:stCxn id="8" idx="1"/>
            <a:endCxn id="6" idx="1"/>
          </p:cNvCxnSpPr>
          <p:nvPr/>
        </p:nvCxnSpPr>
        <p:spPr>
          <a:xfrm rot="10800000">
            <a:off x="1143000" y="2970584"/>
            <a:ext cx="457200" cy="561831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57600" y="3265714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Queue</a:t>
            </a:r>
          </a:p>
          <a:p>
            <a:pPr algn="ctr"/>
            <a:r>
              <a:rPr lang="en-US" sz="1600" dirty="0" smtClean="0"/>
              <a:t>(Spout)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5268686" y="3265714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File Processor</a:t>
            </a:r>
          </a:p>
          <a:p>
            <a:pPr algn="ctr"/>
            <a:r>
              <a:rPr lang="en-US" sz="1600" dirty="0" smtClean="0"/>
              <a:t>(Bolt)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3352800" y="2950032"/>
            <a:ext cx="3733800" cy="123282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191000" y="4191000"/>
            <a:ext cx="2133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Apache STORM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8" idx="3"/>
            <a:endCxn id="13" idx="1"/>
          </p:cNvCxnSpPr>
          <p:nvPr/>
        </p:nvCxnSpPr>
        <p:spPr>
          <a:xfrm>
            <a:off x="2895600" y="3532414"/>
            <a:ext cx="762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3"/>
            <a:endCxn id="14" idx="1"/>
          </p:cNvCxnSpPr>
          <p:nvPr/>
        </p:nvCxnSpPr>
        <p:spPr>
          <a:xfrm>
            <a:off x="4953000" y="3532414"/>
            <a:ext cx="3156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Magnetic Disk 22"/>
          <p:cNvSpPr/>
          <p:nvPr/>
        </p:nvSpPr>
        <p:spPr>
          <a:xfrm>
            <a:off x="7848600" y="2990834"/>
            <a:ext cx="990600" cy="109130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02284" y="4191000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Mongo DB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4" idx="3"/>
            <a:endCxn id="23" idx="2"/>
          </p:cNvCxnSpPr>
          <p:nvPr/>
        </p:nvCxnSpPr>
        <p:spPr>
          <a:xfrm>
            <a:off x="6716486" y="3532414"/>
            <a:ext cx="1132114" cy="40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295398" y="3810000"/>
            <a:ext cx="1905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(Standalone Job)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324600" y="5105400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Action Notifier</a:t>
            </a:r>
            <a:endParaRPr lang="en-US" sz="1600" dirty="0"/>
          </a:p>
        </p:txBody>
      </p:sp>
      <p:cxnSp>
        <p:nvCxnSpPr>
          <p:cNvPr id="35" name="Elbow Connector 34"/>
          <p:cNvCxnSpPr>
            <a:stCxn id="33" idx="3"/>
            <a:endCxn id="23" idx="3"/>
          </p:cNvCxnSpPr>
          <p:nvPr/>
        </p:nvCxnSpPr>
        <p:spPr>
          <a:xfrm flipV="1">
            <a:off x="7620000" y="4082142"/>
            <a:ext cx="723900" cy="136615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044292" y="5791200"/>
            <a:ext cx="18478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(Messaging  Service Standalone Job)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257800" y="1953985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Rule Engine</a:t>
            </a:r>
            <a:endParaRPr lang="en-US" sz="1600" dirty="0"/>
          </a:p>
        </p:txBody>
      </p:sp>
      <p:cxnSp>
        <p:nvCxnSpPr>
          <p:cNvPr id="50" name="Elbow Connector 49"/>
          <p:cNvCxnSpPr>
            <a:stCxn id="14" idx="0"/>
            <a:endCxn id="41" idx="2"/>
          </p:cNvCxnSpPr>
          <p:nvPr/>
        </p:nvCxnSpPr>
        <p:spPr>
          <a:xfrm rot="16200000" flipV="1">
            <a:off x="5597979" y="2871107"/>
            <a:ext cx="778329" cy="1088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1" idx="3"/>
            <a:endCxn id="23" idx="1"/>
          </p:cNvCxnSpPr>
          <p:nvPr/>
        </p:nvCxnSpPr>
        <p:spPr>
          <a:xfrm>
            <a:off x="6705600" y="2220685"/>
            <a:ext cx="1638300" cy="77014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53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CSON Components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600200" y="2743200"/>
            <a:ext cx="1905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Listener Agent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80757" y="1371600"/>
            <a:ext cx="1905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Enquiry Screen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80757" y="2743200"/>
            <a:ext cx="1905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 Notifier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0757" y="4191000"/>
            <a:ext cx="1905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STORM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0757" y="5486400"/>
            <a:ext cx="1905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 DB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0" y="2743200"/>
            <a:ext cx="1905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Rule Engine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90600" y="2514600"/>
            <a:ext cx="7772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47057" y="3962400"/>
            <a:ext cx="7772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90600" y="5334000"/>
            <a:ext cx="7772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52400" y="1371600"/>
            <a:ext cx="16002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Application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00" y="2743200"/>
            <a:ext cx="15621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Standalone</a:t>
            </a:r>
          </a:p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Components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" y="4191000"/>
            <a:ext cx="14097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Processor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100" y="5497286"/>
            <a:ext cx="14097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Store</a:t>
            </a:r>
          </a:p>
        </p:txBody>
      </p:sp>
    </p:spTree>
    <p:extLst>
      <p:ext uri="{BB962C8B-B14F-4D97-AF65-F5344CB8AC3E}">
        <p14:creationId xmlns:p14="http://schemas.microsoft.com/office/powerpoint/2010/main" val="217780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27888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C</a:t>
            </a:r>
            <a:r>
              <a:rPr lang="en-US" sz="3200" dirty="0" smtClean="0"/>
              <a:t>omponent Description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196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Listener Agent – Responsible for identifying new files in the share drive and process the same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based on the configuration of file format</a:t>
            </a:r>
          </a:p>
          <a:p>
            <a:r>
              <a:rPr lang="en-US" sz="1600" dirty="0" smtClean="0"/>
              <a:t>Action Notifier – Provides various options to Notify subscribers via Messages, Push Notifications, Email or Call Back based on the request type of subscriber</a:t>
            </a:r>
          </a:p>
          <a:p>
            <a:r>
              <a:rPr lang="en-US" sz="1600" dirty="0" smtClean="0"/>
              <a:t>Custom Rule Engine – To fire multiple rules on a item &amp; publish notifications based on the Subscriber Request Type. It is also responsible for validating &amp; deriving attribute value based on another attribute</a:t>
            </a:r>
          </a:p>
          <a:p>
            <a:r>
              <a:rPr lang="en-US" sz="1600" dirty="0" smtClean="0"/>
              <a:t>Enquiry Screen – To validate the item code &amp; populate corresponding item information for the admin user</a:t>
            </a:r>
          </a:p>
          <a:p>
            <a:r>
              <a:rPr lang="en-US" sz="1600" dirty="0" smtClean="0"/>
              <a:t>Apache STORM – Responsible for flaw less processing of each item information for raising notification based on configuration of subscriber from database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Mongo DB is the data store for CSON which holds item information, subscriber details &amp; rules, all notification details &amp; audit information</a:t>
            </a:r>
          </a:p>
        </p:txBody>
      </p:sp>
    </p:spTree>
    <p:extLst>
      <p:ext uri="{BB962C8B-B14F-4D97-AF65-F5344CB8AC3E}">
        <p14:creationId xmlns:p14="http://schemas.microsoft.com/office/powerpoint/2010/main" val="387864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259</TotalTime>
  <Words>297</Words>
  <Application>Microsoft Office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Ama-zing Hack - TopCoder</vt:lpstr>
      <vt:lpstr>CSON</vt:lpstr>
      <vt:lpstr>CSON - Architecture</vt:lpstr>
      <vt:lpstr>CSON Components</vt:lpstr>
      <vt:lpstr>Component Description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Configurable Notification System</dc:title>
  <dc:creator>Elcot</dc:creator>
  <cp:lastModifiedBy>Elcot</cp:lastModifiedBy>
  <cp:revision>20</cp:revision>
  <dcterms:created xsi:type="dcterms:W3CDTF">2015-09-19T07:46:45Z</dcterms:created>
  <dcterms:modified xsi:type="dcterms:W3CDTF">2015-09-19T12:07:04Z</dcterms:modified>
</cp:coreProperties>
</file>