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42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FB1-6134-4FD8-B2F8-21BDFA8E1B5E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2B09-2261-4210-97AE-2F1DB5769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FB1-6134-4FD8-B2F8-21BDFA8E1B5E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2B09-2261-4210-97AE-2F1DB5769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3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FB1-6134-4FD8-B2F8-21BDFA8E1B5E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2B09-2261-4210-97AE-2F1DB5769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8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FB1-6134-4FD8-B2F8-21BDFA8E1B5E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2B09-2261-4210-97AE-2F1DB5769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FB1-6134-4FD8-B2F8-21BDFA8E1B5E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2B09-2261-4210-97AE-2F1DB5769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FB1-6134-4FD8-B2F8-21BDFA8E1B5E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2B09-2261-4210-97AE-2F1DB5769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1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FB1-6134-4FD8-B2F8-21BDFA8E1B5E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2B09-2261-4210-97AE-2F1DB5769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8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FB1-6134-4FD8-B2F8-21BDFA8E1B5E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2B09-2261-4210-97AE-2F1DB5769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FB1-6134-4FD8-B2F8-21BDFA8E1B5E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2B09-2261-4210-97AE-2F1DB5769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7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FB1-6134-4FD8-B2F8-21BDFA8E1B5E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2B09-2261-4210-97AE-2F1DB5769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8FB1-6134-4FD8-B2F8-21BDFA8E1B5E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2B09-2261-4210-97AE-2F1DB5769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3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68FB1-6134-4FD8-B2F8-21BDFA8E1B5E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E2B09-2261-4210-97AE-2F1DB5769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4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/>
          <p:cNvCxnSpPr/>
          <p:nvPr/>
        </p:nvCxnSpPr>
        <p:spPr>
          <a:xfrm>
            <a:off x="6400800" y="718457"/>
            <a:ext cx="2109216" cy="1948543"/>
          </a:xfrm>
          <a:prstGeom prst="line">
            <a:avLst/>
          </a:prstGeom>
          <a:ln w="444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1040285" y="-76200"/>
            <a:ext cx="4979515" cy="3583440"/>
            <a:chOff x="1040285" y="-76200"/>
            <a:chExt cx="4979515" cy="3583440"/>
          </a:xfrm>
        </p:grpSpPr>
        <p:sp>
          <p:nvSpPr>
            <p:cNvPr id="33" name="Rounded Rectangle 32"/>
            <p:cNvSpPr/>
            <p:nvPr/>
          </p:nvSpPr>
          <p:spPr>
            <a:xfrm>
              <a:off x="1295400" y="152400"/>
              <a:ext cx="4495800" cy="3124200"/>
            </a:xfrm>
            <a:prstGeom prst="roundRect">
              <a:avLst/>
            </a:prstGeom>
            <a:solidFill>
              <a:schemeClr val="lt1"/>
            </a:solidFill>
            <a:scene3d>
              <a:camera prst="orthographicFront"/>
              <a:lightRig rig="threePt" dir="t"/>
            </a:scene3d>
            <a:sp3d prstMaterial="powder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 flipV="1">
              <a:off x="2895600" y="2133600"/>
              <a:ext cx="2971800" cy="1371600"/>
            </a:xfrm>
            <a:prstGeom prst="line">
              <a:avLst/>
            </a:prstGeom>
            <a:ln w="4445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1447800" y="1143000"/>
              <a:ext cx="4495800" cy="2019300"/>
            </a:xfrm>
            <a:prstGeom prst="line">
              <a:avLst/>
            </a:prstGeom>
            <a:ln w="4445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1219200" y="304800"/>
              <a:ext cx="4572000" cy="2019301"/>
            </a:xfrm>
            <a:prstGeom prst="line">
              <a:avLst/>
            </a:prstGeom>
            <a:ln w="4445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1447800" y="914400"/>
              <a:ext cx="1524000" cy="533400"/>
            </a:xfrm>
            <a:prstGeom prst="rect">
              <a:avLst/>
            </a:prstGeom>
            <a:ln w="34925">
              <a:solidFill>
                <a:srgbClr val="FFFFFF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2700000">
                <a:rot lat="19086000" lon="19067999" rev="3108000"/>
              </a:camera>
              <a:lightRig rig="threePt" dir="t">
                <a:rot lat="0" lon="0" rev="0"/>
              </a:lightRig>
            </a:scene3d>
            <a:sp3d extrusionH="38100" prstMaterial="softEdge">
              <a:bevelT w="260350" h="50800" prst="softRound"/>
              <a:bevelB prst="softRound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44504" y="1371600"/>
              <a:ext cx="2303696" cy="1905000"/>
            </a:xfrm>
            <a:prstGeom prst="line">
              <a:avLst/>
            </a:prstGeom>
            <a:effectLst>
              <a:outerShdw blurRad="40000" dist="63500" dir="27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514600" y="1371600"/>
              <a:ext cx="381000" cy="381000"/>
            </a:xfrm>
            <a:prstGeom prst="ellipse">
              <a:avLst/>
            </a:prstGeom>
            <a:ln w="34925">
              <a:solidFill>
                <a:srgbClr val="FFFFFF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2700000">
                <a:rot lat="19086000" lon="19067999" rev="3108000"/>
              </a:camera>
              <a:lightRig rig="threePt" dir="t">
                <a:rot lat="0" lon="0" rev="0"/>
              </a:lightRig>
            </a:scene3d>
            <a:sp3d extrusionH="38100">
              <a:bevelT w="260350" h="50800" prst="softRound"/>
              <a:bevelB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81597" y="337457"/>
              <a:ext cx="1463040" cy="457200"/>
            </a:xfrm>
            <a:prstGeom prst="rect">
              <a:avLst/>
            </a:prstGeom>
            <a:ln w="34925">
              <a:solidFill>
                <a:srgbClr val="FFFFFF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2700000">
                <a:rot lat="19086000" lon="19067999" rev="3108000"/>
              </a:camera>
              <a:lightRig rig="threePt" dir="t">
                <a:rot lat="0" lon="0" rev="0"/>
              </a:lightRig>
            </a:scene3d>
            <a:sp3d extrusionH="38100" prstMaterial="softEdge">
              <a:bevelT w="260350" h="50800" prst="softRound"/>
              <a:bevelB prst="softRound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3865517" y="745127"/>
              <a:ext cx="1925683" cy="1617073"/>
            </a:xfrm>
            <a:prstGeom prst="line">
              <a:avLst/>
            </a:prstGeom>
            <a:effectLst>
              <a:outerShdw blurRad="40000" dist="63500" dir="27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4343400" y="1033054"/>
              <a:ext cx="329184" cy="329184"/>
            </a:xfrm>
            <a:prstGeom prst="ellipse">
              <a:avLst/>
            </a:prstGeom>
            <a:ln w="34925">
              <a:solidFill>
                <a:srgbClr val="FFFFFF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2700000">
                <a:rot lat="19086000" lon="19067999" rev="3108000"/>
              </a:camera>
              <a:lightRig rig="threePt" dir="t">
                <a:rot lat="0" lon="0" rev="0"/>
              </a:lightRig>
            </a:scene3d>
            <a:sp3d extrusionH="38100" prstMaterial="softEdge">
              <a:bevelT w="260350" h="50800" prst="softRound"/>
              <a:bevelB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724400" y="1371600"/>
              <a:ext cx="329184" cy="329184"/>
            </a:xfrm>
            <a:prstGeom prst="ellipse">
              <a:avLst/>
            </a:prstGeom>
            <a:ln w="34925">
              <a:solidFill>
                <a:srgbClr val="FFFFFF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2700000">
                <a:rot lat="19086000" lon="19067999" rev="3108000"/>
              </a:camera>
              <a:lightRig rig="threePt" dir="t">
                <a:rot lat="0" lon="0" rev="0"/>
              </a:lightRig>
            </a:scene3d>
            <a:sp3d extrusionH="38100" prstMaterial="softEdge">
              <a:bevelT w="260350" h="50800" prst="softRound"/>
              <a:bevelB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9" idx="6"/>
              <a:endCxn id="51" idx="3"/>
            </p:cNvCxnSpPr>
            <p:nvPr/>
          </p:nvCxnSpPr>
          <p:spPr>
            <a:xfrm flipV="1">
              <a:off x="2895600" y="1314030"/>
              <a:ext cx="1496008" cy="24807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4" idx="3"/>
              <a:endCxn id="50" idx="6"/>
            </p:cNvCxnSpPr>
            <p:nvPr/>
          </p:nvCxnSpPr>
          <p:spPr>
            <a:xfrm flipH="1">
              <a:off x="3962400" y="1652576"/>
              <a:ext cx="810208" cy="82392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3581400" y="2286000"/>
              <a:ext cx="381000" cy="381000"/>
            </a:xfrm>
            <a:prstGeom prst="ellipse">
              <a:avLst/>
            </a:prstGeom>
            <a:ln w="34925">
              <a:solidFill>
                <a:srgbClr val="FFFFFF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2700000">
                <a:rot lat="19086000" lon="19067999" rev="3108000"/>
              </a:camera>
              <a:lightRig rig="threePt" dir="t">
                <a:rot lat="0" lon="0" rev="0"/>
              </a:lightRig>
            </a:scene3d>
            <a:sp3d extrusionH="38100">
              <a:bevelT w="260350" h="50800" prst="softRound"/>
              <a:bevelB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1040285" y="-76200"/>
              <a:ext cx="4979515" cy="3583440"/>
            </a:xfrm>
            <a:prstGeom prst="roundRect">
              <a:avLst/>
            </a:prstGeom>
            <a:noFill/>
            <a:ln w="508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1295400" y="153420"/>
              <a:ext cx="4495800" cy="3124200"/>
            </a:xfrm>
            <a:prstGeom prst="roundRect">
              <a:avLst/>
            </a:prstGeom>
            <a:noFill/>
            <a:scene3d>
              <a:camera prst="orthographicFront"/>
              <a:lightRig rig="threePt" dir="t"/>
            </a:scene3d>
            <a:sp3d prstMaterial="powder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125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Attias</dc:creator>
  <cp:lastModifiedBy>Roberto Attias</cp:lastModifiedBy>
  <cp:revision>12</cp:revision>
  <dcterms:created xsi:type="dcterms:W3CDTF">2015-03-27T19:10:38Z</dcterms:created>
  <dcterms:modified xsi:type="dcterms:W3CDTF">2015-04-02T22:19:53Z</dcterms:modified>
</cp:coreProperties>
</file>