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3" y="7963842"/>
            <a:ext cx="175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R.Ragul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BD831-3699-4503-4E41-199C69A04A4A}"/>
              </a:ext>
            </a:extLst>
          </p:cNvPr>
          <p:cNvSpPr txBox="1"/>
          <p:nvPr/>
        </p:nvSpPr>
        <p:spPr>
          <a:xfrm>
            <a:off x="4892107" y="83793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(620821121088)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9143-C1AC-EFD4-F586-B4BFBA07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6" y="229050"/>
            <a:ext cx="4477925" cy="351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54927-8AC0-E465-9A64-185932F676F8}"/>
              </a:ext>
            </a:extLst>
          </p:cNvPr>
          <p:cNvSpPr txBox="1"/>
          <p:nvPr/>
        </p:nvSpPr>
        <p:spPr>
          <a:xfrm>
            <a:off x="732053" y="4015694"/>
            <a:ext cx="6255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Sensor Selection: Choose appropriate noise sensors capable of measuring sound levels accurately and reliably. Popular options include microphones and sound level meters.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Transmission: Implement a wireless communication system (e.g., Wi-Fi, </a:t>
            </a:r>
            <a:r>
              <a:rPr lang="en-US" sz="1200" b="1" i="0" dirty="0" err="1">
                <a:effectLst/>
                <a:latin typeface="Times New Roman" panose="02020603050405020304"/>
              </a:rPr>
              <a:t>LoRa</a:t>
            </a:r>
            <a:r>
              <a:rPr lang="en-US" sz="1200" b="1" i="0" dirty="0">
                <a:effectLst/>
                <a:latin typeface="Times New Roman" panose="02020603050405020304"/>
              </a:rPr>
              <a:t>, or cellular) to transmit real-time noise data from sensors to a central server or cloud platform.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Storage and Management: Set up a database or cloud storage to store and manage the collected noise data securely. Ensure data integrity and accessibility.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Power Management: Plan how sensors will be powered, considering factors like battery life, solar power, or wired connections.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Centralized Data Analysis: Develop algorithms and software for noise data analysis, which can include noise level trends, identifying noise sources, and generating alerts for excessive noise levels.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EB8E0-0CD4-65E9-2E9B-4B93B1769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4" y="6854672"/>
            <a:ext cx="5037667" cy="28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94AA9-4621-0426-E148-43AF611331CC}"/>
              </a:ext>
            </a:extLst>
          </p:cNvPr>
          <p:cNvSpPr txBox="1"/>
          <p:nvPr/>
        </p:nvSpPr>
        <p:spPr>
          <a:xfrm>
            <a:off x="732053" y="413497"/>
            <a:ext cx="630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Visualization: Create a user-friendly dashboard or interface for stakeholders to monitor noise levels and trends in real time.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Alerts and Notifications: Implement an alert system to notify relevant parties when noise levels exceed predefined thresholds.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Data Security: Prioritize data security and encryption to protect the integrity and privacy of the collected information.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Geographic Mapping: Incorporate GPS data to map noise levels across different locations, helping to identify noise hotspots.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Reporting and Compliance: Generate periodic reports and ensure compliance with local noise regulations or standards.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Public Engagement: Consider ways to engage the public by making noise data accessible to communities and promoting noise reduction efforts.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Maintenance and Calibration: Regularly maintain and calibrate the sensors to ensure data accuracy.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Cost-Benefit Analysis: Assess the project's cost-effectiveness and its impact on noise pollution reduction.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346B-66B0-19B3-5128-EEF2029F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6" y="3771678"/>
            <a:ext cx="5037667" cy="315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8D727-14EB-22D0-E96F-9C68BC81BCA0}"/>
              </a:ext>
            </a:extLst>
          </p:cNvPr>
          <p:cNvSpPr txBox="1"/>
          <p:nvPr/>
        </p:nvSpPr>
        <p:spPr>
          <a:xfrm>
            <a:off x="732053" y="7456842"/>
            <a:ext cx="630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 err="1">
                <a:effectLst/>
                <a:latin typeface="Söhne"/>
              </a:rPr>
              <a:t>IoT</a:t>
            </a:r>
            <a:r>
              <a:rPr lang="en-US" sz="1200" b="1" i="0" dirty="0">
                <a:effectLst/>
                <a:latin typeface="Söhne"/>
              </a:rPr>
              <a:t> project has provided a valuable solution for tracking and analyzing noise levels in various environments. In conclusion, this project has achieved the following outcomes: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FAF06-9BE7-9439-9130-2893BF2EDF27}"/>
              </a:ext>
            </a:extLst>
          </p:cNvPr>
          <p:cNvSpPr txBox="1"/>
          <p:nvPr/>
        </p:nvSpPr>
        <p:spPr>
          <a:xfrm>
            <a:off x="732053" y="7786913"/>
            <a:ext cx="63000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b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Collection: The </a:t>
            </a:r>
            <a:r>
              <a:rPr lang="en-US" sz="1200" b="1" dirty="0" err="1">
                <a:effectLst/>
              </a:rPr>
              <a:t>IoT</a:t>
            </a:r>
            <a:r>
              <a:rPr lang="en-US" sz="1200" b="1" dirty="0">
                <a:effectLst/>
              </a:rPr>
              <a:t> sensors successfully collected real-time noise data, allowing for continuous monitoring of noise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Analysis: The collected data was processed and analyzed to identify noise patterns and potential sources of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Alerts and Notifications: The system was capable of sending alerts or notifications when noise levels exceeded predefined thresholds, enabling timely response to noise pollution incidents.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Visualization: The project included a user-friendly interface for visualizing noise data, making it easier for stakeholders to understand and interpret the information.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Environmental Impact: By monitoring noise pollution, the project contributes to a better understanding of its impact on the environment and human health.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Future Improvements: To enhance the project further, future developments could involve integrating additional sensors, improving data accuracy, and expanding the system's capabilities.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4C09F-91CF-1ADA-F5FE-A2F5E736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6" y="11384040"/>
            <a:ext cx="1525343" cy="65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5251D-D768-7F96-F1BA-FF24E9897AEC}"/>
              </a:ext>
            </a:extLst>
          </p:cNvPr>
          <p:cNvSpPr txBox="1"/>
          <p:nvPr/>
        </p:nvSpPr>
        <p:spPr>
          <a:xfrm>
            <a:off x="0" y="68529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rajmalliragul@gmail.com</cp:lastModifiedBy>
  <cp:revision>6</cp:revision>
  <dcterms:created xsi:type="dcterms:W3CDTF">2023-10-22T14:57:33Z</dcterms:created>
  <dcterms:modified xsi:type="dcterms:W3CDTF">2023-10-31T16:07:00Z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