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metadata/thumbnail" Target="docProps/thumbnail0.jpeg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3" r:id="rId2"/>
    <p:sldId id="509" r:id="rId3"/>
    <p:sldId id="511" r:id="rId4"/>
    <p:sldId id="512" r:id="rId5"/>
    <p:sldId id="515" r:id="rId6"/>
    <p:sldId id="513" r:id="rId7"/>
    <p:sldId id="51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711" autoAdjust="0"/>
    <p:restoredTop sz="71808" autoAdjust="0"/>
  </p:normalViewPr>
  <p:slideViewPr>
    <p:cSldViewPr snapToGrid="0">
      <p:cViewPr varScale="1">
        <p:scale>
          <a:sx n="86" d="100"/>
          <a:sy n="86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  <a:effectLst>
            <a:outerShdw blurRad="101600" dist="228600" dir="7800000" algn="t" rotWithShape="0">
              <a:prstClr val="black">
                <a:alpha val="46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98294" y="1443210"/>
            <a:ext cx="3899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AIR QUALITY MONITORING</a:t>
            </a:r>
            <a:endParaRPr lang="en-IN" sz="48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8692" y="3745735"/>
            <a:ext cx="5032308" cy="225501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74545" y="4770303"/>
            <a:ext cx="387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</a:t>
            </a:r>
          </a:p>
          <a:p>
            <a:r>
              <a:rPr lang="en-US" sz="24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sz="24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R.GNANAMOORTHI</a:t>
            </a:r>
            <a:endParaRPr lang="en-IN" sz="24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2201"/>
            <a:ext cx="7260116" cy="2743200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1994052" y="2367708"/>
            <a:ext cx="6423341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14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2400" b="1" dirty="0">
                <a:solidFill>
                  <a:schemeClr val="bg1"/>
                </a:solidFill>
              </a:rPr>
              <a:t>he Air Quality Management Enhancement Project is aimed at improving and maintaining the air quality in a specific region or community.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14000"/>
              </a:lnSpc>
              <a:buFont typeface="Wingdings" pitchFamily="2" charset="2"/>
              <a:buChar char="v"/>
            </a:pPr>
            <a:r>
              <a:rPr lang="en-US" sz="3200" b="1" dirty="0" smtClean="0">
                <a:solidFill>
                  <a:schemeClr val="bg1"/>
                </a:solidFill>
              </a:rPr>
              <a:t>T</a:t>
            </a:r>
            <a:r>
              <a:rPr lang="en-US" sz="2400" b="1" dirty="0" smtClean="0">
                <a:solidFill>
                  <a:schemeClr val="bg1"/>
                </a:solidFill>
              </a:rPr>
              <a:t>his </a:t>
            </a:r>
            <a:r>
              <a:rPr lang="en-US" sz="2400" b="1" dirty="0">
                <a:solidFill>
                  <a:schemeClr val="bg1"/>
                </a:solidFill>
              </a:rPr>
              <a:t>project seeks to identify, address, and mitigate the various factors contributing to air pollution and to develop sustainable strategies for long-term air quality improvement.</a:t>
            </a:r>
            <a:endParaRPr lang="en-US" sz="2400" b="1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218" y="793214"/>
            <a:ext cx="572877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DEFINITION</a:t>
            </a:r>
            <a:endParaRPr lang="en-I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99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2201"/>
            <a:ext cx="7260116" cy="2743200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231354" y="2137271"/>
            <a:ext cx="8604174" cy="43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To assess the current air quality in the target area, identifying key pollutants and their sources.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To </a:t>
            </a:r>
            <a:r>
              <a:rPr lang="en-US" sz="2800" dirty="0">
                <a:solidFill>
                  <a:schemeClr val="bg1"/>
                </a:solidFill>
              </a:rPr>
              <a:t>develop a comprehensive air quality management plan, including strategies for pollution reduction and prevention.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To establish clear air quality standards </a:t>
            </a:r>
            <a:r>
              <a:rPr lang="en-US" sz="2800" dirty="0" smtClean="0">
                <a:solidFill>
                  <a:schemeClr val="bg1"/>
                </a:solidFill>
              </a:rPr>
              <a:t>and to </a:t>
            </a:r>
            <a:r>
              <a:rPr lang="en-US" sz="2800" dirty="0">
                <a:solidFill>
                  <a:schemeClr val="bg1"/>
                </a:solidFill>
              </a:rPr>
              <a:t>enhance public awareness and engagement in air quality issues.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To monitor and evaluate the effectiveness of implemented measures and make necessary adjustments.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18" y="793214"/>
            <a:ext cx="572877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Objectives</a:t>
            </a:r>
            <a:endParaRPr lang="en-I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259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2201"/>
            <a:ext cx="7260116" cy="2743200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231354" y="2016087"/>
            <a:ext cx="8604174" cy="447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AEROQUAL SERIES 200/300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bg1"/>
                </a:solidFill>
              </a:rPr>
              <a:t>The </a:t>
            </a:r>
            <a:r>
              <a:rPr lang="en-IN" sz="2800" dirty="0" err="1">
                <a:solidFill>
                  <a:schemeClr val="bg1"/>
                </a:solidFill>
              </a:rPr>
              <a:t>Aeroqual</a:t>
            </a:r>
            <a:r>
              <a:rPr lang="en-IN" sz="2800" dirty="0">
                <a:solidFill>
                  <a:schemeClr val="bg1"/>
                </a:solidFill>
              </a:rPr>
              <a:t> Series 200 and 300 are portable and handheld air quality monitors known for their accuracy and versatility. </a:t>
            </a:r>
            <a:endParaRPr lang="en-I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bg1"/>
                </a:solidFill>
              </a:rPr>
              <a:t>They </a:t>
            </a:r>
            <a:r>
              <a:rPr lang="en-IN" sz="2800" dirty="0">
                <a:solidFill>
                  <a:schemeClr val="bg1"/>
                </a:solidFill>
              </a:rPr>
              <a:t>can measure various air pollutants, including ozone (O3), nitrogen dioxide (NO2), </a:t>
            </a:r>
            <a:r>
              <a:rPr lang="en-IN" sz="2800" dirty="0" err="1">
                <a:solidFill>
                  <a:schemeClr val="bg1"/>
                </a:solidFill>
              </a:rPr>
              <a:t>sulfur</a:t>
            </a:r>
            <a:r>
              <a:rPr lang="en-IN" sz="2800" dirty="0">
                <a:solidFill>
                  <a:schemeClr val="bg1"/>
                </a:solidFill>
              </a:rPr>
              <a:t> dioxide (SO2), carbon monoxide (CO), and particulate matter (PM2.5 and PM10). 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>
                <a:solidFill>
                  <a:schemeClr val="bg1"/>
                </a:solidFill>
              </a:rPr>
              <a:t>These </a:t>
            </a:r>
            <a:r>
              <a:rPr lang="en-IN" sz="2800" dirty="0">
                <a:solidFill>
                  <a:schemeClr val="bg1"/>
                </a:solidFill>
              </a:rPr>
              <a:t>sensors are widely used for environmental monitoring, industrial applications, and research.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218" y="793214"/>
            <a:ext cx="572877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IOT DEVICES DESIGNS</a:t>
            </a:r>
            <a:endParaRPr lang="en-I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3835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556" y="976836"/>
            <a:ext cx="84058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T</a:t>
            </a:r>
            <a:r>
              <a:rPr lang="en-US" sz="3200" dirty="0" smtClean="0">
                <a:solidFill>
                  <a:schemeClr val="bg1"/>
                </a:solidFill>
              </a:rPr>
              <a:t>hese </a:t>
            </a:r>
            <a:r>
              <a:rPr lang="en-US" sz="3200" dirty="0">
                <a:solidFill>
                  <a:schemeClr val="bg1"/>
                </a:solidFill>
              </a:rPr>
              <a:t>Wi-Fi and Bluetooth-enabled microcontrollers from </a:t>
            </a:r>
            <a:r>
              <a:rPr lang="en-US" sz="3200" dirty="0" smtClean="0">
                <a:solidFill>
                  <a:schemeClr val="bg1"/>
                </a:solidFill>
              </a:rPr>
              <a:t>ESP8266 </a:t>
            </a:r>
            <a:r>
              <a:rPr lang="en-US" sz="3200" dirty="0">
                <a:solidFill>
                  <a:schemeClr val="bg1"/>
                </a:solidFill>
              </a:rPr>
              <a:t>are popular for </a:t>
            </a:r>
            <a:r>
              <a:rPr lang="en-US" sz="3200" dirty="0" smtClean="0">
                <a:solidFill>
                  <a:schemeClr val="bg1"/>
                </a:solidFill>
              </a:rPr>
              <a:t>IOT </a:t>
            </a:r>
            <a:r>
              <a:rPr lang="en-US" sz="3200" dirty="0">
                <a:solidFill>
                  <a:schemeClr val="bg1"/>
                </a:solidFill>
              </a:rPr>
              <a:t>projects, including air quality monitoring. They are energy-efficient and offer built-in Wi-Fi connectivity, making it easy to transmit data to the cloud or a local server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Pros: </a:t>
            </a:r>
            <a:r>
              <a:rPr lang="en-US" sz="3200" dirty="0" smtClean="0">
                <a:solidFill>
                  <a:schemeClr val="bg1"/>
                </a:solidFill>
              </a:rPr>
              <a:t>Low </a:t>
            </a:r>
            <a:r>
              <a:rPr lang="en-US" sz="3200" dirty="0">
                <a:solidFill>
                  <a:schemeClr val="bg1"/>
                </a:solidFill>
              </a:rPr>
              <a:t>power consumption, wireless connectivity, extensive libraries, and community support.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Cons: </a:t>
            </a:r>
            <a:r>
              <a:rPr lang="en-US" sz="3200" dirty="0">
                <a:solidFill>
                  <a:schemeClr val="bg1"/>
                </a:solidFill>
              </a:rPr>
              <a:t>Limited GPIO pins on the </a:t>
            </a:r>
            <a:r>
              <a:rPr lang="en-US" sz="3200" dirty="0" smtClean="0">
                <a:solidFill>
                  <a:schemeClr val="bg1"/>
                </a:solidFill>
              </a:rPr>
              <a:t>ESP8266.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065" y="330505"/>
            <a:ext cx="680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ESP8266  MICROCONTROLLER </a:t>
            </a:r>
            <a:r>
              <a:rPr lang="en-IN" sz="3600" b="1" dirty="0" smtClean="0">
                <a:solidFill>
                  <a:schemeClr val="bg1"/>
                </a:solidFill>
              </a:rPr>
              <a:t>: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07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32201"/>
            <a:ext cx="8703325" cy="2743200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231354" y="2016087"/>
            <a:ext cx="8604174" cy="447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Cloud Storage and File Sharing Platforms: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U</a:t>
            </a:r>
            <a:r>
              <a:rPr lang="en-US" sz="2800" dirty="0" smtClean="0">
                <a:solidFill>
                  <a:schemeClr val="bg1"/>
                </a:solidFill>
              </a:rPr>
              <a:t>se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>
                <a:solidFill>
                  <a:schemeClr val="bg1"/>
                </a:solidFill>
              </a:rPr>
              <a:t>ase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These </a:t>
            </a:r>
            <a:r>
              <a:rPr lang="en-US" sz="2800" dirty="0">
                <a:solidFill>
                  <a:schemeClr val="bg1"/>
                </a:solidFill>
              </a:rPr>
              <a:t>platforms primarily focus on storing and sharing files and documents. They are suitable for individuals, businesses, and organizations looking for a simple way to collaborate on documents and share files securely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Google </a:t>
            </a:r>
            <a:r>
              <a:rPr lang="en-US" sz="2800" dirty="0">
                <a:solidFill>
                  <a:schemeClr val="bg1"/>
                </a:solidFill>
              </a:rPr>
              <a:t>Drive, Microsoft </a:t>
            </a:r>
            <a:r>
              <a:rPr lang="en-US" sz="2800" dirty="0" err="1">
                <a:solidFill>
                  <a:schemeClr val="bg1"/>
                </a:solidFill>
              </a:rPr>
              <a:t>OneDrive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Dropbox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69" y="793213"/>
            <a:ext cx="701774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 Sharing Platform</a:t>
            </a:r>
            <a:endParaRPr lang="en-I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144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32201"/>
            <a:ext cx="8703325" cy="2743200"/>
          </a:xfrm>
          <a:prstGeom prst="rect">
            <a:avLst/>
          </a:prstGeom>
          <a:noFill/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231354" y="2016087"/>
            <a:ext cx="8604174" cy="447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69" y="793213"/>
            <a:ext cx="701774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Integration Approach</a:t>
            </a:r>
            <a:endParaRPr lang="en-I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37" y="2159306"/>
            <a:ext cx="6301648" cy="44728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7482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ve Rules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FiveRules</Template>
  <TotalTime>0</TotalTime>
  <Words>366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Five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2023-10-04T08:09:16Z</dcterms:created>
  <dcterms:modified xsi:type="dcterms:W3CDTF">2023-10-04T09:45:36Z</dcterms:modified>
</cp:coreProperties>
</file>