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3" r:id="rId5"/>
    <p:sldId id="267" r:id="rId6"/>
    <p:sldId id="261" r:id="rId7"/>
    <p:sldId id="258" r:id="rId8"/>
    <p:sldId id="259" r:id="rId9"/>
    <p:sldId id="265" r:id="rId10"/>
    <p:sldId id="260" r:id="rId11"/>
    <p:sldId id="262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4FA-5B23-460F-A686-E4BB6613C231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E067634-40F8-466E-A616-EE00709F0A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4FA-5B23-460F-A686-E4BB6613C231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7634-40F8-466E-A616-EE00709F0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4FA-5B23-460F-A686-E4BB6613C231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7634-40F8-466E-A616-EE00709F0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4FA-5B23-460F-A686-E4BB6613C231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7634-40F8-466E-A616-EE00709F0A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 sz="3600">
                <a:latin typeface="Chaparral Pro" pitchFamily="18" charset="0"/>
              </a:defRPr>
            </a:lvl1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4FA-5B23-460F-A686-E4BB6613C231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E067634-40F8-466E-A616-EE00709F0A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4FA-5B23-460F-A686-E4BB6613C231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7634-40F8-466E-A616-EE00709F0A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4FA-5B23-460F-A686-E4BB6613C231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7634-40F8-466E-A616-EE00709F0A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4FA-5B23-460F-A686-E4BB6613C231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7634-40F8-466E-A616-EE00709F0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4FA-5B23-460F-A686-E4BB6613C231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7634-40F8-466E-A616-EE00709F0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4FA-5B23-460F-A686-E4BB6613C231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7634-40F8-466E-A616-EE00709F0A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74FA-5B23-460F-A686-E4BB6613C231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E067634-40F8-466E-A616-EE00709F0A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B274FA-5B23-460F-A686-E4BB6613C231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E067634-40F8-466E-A616-EE00709F0A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colornames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uler.adobe.com/create/color-wheel/" TargetMode="External"/><Relationship Id="rId2" Type="http://schemas.openxmlformats.org/officeDocument/2006/relationships/hyperlink" Target="http://www.w3schools.com/tags/ref_colormixer.asp?colorbottom=000000&amp;colortop=FFFFF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color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4.01 HTML, CSS and Color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2847109"/>
            <a:ext cx="4976780" cy="34861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96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currently 140 color names supported in HTML and </a:t>
            </a:r>
            <a:r>
              <a:rPr lang="en-US" dirty="0" err="1" smtClean="0"/>
              <a:t>CSS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You can view the list by </a:t>
            </a:r>
            <a:r>
              <a:rPr lang="en-US" sz="2400" dirty="0" smtClean="0"/>
              <a:t>coping </a:t>
            </a:r>
            <a:r>
              <a:rPr lang="en-US" sz="2400" dirty="0"/>
              <a:t>&amp; </a:t>
            </a:r>
            <a:r>
              <a:rPr lang="en-US" sz="2400" dirty="0" smtClean="0"/>
              <a:t>pasting </a:t>
            </a:r>
            <a:r>
              <a:rPr lang="en-US" sz="2400" dirty="0"/>
              <a:t>this link in your browser :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www.w3schools.com/html/html_colornames.asp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08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color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www.w3schools.com/tags/ref_colormixer.asp?colorbottom=000000&amp;colortop=FFFFFF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https://kuler.adobe.com/create/color-wheel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67200" y="1447800"/>
            <a:ext cx="4641473" cy="487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352800" cy="4572000"/>
          </a:xfrm>
        </p:spPr>
        <p:txBody>
          <a:bodyPr/>
          <a:lstStyle/>
          <a:p>
            <a:r>
              <a:rPr lang="en-US" dirty="0" smtClean="0"/>
              <a:t>Colors should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 </a:t>
            </a:r>
            <a:r>
              <a:rPr lang="en-US" dirty="0" smtClean="0"/>
              <a:t>defined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br>
              <a:rPr lang="en-US" dirty="0" smtClean="0"/>
            </a:br>
            <a:r>
              <a:rPr lang="en-US" dirty="0" smtClean="0"/>
              <a:t>Cascading </a:t>
            </a:r>
            <a:br>
              <a:rPr lang="en-US" dirty="0" smtClean="0"/>
            </a:br>
            <a:r>
              <a:rPr lang="en-US" dirty="0" smtClean="0"/>
              <a:t>Style </a:t>
            </a:r>
            <a:r>
              <a:rPr lang="en-US" dirty="0" smtClean="0"/>
              <a:t>Sheets.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1674860"/>
            <a:ext cx="42604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background-color:#6495ed;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background-color:#e0ffff;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background-color:#b0c4de;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7189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presentation includes the following topics:</a:t>
            </a:r>
          </a:p>
          <a:p>
            <a:pPr lvl="1"/>
            <a:r>
              <a:rPr lang="en-US" sz="2800" dirty="0" smtClean="0"/>
              <a:t>Additive color theory</a:t>
            </a:r>
          </a:p>
          <a:p>
            <a:pPr lvl="1"/>
            <a:r>
              <a:rPr lang="en-US" sz="2800" dirty="0" smtClean="0"/>
              <a:t>Color Names</a:t>
            </a:r>
          </a:p>
          <a:p>
            <a:pPr lvl="1"/>
            <a:r>
              <a:rPr lang="en-US" sz="2800" dirty="0" err="1" smtClean="0"/>
              <a:t>RGB</a:t>
            </a:r>
            <a:r>
              <a:rPr lang="en-US" sz="2800" dirty="0" smtClean="0"/>
              <a:t> </a:t>
            </a:r>
            <a:r>
              <a:rPr lang="en-US" sz="2800" dirty="0" smtClean="0"/>
              <a:t>Colors</a:t>
            </a:r>
          </a:p>
          <a:p>
            <a:pPr lvl="1"/>
            <a:r>
              <a:rPr lang="en-US" sz="2800" dirty="0" smtClean="0"/>
              <a:t>Hex Colors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8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Colors on your computer monitor are displayed by combining red, green, and blue light.  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a process known as "additive color".  A computer works with light. Mix a computer's additive colors, red, green, and blue, together, you get white.</a:t>
            </a:r>
          </a:p>
        </p:txBody>
      </p:sp>
    </p:spTree>
    <p:extLst>
      <p:ext uri="{BB962C8B-B14F-4D97-AF65-F5344CB8AC3E}">
        <p14:creationId xmlns:p14="http://schemas.microsoft.com/office/powerpoint/2010/main" val="41405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color creating white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13941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5134398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Additive colors are generated by light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78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Subtractive color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contrast, the subtractive color system is the mixing of colors. In subtractive, the colors mix to create black.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6700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31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905000"/>
            <a:ext cx="870857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254" y="605879"/>
            <a:ext cx="88551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Color Value </a:t>
            </a:r>
            <a:r>
              <a:rPr lang="en-US" sz="4400" dirty="0" smtClean="0">
                <a:latin typeface="+mj-lt"/>
              </a:rPr>
              <a:t>Examples</a:t>
            </a:r>
            <a:br>
              <a:rPr lang="en-US" sz="4400" dirty="0" smtClean="0">
                <a:latin typeface="+mj-lt"/>
              </a:rPr>
            </a:br>
            <a:r>
              <a:rPr lang="en-US" sz="4400" dirty="0" smtClean="0">
                <a:latin typeface="+mj-lt"/>
              </a:rPr>
              <a:t>in </a:t>
            </a:r>
            <a:r>
              <a:rPr lang="en-US" sz="4400" dirty="0" smtClean="0">
                <a:latin typeface="+mj-lt"/>
              </a:rPr>
              <a:t>Hex and </a:t>
            </a:r>
            <a:r>
              <a:rPr lang="en-US" sz="4400" dirty="0" err="1" smtClean="0">
                <a:latin typeface="+mj-lt"/>
              </a:rPr>
              <a:t>RGB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74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RGB</a:t>
            </a:r>
            <a:r>
              <a:rPr lang="en-US" dirty="0" smtClean="0"/>
              <a:t> </a:t>
            </a:r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combination of red, green, and blue values ranges from 0 to 255.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means there are 256 values for each color. 256 x 256 x 256 gives us more than 16 million colors that can be created using the RGB system. </a:t>
            </a:r>
            <a:endParaRPr lang="en-US" dirty="0" smtClean="0"/>
          </a:p>
          <a:p>
            <a:r>
              <a:rPr lang="en-US" dirty="0" smtClean="0"/>
              <a:t>Zero</a:t>
            </a:r>
            <a:r>
              <a:rPr lang="en-US" dirty="0"/>
              <a:t>, "0", is the smallest representations of a color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255 is the largest representation of a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color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uses the numbers 0 to 9 and the letters A to F to represent color values.</a:t>
            </a:r>
          </a:p>
          <a:p>
            <a:r>
              <a:rPr lang="en-US" dirty="0" smtClean="0"/>
              <a:t>In Hex the smallest representation of color is “00” and the largest representation of color is “FF”.</a:t>
            </a:r>
          </a:p>
          <a:p>
            <a:r>
              <a:rPr lang="en-US" sz="2600" dirty="0" smtClean="0"/>
              <a:t>Copy &amp; paste </a:t>
            </a:r>
            <a:r>
              <a:rPr lang="en-US" sz="2600" dirty="0" smtClean="0"/>
              <a:t>this link </a:t>
            </a:r>
            <a:r>
              <a:rPr lang="en-US" sz="2600" dirty="0" smtClean="0"/>
              <a:t>in your browser for </a:t>
            </a:r>
            <a:r>
              <a:rPr lang="en-US" sz="2600" dirty="0" smtClean="0"/>
              <a:t>more </a:t>
            </a:r>
            <a:r>
              <a:rPr lang="en-US" sz="2600" dirty="0" smtClean="0"/>
              <a:t>info: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        http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www.w3schools.com/html/html_colors.asp</a:t>
            </a:r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651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Hex Color Codes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777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9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72</TotalTime>
  <Words>230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Chaparral Pro</vt:lpstr>
      <vt:lpstr>Courier New</vt:lpstr>
      <vt:lpstr>Franklin Gothic Book</vt:lpstr>
      <vt:lpstr>Perpetua</vt:lpstr>
      <vt:lpstr>Wingdings 2</vt:lpstr>
      <vt:lpstr>Equity</vt:lpstr>
      <vt:lpstr>4.01 HTML, CSS and Color</vt:lpstr>
      <vt:lpstr>Introduction</vt:lpstr>
      <vt:lpstr>Additive Color</vt:lpstr>
      <vt:lpstr>Additive color creating white</vt:lpstr>
      <vt:lpstr>Subtractive color system</vt:lpstr>
      <vt:lpstr>PowerPoint Presentation</vt:lpstr>
      <vt:lpstr>RGB color</vt:lpstr>
      <vt:lpstr>Hex color codes</vt:lpstr>
      <vt:lpstr>Understand Hex Color Codes</vt:lpstr>
      <vt:lpstr>Color Names</vt:lpstr>
      <vt:lpstr>Hands-on color activity</vt:lpstr>
      <vt:lpstr>CSS</vt:lpstr>
    </vt:vector>
  </TitlesOfParts>
  <Company>Dare County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Color</dc:title>
  <dc:creator>stevensna</dc:creator>
  <cp:lastModifiedBy>Shannon Lynch</cp:lastModifiedBy>
  <cp:revision>14</cp:revision>
  <dcterms:created xsi:type="dcterms:W3CDTF">2014-01-19T00:59:17Z</dcterms:created>
  <dcterms:modified xsi:type="dcterms:W3CDTF">2014-11-29T23:58:46Z</dcterms:modified>
</cp:coreProperties>
</file>