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NANA PRASANNA RAVULA" userId="7ddbb503fb94bcb3" providerId="LiveId" clId="{1AE45D02-B34D-4B5D-8C32-2DA94961DFB4}"/>
    <pc:docChg chg="custSel modSld">
      <pc:chgData name="GNANA PRASANNA RAVULA" userId="7ddbb503fb94bcb3" providerId="LiveId" clId="{1AE45D02-B34D-4B5D-8C32-2DA94961DFB4}" dt="2022-11-18T08:16:17.715" v="747" actId="20577"/>
      <pc:docMkLst>
        <pc:docMk/>
      </pc:docMkLst>
      <pc:sldChg chg="modSp mod">
        <pc:chgData name="GNANA PRASANNA RAVULA" userId="7ddbb503fb94bcb3" providerId="LiveId" clId="{1AE45D02-B34D-4B5D-8C32-2DA94961DFB4}" dt="2022-11-18T08:15:53.379" v="725" actId="20577"/>
        <pc:sldMkLst>
          <pc:docMk/>
          <pc:sldMk cId="4070191287" sldId="256"/>
        </pc:sldMkLst>
        <pc:spChg chg="mod">
          <ac:chgData name="GNANA PRASANNA RAVULA" userId="7ddbb503fb94bcb3" providerId="LiveId" clId="{1AE45D02-B34D-4B5D-8C32-2DA94961DFB4}" dt="2022-11-18T08:15:53.379" v="725" actId="20577"/>
          <ac:spMkLst>
            <pc:docMk/>
            <pc:sldMk cId="4070191287" sldId="256"/>
            <ac:spMk id="2" creationId="{5A3803E4-38D2-CAB2-A0A1-1579C84AB93D}"/>
          </ac:spMkLst>
        </pc:spChg>
      </pc:sldChg>
      <pc:sldChg chg="modSp mod">
        <pc:chgData name="GNANA PRASANNA RAVULA" userId="7ddbb503fb94bcb3" providerId="LiveId" clId="{1AE45D02-B34D-4B5D-8C32-2DA94961DFB4}" dt="2022-11-18T08:16:17.715" v="747" actId="20577"/>
        <pc:sldMkLst>
          <pc:docMk/>
          <pc:sldMk cId="1637900076" sldId="257"/>
        </pc:sldMkLst>
        <pc:spChg chg="mod">
          <ac:chgData name="GNANA PRASANNA RAVULA" userId="7ddbb503fb94bcb3" providerId="LiveId" clId="{1AE45D02-B34D-4B5D-8C32-2DA94961DFB4}" dt="2022-11-18T08:16:17.715" v="747" actId="20577"/>
          <ac:spMkLst>
            <pc:docMk/>
            <pc:sldMk cId="1637900076" sldId="257"/>
            <ac:spMk id="3" creationId="{DC93964F-B5E9-FCA2-7EB0-67074C35A26D}"/>
          </ac:spMkLst>
        </pc:spChg>
      </pc:sldChg>
      <pc:sldChg chg="modSp mod">
        <pc:chgData name="GNANA PRASANNA RAVULA" userId="7ddbb503fb94bcb3" providerId="LiveId" clId="{1AE45D02-B34D-4B5D-8C32-2DA94961DFB4}" dt="2022-11-18T08:15:00.485" v="715" actId="5793"/>
        <pc:sldMkLst>
          <pc:docMk/>
          <pc:sldMk cId="914308801" sldId="258"/>
        </pc:sldMkLst>
        <pc:spChg chg="mod">
          <ac:chgData name="GNANA PRASANNA RAVULA" userId="7ddbb503fb94bcb3" providerId="LiveId" clId="{1AE45D02-B34D-4B5D-8C32-2DA94961DFB4}" dt="2022-11-18T08:15:00.485" v="715" actId="5793"/>
          <ac:spMkLst>
            <pc:docMk/>
            <pc:sldMk cId="914308801" sldId="258"/>
            <ac:spMk id="3" creationId="{0E28416B-D59E-C00B-E559-4DE744C65853}"/>
          </ac:spMkLst>
        </pc:spChg>
      </pc:sldChg>
      <pc:sldChg chg="modSp mod">
        <pc:chgData name="GNANA PRASANNA RAVULA" userId="7ddbb503fb94bcb3" providerId="LiveId" clId="{1AE45D02-B34D-4B5D-8C32-2DA94961DFB4}" dt="2022-11-18T08:15:08.838" v="717"/>
        <pc:sldMkLst>
          <pc:docMk/>
          <pc:sldMk cId="3363622714" sldId="259"/>
        </pc:sldMkLst>
        <pc:spChg chg="mod">
          <ac:chgData name="GNANA PRASANNA RAVULA" userId="7ddbb503fb94bcb3" providerId="LiveId" clId="{1AE45D02-B34D-4B5D-8C32-2DA94961DFB4}" dt="2022-11-18T08:15:08.838" v="717"/>
          <ac:spMkLst>
            <pc:docMk/>
            <pc:sldMk cId="3363622714" sldId="259"/>
            <ac:spMk id="3" creationId="{1BE62E65-AD6F-7B17-4EBB-51B0BA2A0A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11/18/2022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11/18/2022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11/18/2022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11/18/2022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11/18/2022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n.docworkspace.com/d/sIKex3pJdwrfcmwY?sa=e1&amp;st=0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03E4-38D2-CAB2-A0A1-1579C84AB93D}"/>
              </a:ext>
            </a:extLst>
          </p:cNvPr>
          <p:cNvSpPr>
            <a:spLocks noGrp="1"/>
          </p:cNvSpPr>
          <p:nvPr>
            <p:ph type="ctrTitle"/>
          </p:nvPr>
        </p:nvSpPr>
        <p:spPr/>
        <p:txBody>
          <a:bodyPr/>
          <a:lstStyle/>
          <a:p>
            <a:r>
              <a:rPr lang="en-US" dirty="0" err="1"/>
              <a:t>Vigenere</a:t>
            </a:r>
            <a:r>
              <a:rPr lang="en-US" dirty="0"/>
              <a:t> Cipher</a:t>
            </a:r>
          </a:p>
        </p:txBody>
      </p:sp>
      <p:sp>
        <p:nvSpPr>
          <p:cNvPr id="3" name="Subtitle 2">
            <a:extLst>
              <a:ext uri="{FF2B5EF4-FFF2-40B4-BE49-F238E27FC236}">
                <a16:creationId xmlns:a16="http://schemas.microsoft.com/office/drawing/2014/main" id="{CE017A3D-007D-B970-DEAD-38A0738838DC}"/>
              </a:ext>
            </a:extLst>
          </p:cNvPr>
          <p:cNvSpPr>
            <a:spLocks noGrp="1"/>
          </p:cNvSpPr>
          <p:nvPr>
            <p:ph type="subTitle" idx="1"/>
          </p:nvPr>
        </p:nvSpPr>
        <p:spPr>
          <a:xfrm>
            <a:off x="5180219" y="4767743"/>
            <a:ext cx="6831673" cy="1086237"/>
          </a:xfrm>
        </p:spPr>
        <p:txBody>
          <a:bodyPr/>
          <a:lstStyle/>
          <a:p>
            <a:r>
              <a:rPr lang="en-US" dirty="0" err="1"/>
              <a:t>Gnana</a:t>
            </a:r>
            <a:r>
              <a:rPr lang="en-US" dirty="0"/>
              <a:t> Prasanna-2003A51136</a:t>
            </a:r>
          </a:p>
          <a:p>
            <a:r>
              <a:rPr lang="en-US" dirty="0"/>
              <a:t>Meghana-2003A51133</a:t>
            </a:r>
          </a:p>
          <a:p>
            <a:endParaRPr lang="en-US" dirty="0"/>
          </a:p>
        </p:txBody>
      </p:sp>
    </p:spTree>
    <p:extLst>
      <p:ext uri="{BB962C8B-B14F-4D97-AF65-F5344CB8AC3E}">
        <p14:creationId xmlns:p14="http://schemas.microsoft.com/office/powerpoint/2010/main" val="4070191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9275-6A9F-DEDF-9999-69B201A82600}"/>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4D51A031-CA03-4B42-BE7C-B10957BC2960}"/>
              </a:ext>
            </a:extLst>
          </p:cNvPr>
          <p:cNvSpPr>
            <a:spLocks noGrp="1"/>
          </p:cNvSpPr>
          <p:nvPr>
            <p:ph idx="1"/>
          </p:nvPr>
        </p:nvSpPr>
        <p:spPr/>
        <p:txBody>
          <a:bodyPr/>
          <a:lstStyle/>
          <a:p>
            <a:r>
              <a:rPr lang="en-US" dirty="0"/>
              <a:t>By the end of the project we have accomplished the purpose of a </a:t>
            </a:r>
            <a:r>
              <a:rPr lang="en-US" dirty="0" err="1"/>
              <a:t>vigenere</a:t>
            </a:r>
            <a:r>
              <a:rPr lang="en-US" dirty="0"/>
              <a:t> cipher.</a:t>
            </a:r>
          </a:p>
          <a:p>
            <a:r>
              <a:rPr lang="en-US" dirty="0"/>
              <a:t>We were able to encrypt and decrypt a plaintext that will be provided dynamically by the end user.</a:t>
            </a:r>
          </a:p>
          <a:p>
            <a:r>
              <a:rPr lang="en-US" dirty="0"/>
              <a:t>We have been able to ensure the security of the </a:t>
            </a:r>
            <a:r>
              <a:rPr lang="en-US" dirty="0" err="1"/>
              <a:t>vigenere</a:t>
            </a:r>
            <a:r>
              <a:rPr lang="en-US" dirty="0"/>
              <a:t> cipher using the concept and knowledge which had been provided to us by the lecturer.</a:t>
            </a:r>
          </a:p>
        </p:txBody>
      </p:sp>
    </p:spTree>
    <p:extLst>
      <p:ext uri="{BB962C8B-B14F-4D97-AF65-F5344CB8AC3E}">
        <p14:creationId xmlns:p14="http://schemas.microsoft.com/office/powerpoint/2010/main" val="303214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ABC7-A70A-5A11-0C4E-E8A4917F6E3A}"/>
              </a:ext>
            </a:extLst>
          </p:cNvPr>
          <p:cNvSpPr>
            <a:spLocks noGrp="1"/>
          </p:cNvSpPr>
          <p:nvPr>
            <p:ph type="title"/>
          </p:nvPr>
        </p:nvSpPr>
        <p:spPr/>
        <p:txBody>
          <a:bodyPr/>
          <a:lstStyle/>
          <a:p>
            <a:r>
              <a:rPr lang="en-US" dirty="0"/>
              <a:t>Acknowledgement </a:t>
            </a:r>
            <a:r>
              <a:rPr lang="en-US"/>
              <a:t>&amp; Thanksgiving </a:t>
            </a:r>
            <a:endParaRPr lang="en-US" dirty="0"/>
          </a:p>
        </p:txBody>
      </p:sp>
      <p:sp>
        <p:nvSpPr>
          <p:cNvPr id="3" name="Content Placeholder 2">
            <a:extLst>
              <a:ext uri="{FF2B5EF4-FFF2-40B4-BE49-F238E27FC236}">
                <a16:creationId xmlns:a16="http://schemas.microsoft.com/office/drawing/2014/main" id="{5B07D1AC-400C-13D5-0796-CE1782FB68B9}"/>
              </a:ext>
            </a:extLst>
          </p:cNvPr>
          <p:cNvSpPr>
            <a:spLocks noGrp="1"/>
          </p:cNvSpPr>
          <p:nvPr>
            <p:ph idx="1"/>
          </p:nvPr>
        </p:nvSpPr>
        <p:spPr/>
        <p:txBody>
          <a:bodyPr/>
          <a:lstStyle/>
          <a:p>
            <a:r>
              <a:rPr lang="en-US" dirty="0"/>
              <a:t>We would like to express our thanks of gratitude to our professor T. </a:t>
            </a:r>
            <a:r>
              <a:rPr lang="en-US" dirty="0" err="1"/>
              <a:t>Sampath</a:t>
            </a:r>
            <a:r>
              <a:rPr lang="en-US" dirty="0"/>
              <a:t> Kumar sir who gave us the opportunity to do this wonderful project on the topic of </a:t>
            </a:r>
            <a:r>
              <a:rPr lang="en-US" dirty="0" err="1"/>
              <a:t>Vigenere</a:t>
            </a:r>
            <a:r>
              <a:rPr lang="en-US" dirty="0"/>
              <a:t> Cipher which helped us in conducting a proper  research and deep learning  on the concepts of Java.</a:t>
            </a:r>
          </a:p>
          <a:p>
            <a:r>
              <a:rPr lang="en-US" dirty="0"/>
              <a:t>Secondly we would like to thank our peers who reviewed and rectified any issues that were overlooked while finishing the course project. </a:t>
            </a:r>
          </a:p>
        </p:txBody>
      </p:sp>
    </p:spTree>
    <p:extLst>
      <p:ext uri="{BB962C8B-B14F-4D97-AF65-F5344CB8AC3E}">
        <p14:creationId xmlns:p14="http://schemas.microsoft.com/office/powerpoint/2010/main" val="308514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0F18-A71F-D879-2807-1FC3C58C705D}"/>
              </a:ext>
            </a:extLst>
          </p:cNvPr>
          <p:cNvSpPr>
            <a:spLocks noGrp="1"/>
          </p:cNvSpPr>
          <p:nvPr>
            <p:ph type="title"/>
          </p:nvPr>
        </p:nvSpPr>
        <p:spPr>
          <a:xfrm>
            <a:off x="1371600" y="740569"/>
            <a:ext cx="9601200" cy="828674"/>
          </a:xfrm>
        </p:spPr>
        <p:txBody>
          <a:bodyPr/>
          <a:lstStyle/>
          <a:p>
            <a:r>
              <a:rPr lang="en-US" dirty="0"/>
              <a:t>What we learnt from the course project</a:t>
            </a:r>
          </a:p>
        </p:txBody>
      </p:sp>
      <p:sp>
        <p:nvSpPr>
          <p:cNvPr id="3" name="Content Placeholder 2">
            <a:extLst>
              <a:ext uri="{FF2B5EF4-FFF2-40B4-BE49-F238E27FC236}">
                <a16:creationId xmlns:a16="http://schemas.microsoft.com/office/drawing/2014/main" id="{DC93964F-B5E9-FCA2-7EB0-67074C35A26D}"/>
              </a:ext>
            </a:extLst>
          </p:cNvPr>
          <p:cNvSpPr>
            <a:spLocks noGrp="1"/>
          </p:cNvSpPr>
          <p:nvPr>
            <p:ph idx="1"/>
          </p:nvPr>
        </p:nvSpPr>
        <p:spPr/>
        <p:txBody>
          <a:bodyPr/>
          <a:lstStyle/>
          <a:p>
            <a:r>
              <a:rPr lang="en-US" dirty="0"/>
              <a:t>We were able to identify classes, objects, members of a class and relationships among them and used them for desired problems.</a:t>
            </a:r>
          </a:p>
          <a:p>
            <a:r>
              <a:rPr lang="en-US" dirty="0"/>
              <a:t>We could demonstrate the concepts we learned in lectures in real time through the project.</a:t>
            </a:r>
          </a:p>
          <a:p>
            <a:r>
              <a:rPr lang="en-US" dirty="0"/>
              <a:t>We have illustrated Java programming skills and implemented in our code.</a:t>
            </a:r>
          </a:p>
          <a:p>
            <a:r>
              <a:rPr lang="en-US" dirty="0"/>
              <a:t>We have </a:t>
            </a:r>
            <a:r>
              <a:rPr lang="en-US" dirty="0" err="1"/>
              <a:t>realised</a:t>
            </a:r>
            <a:r>
              <a:rPr lang="en-US" dirty="0"/>
              <a:t> difference between multithreaded programming with ordinary programming tools and models.</a:t>
            </a:r>
          </a:p>
          <a:p>
            <a:r>
              <a:rPr lang="en-US" dirty="0"/>
              <a:t>We could build a GUI interface using collections. </a:t>
            </a:r>
          </a:p>
        </p:txBody>
      </p:sp>
    </p:spTree>
    <p:extLst>
      <p:ext uri="{BB962C8B-B14F-4D97-AF65-F5344CB8AC3E}">
        <p14:creationId xmlns:p14="http://schemas.microsoft.com/office/powerpoint/2010/main" val="163790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6CB5-3172-ECC1-602E-6A969432F440}"/>
              </a:ext>
            </a:extLst>
          </p:cNvPr>
          <p:cNvSpPr>
            <a:spLocks noGrp="1"/>
          </p:cNvSpPr>
          <p:nvPr>
            <p:ph type="title"/>
          </p:nvPr>
        </p:nvSpPr>
        <p:spPr/>
        <p:txBody>
          <a:bodyPr/>
          <a:lstStyle/>
          <a:p>
            <a:r>
              <a:rPr lang="en-US" dirty="0"/>
              <a:t>Problems we faced while implementing </a:t>
            </a:r>
          </a:p>
        </p:txBody>
      </p:sp>
      <p:sp>
        <p:nvSpPr>
          <p:cNvPr id="3" name="Content Placeholder 2">
            <a:extLst>
              <a:ext uri="{FF2B5EF4-FFF2-40B4-BE49-F238E27FC236}">
                <a16:creationId xmlns:a16="http://schemas.microsoft.com/office/drawing/2014/main" id="{0E28416B-D59E-C00B-E559-4DE744C65853}"/>
              </a:ext>
            </a:extLst>
          </p:cNvPr>
          <p:cNvSpPr>
            <a:spLocks noGrp="1"/>
          </p:cNvSpPr>
          <p:nvPr>
            <p:ph idx="1"/>
          </p:nvPr>
        </p:nvSpPr>
        <p:spPr/>
        <p:txBody>
          <a:bodyPr/>
          <a:lstStyle/>
          <a:p>
            <a:pPr marL="0" indent="0">
              <a:buNone/>
            </a:pPr>
            <a:endParaRPr lang="en-US" dirty="0"/>
          </a:p>
          <a:p>
            <a:r>
              <a:rPr lang="en-US" dirty="0"/>
              <a:t>We faced some difficulties while adding the GUI to the code of the cipher.</a:t>
            </a:r>
          </a:p>
          <a:p>
            <a:r>
              <a:rPr lang="en-US" dirty="0"/>
              <a:t>There were some complexities and errors in implementing the interface concept.</a:t>
            </a:r>
          </a:p>
          <a:p>
            <a:pPr marL="0" indent="0">
              <a:buNone/>
            </a:pPr>
            <a:endParaRPr lang="en-US" dirty="0"/>
          </a:p>
        </p:txBody>
      </p:sp>
    </p:spTree>
    <p:extLst>
      <p:ext uri="{BB962C8B-B14F-4D97-AF65-F5344CB8AC3E}">
        <p14:creationId xmlns:p14="http://schemas.microsoft.com/office/powerpoint/2010/main" val="91430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5299F-2F2C-E09D-6FA4-E1E8DB2BA1B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1BE62E65-AD6F-7B17-4EBB-51B0BA2A0A04}"/>
              </a:ext>
            </a:extLst>
          </p:cNvPr>
          <p:cNvSpPr>
            <a:spLocks noGrp="1"/>
          </p:cNvSpPr>
          <p:nvPr>
            <p:ph idx="1"/>
          </p:nvPr>
        </p:nvSpPr>
        <p:spPr/>
        <p:txBody>
          <a:bodyPr/>
          <a:lstStyle/>
          <a:p>
            <a:r>
              <a:rPr lang="en-US" dirty="0"/>
              <a:t>We have referred through the basic concepts and examples of the topics where we faced issues and tackled them accordingly.</a:t>
            </a:r>
          </a:p>
          <a:p>
            <a:r>
              <a:rPr lang="en-US" dirty="0"/>
              <a:t>We have discussed with peers and received their help to obtain the optimal solution for the problem faced.</a:t>
            </a:r>
          </a:p>
          <a:p>
            <a:r>
              <a:rPr lang="en-US" dirty="0"/>
              <a:t>We have used objects ,classes ,methods ,constructor ,access specifiers ,overriding ,overloading ,exception handling ,swings.</a:t>
            </a:r>
          </a:p>
        </p:txBody>
      </p:sp>
    </p:spTree>
    <p:extLst>
      <p:ext uri="{BB962C8B-B14F-4D97-AF65-F5344CB8AC3E}">
        <p14:creationId xmlns:p14="http://schemas.microsoft.com/office/powerpoint/2010/main" val="336362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D168-9D81-9AE5-9A6D-428C13087A94}"/>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BB6A8F63-0AA3-94EB-45E5-1FEF065F0921}"/>
              </a:ext>
            </a:extLst>
          </p:cNvPr>
          <p:cNvSpPr>
            <a:spLocks noGrp="1"/>
          </p:cNvSpPr>
          <p:nvPr>
            <p:ph idx="1"/>
          </p:nvPr>
        </p:nvSpPr>
        <p:spPr/>
        <p:txBody>
          <a:bodyPr/>
          <a:lstStyle/>
          <a:p>
            <a:r>
              <a:rPr lang="en-US" dirty="0"/>
              <a:t>The </a:t>
            </a:r>
            <a:r>
              <a:rPr lang="en-US" dirty="0" err="1"/>
              <a:t>vigenere</a:t>
            </a:r>
            <a:r>
              <a:rPr lang="en-US" dirty="0"/>
              <a:t> cipher is an algorithm that’s used to encrypt and decrypt a text or message. It’s an algorithm of encrypting an alphabetic text that uses a series of interwoven </a:t>
            </a:r>
            <a:r>
              <a:rPr lang="en-US" dirty="0" err="1"/>
              <a:t>Ceaser</a:t>
            </a:r>
            <a:r>
              <a:rPr lang="en-US" dirty="0"/>
              <a:t> ciphers. It is based on the keyboard’s </a:t>
            </a:r>
            <a:r>
              <a:rPr lang="en-US" dirty="0" err="1"/>
              <a:t>letters.It</a:t>
            </a:r>
            <a:r>
              <a:rPr lang="en-US" dirty="0"/>
              <a:t> is an example of polyalphabetic substitution cipher. It’s an easy to understand and implement Algorithm.</a:t>
            </a:r>
          </a:p>
          <a:p>
            <a:r>
              <a:rPr lang="en-US" dirty="0"/>
              <a:t>It was first described in 1553 by Giovan Battista </a:t>
            </a:r>
            <a:r>
              <a:rPr lang="en-US" dirty="0" err="1"/>
              <a:t>Bellaso</a:t>
            </a:r>
            <a:r>
              <a:rPr lang="en-US" dirty="0"/>
              <a:t>. </a:t>
            </a:r>
          </a:p>
          <a:p>
            <a:r>
              <a:rPr lang="en-US" dirty="0"/>
              <a:t>We use a </a:t>
            </a:r>
            <a:r>
              <a:rPr lang="en-US" dirty="0" err="1"/>
              <a:t>Vigenere</a:t>
            </a:r>
            <a:r>
              <a:rPr lang="en-US" dirty="0"/>
              <a:t> table or </a:t>
            </a:r>
            <a:r>
              <a:rPr lang="en-US" dirty="0" err="1"/>
              <a:t>Vigenere</a:t>
            </a:r>
            <a:r>
              <a:rPr lang="en-US" dirty="0"/>
              <a:t> square for encryption and decryption of </a:t>
            </a:r>
            <a:r>
              <a:rPr lang="en-US"/>
              <a:t>the text. </a:t>
            </a:r>
            <a:endParaRPr lang="en-US" dirty="0"/>
          </a:p>
        </p:txBody>
      </p:sp>
    </p:spTree>
    <p:extLst>
      <p:ext uri="{BB962C8B-B14F-4D97-AF65-F5344CB8AC3E}">
        <p14:creationId xmlns:p14="http://schemas.microsoft.com/office/powerpoint/2010/main" val="2782093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D685-F601-D6A9-5EE0-7093870242CC}"/>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AFD9BEE1-603F-1B7F-42DB-2396D0340073}"/>
              </a:ext>
            </a:extLst>
          </p:cNvPr>
          <p:cNvSpPr>
            <a:spLocks noGrp="1"/>
          </p:cNvSpPr>
          <p:nvPr>
            <p:ph idx="1"/>
          </p:nvPr>
        </p:nvSpPr>
        <p:spPr>
          <a:xfrm>
            <a:off x="1295400" y="1638300"/>
            <a:ext cx="9601200" cy="3581400"/>
          </a:xfrm>
        </p:spPr>
        <p:txBody>
          <a:bodyPr/>
          <a:lstStyle/>
          <a:p>
            <a:r>
              <a:rPr lang="en-US" dirty="0"/>
              <a:t>Ciphers are used to provide encryption, authentication, and data integrity checks in real time.</a:t>
            </a:r>
          </a:p>
          <a:p>
            <a:r>
              <a:rPr lang="en-US" dirty="0"/>
              <a:t>So the main objective of our course project is to implement this in real time using the knowledge provided .</a:t>
            </a:r>
          </a:p>
          <a:p>
            <a:endParaRPr lang="en-US" dirty="0"/>
          </a:p>
        </p:txBody>
      </p:sp>
    </p:spTree>
    <p:extLst>
      <p:ext uri="{BB962C8B-B14F-4D97-AF65-F5344CB8AC3E}">
        <p14:creationId xmlns:p14="http://schemas.microsoft.com/office/powerpoint/2010/main" val="2772816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5D07-876A-E24A-9947-3B19CA1A3683}"/>
              </a:ext>
            </a:extLst>
          </p:cNvPr>
          <p:cNvSpPr>
            <a:spLocks noGrp="1"/>
          </p:cNvSpPr>
          <p:nvPr>
            <p:ph type="title"/>
          </p:nvPr>
        </p:nvSpPr>
        <p:spPr/>
        <p:txBody>
          <a:bodyPr/>
          <a:lstStyle/>
          <a:p>
            <a:r>
              <a:rPr lang="en-US" dirty="0"/>
              <a:t>Procedure/Flowchart</a:t>
            </a:r>
          </a:p>
        </p:txBody>
      </p:sp>
      <p:pic>
        <p:nvPicPr>
          <p:cNvPr id="4" name="Picture 4">
            <a:extLst>
              <a:ext uri="{FF2B5EF4-FFF2-40B4-BE49-F238E27FC236}">
                <a16:creationId xmlns:a16="http://schemas.microsoft.com/office/drawing/2014/main" id="{09CEE28B-E14F-C8A1-28E6-C9157025C94F}"/>
              </a:ext>
            </a:extLst>
          </p:cNvPr>
          <p:cNvPicPr>
            <a:picLocks noGrp="1" noChangeAspect="1"/>
          </p:cNvPicPr>
          <p:nvPr>
            <p:ph idx="1"/>
          </p:nvPr>
        </p:nvPicPr>
        <p:blipFill>
          <a:blip r:embed="rId2"/>
          <a:stretch>
            <a:fillRect/>
          </a:stretch>
        </p:blipFill>
        <p:spPr>
          <a:xfrm>
            <a:off x="3202782" y="1547813"/>
            <a:ext cx="5274468" cy="4554537"/>
          </a:xfrm>
        </p:spPr>
      </p:pic>
    </p:spTree>
    <p:extLst>
      <p:ext uri="{BB962C8B-B14F-4D97-AF65-F5344CB8AC3E}">
        <p14:creationId xmlns:p14="http://schemas.microsoft.com/office/powerpoint/2010/main" val="4084421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CB12-9DF6-8EFE-BC6A-FF12570874D5}"/>
              </a:ext>
            </a:extLst>
          </p:cNvPr>
          <p:cNvSpPr>
            <a:spLocks noGrp="1"/>
          </p:cNvSpPr>
          <p:nvPr>
            <p:ph type="title"/>
          </p:nvPr>
        </p:nvSpPr>
        <p:spPr/>
        <p:txBody>
          <a:bodyPr/>
          <a:lstStyle/>
          <a:p>
            <a:r>
              <a:rPr lang="en-US" dirty="0"/>
              <a:t>Reason for choosing the project  </a:t>
            </a:r>
          </a:p>
        </p:txBody>
      </p:sp>
      <p:sp>
        <p:nvSpPr>
          <p:cNvPr id="3" name="Content Placeholder 2">
            <a:extLst>
              <a:ext uri="{FF2B5EF4-FFF2-40B4-BE49-F238E27FC236}">
                <a16:creationId xmlns:a16="http://schemas.microsoft.com/office/drawing/2014/main" id="{2FB00B07-A7BB-7955-7492-20056EDD85AD}"/>
              </a:ext>
            </a:extLst>
          </p:cNvPr>
          <p:cNvSpPr>
            <a:spLocks noGrp="1"/>
          </p:cNvSpPr>
          <p:nvPr>
            <p:ph idx="1"/>
          </p:nvPr>
        </p:nvSpPr>
        <p:spPr/>
        <p:txBody>
          <a:bodyPr>
            <a:normAutofit/>
          </a:bodyPr>
          <a:lstStyle/>
          <a:p>
            <a:r>
              <a:rPr lang="en-US" dirty="0"/>
              <a:t>The strength of the Vigenère cipher is that it is not susceptible to frequency analysis due to the fact that the cipher rotates through different shifts, So the same plaintext letter will not always be encrypted to the same ciphertext.</a:t>
            </a:r>
          </a:p>
          <a:p>
            <a:r>
              <a:rPr lang="en-US" b="0" i="0" dirty="0">
                <a:solidFill>
                  <a:srgbClr val="444444"/>
                </a:solidFill>
                <a:effectLst/>
                <a:latin typeface="Helvetica Neue"/>
              </a:rPr>
              <a:t>The cipher disguises plaintext letter frequency like most other polyalphabetic substitution ciphers the main idea was to create a cipher that will disguise letter frequency which greatly interfered frequency analysis methods.</a:t>
            </a:r>
          </a:p>
          <a:p>
            <a:r>
              <a:rPr lang="en-US" b="0" i="0" dirty="0">
                <a:solidFill>
                  <a:srgbClr val="444444"/>
                </a:solidFill>
                <a:effectLst/>
                <a:latin typeface="Helvetica Neue"/>
              </a:rPr>
              <a:t>These qualities makes it unique from others and provides security unapologetically.</a:t>
            </a:r>
          </a:p>
          <a:p>
            <a:endParaRPr lang="en-US" dirty="0"/>
          </a:p>
        </p:txBody>
      </p:sp>
    </p:spTree>
    <p:extLst>
      <p:ext uri="{BB962C8B-B14F-4D97-AF65-F5344CB8AC3E}">
        <p14:creationId xmlns:p14="http://schemas.microsoft.com/office/powerpoint/2010/main" val="196421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ED4D-7817-7F68-EB7B-FDDB9CA6444D}"/>
              </a:ext>
            </a:extLst>
          </p:cNvPr>
          <p:cNvSpPr>
            <a:spLocks noGrp="1"/>
          </p:cNvSpPr>
          <p:nvPr>
            <p:ph type="title"/>
          </p:nvPr>
        </p:nvSpPr>
        <p:spPr/>
        <p:txBody>
          <a:bodyPr/>
          <a:lstStyle/>
          <a:p>
            <a:r>
              <a:rPr lang="en-US" dirty="0"/>
              <a:t>Reference </a:t>
            </a:r>
          </a:p>
        </p:txBody>
      </p:sp>
      <p:sp>
        <p:nvSpPr>
          <p:cNvPr id="3" name="Content Placeholder 2">
            <a:extLst>
              <a:ext uri="{FF2B5EF4-FFF2-40B4-BE49-F238E27FC236}">
                <a16:creationId xmlns:a16="http://schemas.microsoft.com/office/drawing/2014/main" id="{29CF8A6F-8877-A128-A17B-92F4025FFBAA}"/>
              </a:ext>
            </a:extLst>
          </p:cNvPr>
          <p:cNvSpPr>
            <a:spLocks noGrp="1"/>
          </p:cNvSpPr>
          <p:nvPr>
            <p:ph idx="1"/>
          </p:nvPr>
        </p:nvSpPr>
        <p:spPr/>
        <p:txBody>
          <a:bodyPr/>
          <a:lstStyle/>
          <a:p>
            <a:r>
              <a:rPr lang="en-US" dirty="0">
                <a:hlinkClick r:id="rId2"/>
              </a:rPr>
              <a:t>https://in.docworkspace.com/d/sIKex3pJdwrfcmwY?sa=e1&amp;st=0t</a:t>
            </a:r>
            <a:endParaRPr lang="en-US" dirty="0"/>
          </a:p>
          <a:p>
            <a:r>
              <a:rPr lang="en-US" dirty="0"/>
              <a:t>Notes provided by the faculty of java and cryptography.</a:t>
            </a:r>
          </a:p>
        </p:txBody>
      </p:sp>
    </p:spTree>
    <p:extLst>
      <p:ext uri="{BB962C8B-B14F-4D97-AF65-F5344CB8AC3E}">
        <p14:creationId xmlns:p14="http://schemas.microsoft.com/office/powerpoint/2010/main" val="412112925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TotalTime>11</TotalTime>
  <Words>572</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Franklin Gothic Book</vt:lpstr>
      <vt:lpstr>Helvetica Neue</vt:lpstr>
      <vt:lpstr>Crop</vt:lpstr>
      <vt:lpstr>Vigenere Cipher</vt:lpstr>
      <vt:lpstr>What we learnt from the course project</vt:lpstr>
      <vt:lpstr>Problems we faced while implementing </vt:lpstr>
      <vt:lpstr>Solution</vt:lpstr>
      <vt:lpstr>Introduction </vt:lpstr>
      <vt:lpstr>Objective </vt:lpstr>
      <vt:lpstr>Procedure/Flowchart</vt:lpstr>
      <vt:lpstr>Reason for choosing the project  </vt:lpstr>
      <vt:lpstr>Reference </vt:lpstr>
      <vt:lpstr>Conclusion </vt:lpstr>
      <vt:lpstr>Acknowledgement &amp; Thanksgiving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VingnÈre Cipher</dc:title>
  <dc:creator>Meghana Nerella</dc:creator>
  <cp:lastModifiedBy>GNANA PRASANNA RAVULA</cp:lastModifiedBy>
  <cp:revision>8</cp:revision>
  <dcterms:created xsi:type="dcterms:W3CDTF">2022-11-17T15:51:56Z</dcterms:created>
  <dcterms:modified xsi:type="dcterms:W3CDTF">2022-11-18T08:16:56Z</dcterms:modified>
</cp:coreProperties>
</file>