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nanaprasanna Ravilla" userId="a9f4f087fa23bf03" providerId="LiveId" clId="{484D9FFB-F217-4A71-8F65-ED4C3E77BAB1}"/>
    <pc:docChg chg="undo redo custSel addSld delSld modSld">
      <pc:chgData name="Gnanaprasanna Ravilla" userId="a9f4f087fa23bf03" providerId="LiveId" clId="{484D9FFB-F217-4A71-8F65-ED4C3E77BAB1}" dt="2024-07-30T03:04:09.309" v="126" actId="2711"/>
      <pc:docMkLst>
        <pc:docMk/>
      </pc:docMkLst>
      <pc:sldChg chg="delSp modSp mod">
        <pc:chgData name="Gnanaprasanna Ravilla" userId="a9f4f087fa23bf03" providerId="LiveId" clId="{484D9FFB-F217-4A71-8F65-ED4C3E77BAB1}" dt="2024-07-30T02:49:58.494" v="16" actId="1038"/>
        <pc:sldMkLst>
          <pc:docMk/>
          <pc:sldMk cId="0" sldId="256"/>
        </pc:sldMkLst>
        <pc:spChg chg="mod">
          <ac:chgData name="Gnanaprasanna Ravilla" userId="a9f4f087fa23bf03" providerId="LiveId" clId="{484D9FFB-F217-4A71-8F65-ED4C3E77BAB1}" dt="2024-07-30T02:49:58.494" v="16" actId="1038"/>
          <ac:spMkLst>
            <pc:docMk/>
            <pc:sldMk cId="0" sldId="256"/>
            <ac:spMk id="3" creationId="{00000000-0000-0000-0000-000000000000}"/>
          </ac:spMkLst>
        </pc:spChg>
        <pc:spChg chg="mod">
          <ac:chgData name="Gnanaprasanna Ravilla" userId="a9f4f087fa23bf03" providerId="LiveId" clId="{484D9FFB-F217-4A71-8F65-ED4C3E77BAB1}" dt="2024-07-30T02:49:55.059" v="14" actId="2711"/>
          <ac:spMkLst>
            <pc:docMk/>
            <pc:sldMk cId="0" sldId="256"/>
            <ac:spMk id="6" creationId="{00000000-0000-0000-0000-000000000000}"/>
          </ac:spMkLst>
        </pc:spChg>
        <pc:spChg chg="mod">
          <ac:chgData name="Gnanaprasanna Ravilla" userId="a9f4f087fa23bf03" providerId="LiveId" clId="{484D9FFB-F217-4A71-8F65-ED4C3E77BAB1}" dt="2024-07-30T02:49:48.245" v="13" actId="123"/>
          <ac:spMkLst>
            <pc:docMk/>
            <pc:sldMk cId="0" sldId="256"/>
            <ac:spMk id="7" creationId="{00000000-0000-0000-0000-000000000000}"/>
          </ac:spMkLst>
        </pc:spChg>
        <pc:picChg chg="del">
          <ac:chgData name="Gnanaprasanna Ravilla" userId="a9f4f087fa23bf03" providerId="LiveId" clId="{484D9FFB-F217-4A71-8F65-ED4C3E77BAB1}" dt="2024-07-30T02:48:57.492" v="0" actId="478"/>
          <ac:picMkLst>
            <pc:docMk/>
            <pc:sldMk cId="0" sldId="256"/>
            <ac:picMk id="8" creationId="{00000000-0000-0000-0000-000000000000}"/>
          </ac:picMkLst>
        </pc:picChg>
      </pc:sldChg>
      <pc:sldChg chg="delSp modSp mod">
        <pc:chgData name="Gnanaprasanna Ravilla" userId="a9f4f087fa23bf03" providerId="LiveId" clId="{484D9FFB-F217-4A71-8F65-ED4C3E77BAB1}" dt="2024-07-30T03:04:09.309" v="126" actId="2711"/>
        <pc:sldMkLst>
          <pc:docMk/>
          <pc:sldMk cId="0" sldId="257"/>
        </pc:sldMkLst>
        <pc:spChg chg="mod">
          <ac:chgData name="Gnanaprasanna Ravilla" userId="a9f4f087fa23bf03" providerId="LiveId" clId="{484D9FFB-F217-4A71-8F65-ED4C3E77BAB1}" dt="2024-07-30T02:51:21.864" v="26" actId="1036"/>
          <ac:spMkLst>
            <pc:docMk/>
            <pc:sldMk cId="0" sldId="257"/>
            <ac:spMk id="3" creationId="{00000000-0000-0000-0000-000000000000}"/>
          </ac:spMkLst>
        </pc:spChg>
        <pc:spChg chg="mod">
          <ac:chgData name="Gnanaprasanna Ravilla" userId="a9f4f087fa23bf03" providerId="LiveId" clId="{484D9FFB-F217-4A71-8F65-ED4C3E77BAB1}" dt="2024-07-30T02:50:07.881" v="17" actId="2711"/>
          <ac:spMkLst>
            <pc:docMk/>
            <pc:sldMk cId="0" sldId="257"/>
            <ac:spMk id="5" creationId="{00000000-0000-0000-0000-000000000000}"/>
          </ac:spMkLst>
        </pc:spChg>
        <pc:spChg chg="mod">
          <ac:chgData name="Gnanaprasanna Ravilla" userId="a9f4f087fa23bf03" providerId="LiveId" clId="{484D9FFB-F217-4A71-8F65-ED4C3E77BAB1}" dt="2024-07-30T03:04:09.309" v="126" actId="2711"/>
          <ac:spMkLst>
            <pc:docMk/>
            <pc:sldMk cId="0" sldId="257"/>
            <ac:spMk id="7" creationId="{00000000-0000-0000-0000-000000000000}"/>
          </ac:spMkLst>
        </pc:spChg>
        <pc:spChg chg="mod">
          <ac:chgData name="Gnanaprasanna Ravilla" userId="a9f4f087fa23bf03" providerId="LiveId" clId="{484D9FFB-F217-4A71-8F65-ED4C3E77BAB1}" dt="2024-07-30T02:50:30.314" v="19" actId="2710"/>
          <ac:spMkLst>
            <pc:docMk/>
            <pc:sldMk cId="0" sldId="257"/>
            <ac:spMk id="8" creationId="{00000000-0000-0000-0000-000000000000}"/>
          </ac:spMkLst>
        </pc:spChg>
        <pc:spChg chg="mod">
          <ac:chgData name="Gnanaprasanna Ravilla" userId="a9f4f087fa23bf03" providerId="LiveId" clId="{484D9FFB-F217-4A71-8F65-ED4C3E77BAB1}" dt="2024-07-30T02:50:48.386" v="21" actId="2711"/>
          <ac:spMkLst>
            <pc:docMk/>
            <pc:sldMk cId="0" sldId="257"/>
            <ac:spMk id="10" creationId="{00000000-0000-0000-0000-000000000000}"/>
          </ac:spMkLst>
        </pc:spChg>
        <pc:spChg chg="mod">
          <ac:chgData name="Gnanaprasanna Ravilla" userId="a9f4f087fa23bf03" providerId="LiveId" clId="{484D9FFB-F217-4A71-8F65-ED4C3E77BAB1}" dt="2024-07-30T02:50:55.670" v="22" actId="2711"/>
          <ac:spMkLst>
            <pc:docMk/>
            <pc:sldMk cId="0" sldId="257"/>
            <ac:spMk id="11" creationId="{00000000-0000-0000-0000-000000000000}"/>
          </ac:spMkLst>
        </pc:spChg>
        <pc:spChg chg="mod">
          <ac:chgData name="Gnanaprasanna Ravilla" userId="a9f4f087fa23bf03" providerId="LiveId" clId="{484D9FFB-F217-4A71-8F65-ED4C3E77BAB1}" dt="2024-07-30T02:51:18.153" v="25" actId="2711"/>
          <ac:spMkLst>
            <pc:docMk/>
            <pc:sldMk cId="0" sldId="257"/>
            <ac:spMk id="13" creationId="{00000000-0000-0000-0000-000000000000}"/>
          </ac:spMkLst>
        </pc:spChg>
        <pc:spChg chg="mod">
          <ac:chgData name="Gnanaprasanna Ravilla" userId="a9f4f087fa23bf03" providerId="LiveId" clId="{484D9FFB-F217-4A71-8F65-ED4C3E77BAB1}" dt="2024-07-30T02:51:11.139" v="24" actId="2710"/>
          <ac:spMkLst>
            <pc:docMk/>
            <pc:sldMk cId="0" sldId="257"/>
            <ac:spMk id="14" creationId="{00000000-0000-0000-0000-000000000000}"/>
          </ac:spMkLst>
        </pc:spChg>
        <pc:picChg chg="del">
          <ac:chgData name="Gnanaprasanna Ravilla" userId="a9f4f087fa23bf03" providerId="LiveId" clId="{484D9FFB-F217-4A71-8F65-ED4C3E77BAB1}" dt="2024-07-30T02:48:59.535" v="1" actId="478"/>
          <ac:picMkLst>
            <pc:docMk/>
            <pc:sldMk cId="0" sldId="257"/>
            <ac:picMk id="15" creationId="{00000000-0000-0000-0000-000000000000}"/>
          </ac:picMkLst>
        </pc:picChg>
      </pc:sldChg>
      <pc:sldChg chg="delSp modSp mod">
        <pc:chgData name="Gnanaprasanna Ravilla" userId="a9f4f087fa23bf03" providerId="LiveId" clId="{484D9FFB-F217-4A71-8F65-ED4C3E77BAB1}" dt="2024-07-30T02:52:15.227" v="33" actId="2711"/>
        <pc:sldMkLst>
          <pc:docMk/>
          <pc:sldMk cId="0" sldId="258"/>
        </pc:sldMkLst>
        <pc:spChg chg="mod">
          <ac:chgData name="Gnanaprasanna Ravilla" userId="a9f4f087fa23bf03" providerId="LiveId" clId="{484D9FFB-F217-4A71-8F65-ED4C3E77BAB1}" dt="2024-07-30T02:51:32.406" v="27" actId="2711"/>
          <ac:spMkLst>
            <pc:docMk/>
            <pc:sldMk cId="0" sldId="258"/>
            <ac:spMk id="6" creationId="{00000000-0000-0000-0000-000000000000}"/>
          </ac:spMkLst>
        </pc:spChg>
        <pc:spChg chg="mod">
          <ac:chgData name="Gnanaprasanna Ravilla" userId="a9f4f087fa23bf03" providerId="LiveId" clId="{484D9FFB-F217-4A71-8F65-ED4C3E77BAB1}" dt="2024-07-30T02:51:41.567" v="28" actId="2711"/>
          <ac:spMkLst>
            <pc:docMk/>
            <pc:sldMk cId="0" sldId="258"/>
            <ac:spMk id="9" creationId="{00000000-0000-0000-0000-000000000000}"/>
          </ac:spMkLst>
        </pc:spChg>
        <pc:spChg chg="mod">
          <ac:chgData name="Gnanaprasanna Ravilla" userId="a9f4f087fa23bf03" providerId="LiveId" clId="{484D9FFB-F217-4A71-8F65-ED4C3E77BAB1}" dt="2024-07-30T02:51:49.525" v="29" actId="2711"/>
          <ac:spMkLst>
            <pc:docMk/>
            <pc:sldMk cId="0" sldId="258"/>
            <ac:spMk id="10" creationId="{00000000-0000-0000-0000-000000000000}"/>
          </ac:spMkLst>
        </pc:spChg>
        <pc:spChg chg="mod">
          <ac:chgData name="Gnanaprasanna Ravilla" userId="a9f4f087fa23bf03" providerId="LiveId" clId="{484D9FFB-F217-4A71-8F65-ED4C3E77BAB1}" dt="2024-07-30T02:51:55.936" v="30" actId="2711"/>
          <ac:spMkLst>
            <pc:docMk/>
            <pc:sldMk cId="0" sldId="258"/>
            <ac:spMk id="13" creationId="{00000000-0000-0000-0000-000000000000}"/>
          </ac:spMkLst>
        </pc:spChg>
        <pc:spChg chg="mod">
          <ac:chgData name="Gnanaprasanna Ravilla" userId="a9f4f087fa23bf03" providerId="LiveId" clId="{484D9FFB-F217-4A71-8F65-ED4C3E77BAB1}" dt="2024-07-30T02:52:02.639" v="31" actId="2711"/>
          <ac:spMkLst>
            <pc:docMk/>
            <pc:sldMk cId="0" sldId="258"/>
            <ac:spMk id="14" creationId="{00000000-0000-0000-0000-000000000000}"/>
          </ac:spMkLst>
        </pc:spChg>
        <pc:spChg chg="mod">
          <ac:chgData name="Gnanaprasanna Ravilla" userId="a9f4f087fa23bf03" providerId="LiveId" clId="{484D9FFB-F217-4A71-8F65-ED4C3E77BAB1}" dt="2024-07-30T02:52:09.140" v="32" actId="2711"/>
          <ac:spMkLst>
            <pc:docMk/>
            <pc:sldMk cId="0" sldId="258"/>
            <ac:spMk id="17" creationId="{00000000-0000-0000-0000-000000000000}"/>
          </ac:spMkLst>
        </pc:spChg>
        <pc:spChg chg="mod">
          <ac:chgData name="Gnanaprasanna Ravilla" userId="a9f4f087fa23bf03" providerId="LiveId" clId="{484D9FFB-F217-4A71-8F65-ED4C3E77BAB1}" dt="2024-07-30T02:52:15.227" v="33" actId="2711"/>
          <ac:spMkLst>
            <pc:docMk/>
            <pc:sldMk cId="0" sldId="258"/>
            <ac:spMk id="18" creationId="{00000000-0000-0000-0000-000000000000}"/>
          </ac:spMkLst>
        </pc:spChg>
        <pc:picChg chg="del">
          <ac:chgData name="Gnanaprasanna Ravilla" userId="a9f4f087fa23bf03" providerId="LiveId" clId="{484D9FFB-F217-4A71-8F65-ED4C3E77BAB1}" dt="2024-07-30T02:49:01.274" v="2" actId="478"/>
          <ac:picMkLst>
            <pc:docMk/>
            <pc:sldMk cId="0" sldId="258"/>
            <ac:picMk id="19" creationId="{00000000-0000-0000-0000-000000000000}"/>
          </ac:picMkLst>
        </pc:picChg>
      </pc:sldChg>
      <pc:sldChg chg="delSp modSp mod">
        <pc:chgData name="Gnanaprasanna Ravilla" userId="a9f4f087fa23bf03" providerId="LiveId" clId="{484D9FFB-F217-4A71-8F65-ED4C3E77BAB1}" dt="2024-07-30T02:53:58.268" v="45" actId="2711"/>
        <pc:sldMkLst>
          <pc:docMk/>
          <pc:sldMk cId="0" sldId="259"/>
        </pc:sldMkLst>
        <pc:spChg chg="mod">
          <ac:chgData name="Gnanaprasanna Ravilla" userId="a9f4f087fa23bf03" providerId="LiveId" clId="{484D9FFB-F217-4A71-8F65-ED4C3E77BAB1}" dt="2024-07-30T02:53:58.268" v="45" actId="2711"/>
          <ac:spMkLst>
            <pc:docMk/>
            <pc:sldMk cId="0" sldId="259"/>
            <ac:spMk id="4" creationId="{00000000-0000-0000-0000-000000000000}"/>
          </ac:spMkLst>
        </pc:spChg>
        <pc:spChg chg="mod">
          <ac:chgData name="Gnanaprasanna Ravilla" userId="a9f4f087fa23bf03" providerId="LiveId" clId="{484D9FFB-F217-4A71-8F65-ED4C3E77BAB1}" dt="2024-07-30T02:53:22.162" v="42" actId="2711"/>
          <ac:spMkLst>
            <pc:docMk/>
            <pc:sldMk cId="0" sldId="259"/>
            <ac:spMk id="5" creationId="{00000000-0000-0000-0000-000000000000}"/>
          </ac:spMkLst>
        </pc:spChg>
        <pc:spChg chg="mod">
          <ac:chgData name="Gnanaprasanna Ravilla" userId="a9f4f087fa23bf03" providerId="LiveId" clId="{484D9FFB-F217-4A71-8F65-ED4C3E77BAB1}" dt="2024-07-30T02:52:35.842" v="36" actId="123"/>
          <ac:spMkLst>
            <pc:docMk/>
            <pc:sldMk cId="0" sldId="259"/>
            <ac:spMk id="6" creationId="{00000000-0000-0000-0000-000000000000}"/>
          </ac:spMkLst>
        </pc:spChg>
        <pc:spChg chg="mod">
          <ac:chgData name="Gnanaprasanna Ravilla" userId="a9f4f087fa23bf03" providerId="LiveId" clId="{484D9FFB-F217-4A71-8F65-ED4C3E77BAB1}" dt="2024-07-30T02:53:27.457" v="43" actId="2711"/>
          <ac:spMkLst>
            <pc:docMk/>
            <pc:sldMk cId="0" sldId="259"/>
            <ac:spMk id="7" creationId="{00000000-0000-0000-0000-000000000000}"/>
          </ac:spMkLst>
        </pc:spChg>
        <pc:spChg chg="mod">
          <ac:chgData name="Gnanaprasanna Ravilla" userId="a9f4f087fa23bf03" providerId="LiveId" clId="{484D9FFB-F217-4A71-8F65-ED4C3E77BAB1}" dt="2024-07-30T02:52:47.317" v="39" actId="123"/>
          <ac:spMkLst>
            <pc:docMk/>
            <pc:sldMk cId="0" sldId="259"/>
            <ac:spMk id="8" creationId="{00000000-0000-0000-0000-000000000000}"/>
          </ac:spMkLst>
        </pc:spChg>
        <pc:spChg chg="mod">
          <ac:chgData name="Gnanaprasanna Ravilla" userId="a9f4f087fa23bf03" providerId="LiveId" clId="{484D9FFB-F217-4A71-8F65-ED4C3E77BAB1}" dt="2024-07-30T02:53:37.553" v="44" actId="2711"/>
          <ac:spMkLst>
            <pc:docMk/>
            <pc:sldMk cId="0" sldId="259"/>
            <ac:spMk id="9" creationId="{00000000-0000-0000-0000-000000000000}"/>
          </ac:spMkLst>
        </pc:spChg>
        <pc:spChg chg="mod">
          <ac:chgData name="Gnanaprasanna Ravilla" userId="a9f4f087fa23bf03" providerId="LiveId" clId="{484D9FFB-F217-4A71-8F65-ED4C3E77BAB1}" dt="2024-07-30T02:52:59.395" v="41" actId="255"/>
          <ac:spMkLst>
            <pc:docMk/>
            <pc:sldMk cId="0" sldId="259"/>
            <ac:spMk id="10" creationId="{00000000-0000-0000-0000-000000000000}"/>
          </ac:spMkLst>
        </pc:spChg>
        <pc:picChg chg="del">
          <ac:chgData name="Gnanaprasanna Ravilla" userId="a9f4f087fa23bf03" providerId="LiveId" clId="{484D9FFB-F217-4A71-8F65-ED4C3E77BAB1}" dt="2024-07-30T02:49:03.055" v="3" actId="478"/>
          <ac:picMkLst>
            <pc:docMk/>
            <pc:sldMk cId="0" sldId="259"/>
            <ac:picMk id="11" creationId="{00000000-0000-0000-0000-000000000000}"/>
          </ac:picMkLst>
        </pc:picChg>
      </pc:sldChg>
      <pc:sldChg chg="delSp modSp mod">
        <pc:chgData name="Gnanaprasanna Ravilla" userId="a9f4f087fa23bf03" providerId="LiveId" clId="{484D9FFB-F217-4A71-8F65-ED4C3E77BAB1}" dt="2024-07-30T02:55:21.305" v="55" actId="2711"/>
        <pc:sldMkLst>
          <pc:docMk/>
          <pc:sldMk cId="0" sldId="260"/>
        </pc:sldMkLst>
        <pc:spChg chg="mod">
          <ac:chgData name="Gnanaprasanna Ravilla" userId="a9f4f087fa23bf03" providerId="LiveId" clId="{484D9FFB-F217-4A71-8F65-ED4C3E77BAB1}" dt="2024-07-30T02:54:43.325" v="50" actId="1076"/>
          <ac:spMkLst>
            <pc:docMk/>
            <pc:sldMk cId="0" sldId="260"/>
            <ac:spMk id="3" creationId="{00000000-0000-0000-0000-000000000000}"/>
          </ac:spMkLst>
        </pc:spChg>
        <pc:spChg chg="mod">
          <ac:chgData name="Gnanaprasanna Ravilla" userId="a9f4f087fa23bf03" providerId="LiveId" clId="{484D9FFB-F217-4A71-8F65-ED4C3E77BAB1}" dt="2024-07-30T02:54:07.350" v="46" actId="2711"/>
          <ac:spMkLst>
            <pc:docMk/>
            <pc:sldMk cId="0" sldId="260"/>
            <ac:spMk id="6" creationId="{00000000-0000-0000-0000-000000000000}"/>
          </ac:spMkLst>
        </pc:spChg>
        <pc:spChg chg="mod">
          <ac:chgData name="Gnanaprasanna Ravilla" userId="a9f4f087fa23bf03" providerId="LiveId" clId="{484D9FFB-F217-4A71-8F65-ED4C3E77BAB1}" dt="2024-07-30T02:54:29.183" v="47" actId="2711"/>
          <ac:spMkLst>
            <pc:docMk/>
            <pc:sldMk cId="0" sldId="260"/>
            <ac:spMk id="9" creationId="{00000000-0000-0000-0000-000000000000}"/>
          </ac:spMkLst>
        </pc:spChg>
        <pc:spChg chg="mod">
          <ac:chgData name="Gnanaprasanna Ravilla" userId="a9f4f087fa23bf03" providerId="LiveId" clId="{484D9FFB-F217-4A71-8F65-ED4C3E77BAB1}" dt="2024-07-30T02:54:35.259" v="48" actId="2711"/>
          <ac:spMkLst>
            <pc:docMk/>
            <pc:sldMk cId="0" sldId="260"/>
            <ac:spMk id="10" creationId="{00000000-0000-0000-0000-000000000000}"/>
          </ac:spMkLst>
        </pc:spChg>
        <pc:spChg chg="mod">
          <ac:chgData name="Gnanaprasanna Ravilla" userId="a9f4f087fa23bf03" providerId="LiveId" clId="{484D9FFB-F217-4A71-8F65-ED4C3E77BAB1}" dt="2024-07-30T02:54:47.830" v="51" actId="2711"/>
          <ac:spMkLst>
            <pc:docMk/>
            <pc:sldMk cId="0" sldId="260"/>
            <ac:spMk id="13" creationId="{00000000-0000-0000-0000-000000000000}"/>
          </ac:spMkLst>
        </pc:spChg>
        <pc:spChg chg="mod">
          <ac:chgData name="Gnanaprasanna Ravilla" userId="a9f4f087fa23bf03" providerId="LiveId" clId="{484D9FFB-F217-4A71-8F65-ED4C3E77BAB1}" dt="2024-07-30T02:54:41.162" v="49" actId="2711"/>
          <ac:spMkLst>
            <pc:docMk/>
            <pc:sldMk cId="0" sldId="260"/>
            <ac:spMk id="14" creationId="{00000000-0000-0000-0000-000000000000}"/>
          </ac:spMkLst>
        </pc:spChg>
        <pc:spChg chg="mod">
          <ac:chgData name="Gnanaprasanna Ravilla" userId="a9f4f087fa23bf03" providerId="LiveId" clId="{484D9FFB-F217-4A71-8F65-ED4C3E77BAB1}" dt="2024-07-30T02:54:55.218" v="52" actId="2711"/>
          <ac:spMkLst>
            <pc:docMk/>
            <pc:sldMk cId="0" sldId="260"/>
            <ac:spMk id="17" creationId="{00000000-0000-0000-0000-000000000000}"/>
          </ac:spMkLst>
        </pc:spChg>
        <pc:spChg chg="mod">
          <ac:chgData name="Gnanaprasanna Ravilla" userId="a9f4f087fa23bf03" providerId="LiveId" clId="{484D9FFB-F217-4A71-8F65-ED4C3E77BAB1}" dt="2024-07-30T02:55:02.215" v="53" actId="2711"/>
          <ac:spMkLst>
            <pc:docMk/>
            <pc:sldMk cId="0" sldId="260"/>
            <ac:spMk id="18" creationId="{00000000-0000-0000-0000-000000000000}"/>
          </ac:spMkLst>
        </pc:spChg>
        <pc:spChg chg="mod">
          <ac:chgData name="Gnanaprasanna Ravilla" userId="a9f4f087fa23bf03" providerId="LiveId" clId="{484D9FFB-F217-4A71-8F65-ED4C3E77BAB1}" dt="2024-07-30T02:55:13.401" v="54" actId="2711"/>
          <ac:spMkLst>
            <pc:docMk/>
            <pc:sldMk cId="0" sldId="260"/>
            <ac:spMk id="21" creationId="{00000000-0000-0000-0000-000000000000}"/>
          </ac:spMkLst>
        </pc:spChg>
        <pc:spChg chg="mod">
          <ac:chgData name="Gnanaprasanna Ravilla" userId="a9f4f087fa23bf03" providerId="LiveId" clId="{484D9FFB-F217-4A71-8F65-ED4C3E77BAB1}" dt="2024-07-30T02:55:21.305" v="55" actId="2711"/>
          <ac:spMkLst>
            <pc:docMk/>
            <pc:sldMk cId="0" sldId="260"/>
            <ac:spMk id="22" creationId="{00000000-0000-0000-0000-000000000000}"/>
          </ac:spMkLst>
        </pc:spChg>
        <pc:picChg chg="del">
          <ac:chgData name="Gnanaprasanna Ravilla" userId="a9f4f087fa23bf03" providerId="LiveId" clId="{484D9FFB-F217-4A71-8F65-ED4C3E77BAB1}" dt="2024-07-30T02:49:05.262" v="4" actId="478"/>
          <ac:picMkLst>
            <pc:docMk/>
            <pc:sldMk cId="0" sldId="260"/>
            <ac:picMk id="23" creationId="{00000000-0000-0000-0000-000000000000}"/>
          </ac:picMkLst>
        </pc:picChg>
      </pc:sldChg>
      <pc:sldChg chg="delSp modSp mod">
        <pc:chgData name="Gnanaprasanna Ravilla" userId="a9f4f087fa23bf03" providerId="LiveId" clId="{484D9FFB-F217-4A71-8F65-ED4C3E77BAB1}" dt="2024-07-30T02:56:45.850" v="66" actId="2711"/>
        <pc:sldMkLst>
          <pc:docMk/>
          <pc:sldMk cId="0" sldId="261"/>
        </pc:sldMkLst>
        <pc:spChg chg="mod">
          <ac:chgData name="Gnanaprasanna Ravilla" userId="a9f4f087fa23bf03" providerId="LiveId" clId="{484D9FFB-F217-4A71-8F65-ED4C3E77BAB1}" dt="2024-07-30T02:55:34.951" v="56" actId="2711"/>
          <ac:spMkLst>
            <pc:docMk/>
            <pc:sldMk cId="0" sldId="261"/>
            <ac:spMk id="6" creationId="{00000000-0000-0000-0000-000000000000}"/>
          </ac:spMkLst>
        </pc:spChg>
        <pc:spChg chg="mod">
          <ac:chgData name="Gnanaprasanna Ravilla" userId="a9f4f087fa23bf03" providerId="LiveId" clId="{484D9FFB-F217-4A71-8F65-ED4C3E77BAB1}" dt="2024-07-30T02:55:49.031" v="58" actId="2711"/>
          <ac:spMkLst>
            <pc:docMk/>
            <pc:sldMk cId="0" sldId="261"/>
            <ac:spMk id="8" creationId="{00000000-0000-0000-0000-000000000000}"/>
          </ac:spMkLst>
        </pc:spChg>
        <pc:spChg chg="mod">
          <ac:chgData name="Gnanaprasanna Ravilla" userId="a9f4f087fa23bf03" providerId="LiveId" clId="{484D9FFB-F217-4A71-8F65-ED4C3E77BAB1}" dt="2024-07-30T02:55:41.590" v="57" actId="2711"/>
          <ac:spMkLst>
            <pc:docMk/>
            <pc:sldMk cId="0" sldId="261"/>
            <ac:spMk id="9" creationId="{00000000-0000-0000-0000-000000000000}"/>
          </ac:spMkLst>
        </pc:spChg>
        <pc:spChg chg="mod">
          <ac:chgData name="Gnanaprasanna Ravilla" userId="a9f4f087fa23bf03" providerId="LiveId" clId="{484D9FFB-F217-4A71-8F65-ED4C3E77BAB1}" dt="2024-07-30T02:56:07.228" v="63" actId="2711"/>
          <ac:spMkLst>
            <pc:docMk/>
            <pc:sldMk cId="0" sldId="261"/>
            <ac:spMk id="14" creationId="{00000000-0000-0000-0000-000000000000}"/>
          </ac:spMkLst>
        </pc:spChg>
        <pc:spChg chg="mod">
          <ac:chgData name="Gnanaprasanna Ravilla" userId="a9f4f087fa23bf03" providerId="LiveId" clId="{484D9FFB-F217-4A71-8F65-ED4C3E77BAB1}" dt="2024-07-30T02:56:17.160" v="64" actId="2711"/>
          <ac:spMkLst>
            <pc:docMk/>
            <pc:sldMk cId="0" sldId="261"/>
            <ac:spMk id="15" creationId="{00000000-0000-0000-0000-000000000000}"/>
          </ac:spMkLst>
        </pc:spChg>
        <pc:spChg chg="mod">
          <ac:chgData name="Gnanaprasanna Ravilla" userId="a9f4f087fa23bf03" providerId="LiveId" clId="{484D9FFB-F217-4A71-8F65-ED4C3E77BAB1}" dt="2024-07-30T02:56:39.536" v="65" actId="2711"/>
          <ac:spMkLst>
            <pc:docMk/>
            <pc:sldMk cId="0" sldId="261"/>
            <ac:spMk id="17" creationId="{00000000-0000-0000-0000-000000000000}"/>
          </ac:spMkLst>
        </pc:spChg>
        <pc:spChg chg="mod">
          <ac:chgData name="Gnanaprasanna Ravilla" userId="a9f4f087fa23bf03" providerId="LiveId" clId="{484D9FFB-F217-4A71-8F65-ED4C3E77BAB1}" dt="2024-07-30T02:56:45.850" v="66" actId="2711"/>
          <ac:spMkLst>
            <pc:docMk/>
            <pc:sldMk cId="0" sldId="261"/>
            <ac:spMk id="18" creationId="{00000000-0000-0000-0000-000000000000}"/>
          </ac:spMkLst>
        </pc:spChg>
        <pc:picChg chg="del">
          <ac:chgData name="Gnanaprasanna Ravilla" userId="a9f4f087fa23bf03" providerId="LiveId" clId="{484D9FFB-F217-4A71-8F65-ED4C3E77BAB1}" dt="2024-07-30T02:49:07.459" v="5" actId="478"/>
          <ac:picMkLst>
            <pc:docMk/>
            <pc:sldMk cId="0" sldId="261"/>
            <ac:picMk id="19" creationId="{00000000-0000-0000-0000-000000000000}"/>
          </ac:picMkLst>
        </pc:picChg>
      </pc:sldChg>
      <pc:sldChg chg="delSp modSp mod">
        <pc:chgData name="Gnanaprasanna Ravilla" userId="a9f4f087fa23bf03" providerId="LiveId" clId="{484D9FFB-F217-4A71-8F65-ED4C3E77BAB1}" dt="2024-07-30T02:58:14.705" v="80" actId="255"/>
        <pc:sldMkLst>
          <pc:docMk/>
          <pc:sldMk cId="0" sldId="262"/>
        </pc:sldMkLst>
        <pc:spChg chg="mod">
          <ac:chgData name="Gnanaprasanna Ravilla" userId="a9f4f087fa23bf03" providerId="LiveId" clId="{484D9FFB-F217-4A71-8F65-ED4C3E77BAB1}" dt="2024-07-30T02:56:58.368" v="68" actId="255"/>
          <ac:spMkLst>
            <pc:docMk/>
            <pc:sldMk cId="0" sldId="262"/>
            <ac:spMk id="6" creationId="{00000000-0000-0000-0000-000000000000}"/>
          </ac:spMkLst>
        </pc:spChg>
        <pc:spChg chg="mod">
          <ac:chgData name="Gnanaprasanna Ravilla" userId="a9f4f087fa23bf03" providerId="LiveId" clId="{484D9FFB-F217-4A71-8F65-ED4C3E77BAB1}" dt="2024-07-30T02:57:21.459" v="72" actId="255"/>
          <ac:spMkLst>
            <pc:docMk/>
            <pc:sldMk cId="0" sldId="262"/>
            <ac:spMk id="8" creationId="{00000000-0000-0000-0000-000000000000}"/>
          </ac:spMkLst>
        </pc:spChg>
        <pc:spChg chg="mod">
          <ac:chgData name="Gnanaprasanna Ravilla" userId="a9f4f087fa23bf03" providerId="LiveId" clId="{484D9FFB-F217-4A71-8F65-ED4C3E77BAB1}" dt="2024-07-30T02:57:11.316" v="70" actId="255"/>
          <ac:spMkLst>
            <pc:docMk/>
            <pc:sldMk cId="0" sldId="262"/>
            <ac:spMk id="9" creationId="{00000000-0000-0000-0000-000000000000}"/>
          </ac:spMkLst>
        </pc:spChg>
        <pc:spChg chg="mod">
          <ac:chgData name="Gnanaprasanna Ravilla" userId="a9f4f087fa23bf03" providerId="LiveId" clId="{484D9FFB-F217-4A71-8F65-ED4C3E77BAB1}" dt="2024-07-30T02:57:43.898" v="74" actId="255"/>
          <ac:spMkLst>
            <pc:docMk/>
            <pc:sldMk cId="0" sldId="262"/>
            <ac:spMk id="11" creationId="{00000000-0000-0000-0000-000000000000}"/>
          </ac:spMkLst>
        </pc:spChg>
        <pc:spChg chg="mod">
          <ac:chgData name="Gnanaprasanna Ravilla" userId="a9f4f087fa23bf03" providerId="LiveId" clId="{484D9FFB-F217-4A71-8F65-ED4C3E77BAB1}" dt="2024-07-30T02:57:53.497" v="76" actId="255"/>
          <ac:spMkLst>
            <pc:docMk/>
            <pc:sldMk cId="0" sldId="262"/>
            <ac:spMk id="12" creationId="{00000000-0000-0000-0000-000000000000}"/>
          </ac:spMkLst>
        </pc:spChg>
        <pc:spChg chg="mod">
          <ac:chgData name="Gnanaprasanna Ravilla" userId="a9f4f087fa23bf03" providerId="LiveId" clId="{484D9FFB-F217-4A71-8F65-ED4C3E77BAB1}" dt="2024-07-30T02:58:04.592" v="78" actId="255"/>
          <ac:spMkLst>
            <pc:docMk/>
            <pc:sldMk cId="0" sldId="262"/>
            <ac:spMk id="14" creationId="{00000000-0000-0000-0000-000000000000}"/>
          </ac:spMkLst>
        </pc:spChg>
        <pc:spChg chg="mod">
          <ac:chgData name="Gnanaprasanna Ravilla" userId="a9f4f087fa23bf03" providerId="LiveId" clId="{484D9FFB-F217-4A71-8F65-ED4C3E77BAB1}" dt="2024-07-30T02:58:14.705" v="80" actId="255"/>
          <ac:spMkLst>
            <pc:docMk/>
            <pc:sldMk cId="0" sldId="262"/>
            <ac:spMk id="15" creationId="{00000000-0000-0000-0000-000000000000}"/>
          </ac:spMkLst>
        </pc:spChg>
        <pc:picChg chg="del">
          <ac:chgData name="Gnanaprasanna Ravilla" userId="a9f4f087fa23bf03" providerId="LiveId" clId="{484D9FFB-F217-4A71-8F65-ED4C3E77BAB1}" dt="2024-07-30T02:49:09.402" v="6" actId="478"/>
          <ac:picMkLst>
            <pc:docMk/>
            <pc:sldMk cId="0" sldId="262"/>
            <ac:picMk id="16" creationId="{00000000-0000-0000-0000-000000000000}"/>
          </ac:picMkLst>
        </pc:picChg>
      </pc:sldChg>
      <pc:sldChg chg="delSp modSp mod">
        <pc:chgData name="Gnanaprasanna Ravilla" userId="a9f4f087fa23bf03" providerId="LiveId" clId="{484D9FFB-F217-4A71-8F65-ED4C3E77BAB1}" dt="2024-07-30T03:00:33.718" v="98" actId="255"/>
        <pc:sldMkLst>
          <pc:docMk/>
          <pc:sldMk cId="0" sldId="263"/>
        </pc:sldMkLst>
        <pc:spChg chg="mod">
          <ac:chgData name="Gnanaprasanna Ravilla" userId="a9f4f087fa23bf03" providerId="LiveId" clId="{484D9FFB-F217-4A71-8F65-ED4C3E77BAB1}" dt="2024-07-30T02:58:50.333" v="81" actId="2711"/>
          <ac:spMkLst>
            <pc:docMk/>
            <pc:sldMk cId="0" sldId="263"/>
            <ac:spMk id="5" creationId="{00000000-0000-0000-0000-000000000000}"/>
          </ac:spMkLst>
        </pc:spChg>
        <pc:spChg chg="mod">
          <ac:chgData name="Gnanaprasanna Ravilla" userId="a9f4f087fa23bf03" providerId="LiveId" clId="{484D9FFB-F217-4A71-8F65-ED4C3E77BAB1}" dt="2024-07-30T02:59:09.473" v="83" actId="255"/>
          <ac:spMkLst>
            <pc:docMk/>
            <pc:sldMk cId="0" sldId="263"/>
            <ac:spMk id="8" creationId="{00000000-0000-0000-0000-000000000000}"/>
          </ac:spMkLst>
        </pc:spChg>
        <pc:spChg chg="mod">
          <ac:chgData name="Gnanaprasanna Ravilla" userId="a9f4f087fa23bf03" providerId="LiveId" clId="{484D9FFB-F217-4A71-8F65-ED4C3E77BAB1}" dt="2024-07-30T02:59:56.426" v="91" actId="255"/>
          <ac:spMkLst>
            <pc:docMk/>
            <pc:sldMk cId="0" sldId="263"/>
            <ac:spMk id="9" creationId="{00000000-0000-0000-0000-000000000000}"/>
          </ac:spMkLst>
        </pc:spChg>
        <pc:spChg chg="mod">
          <ac:chgData name="Gnanaprasanna Ravilla" userId="a9f4f087fa23bf03" providerId="LiveId" clId="{484D9FFB-F217-4A71-8F65-ED4C3E77BAB1}" dt="2024-07-30T02:59:26.917" v="85" actId="255"/>
          <ac:spMkLst>
            <pc:docMk/>
            <pc:sldMk cId="0" sldId="263"/>
            <ac:spMk id="11" creationId="{00000000-0000-0000-0000-000000000000}"/>
          </ac:spMkLst>
        </pc:spChg>
        <pc:spChg chg="mod">
          <ac:chgData name="Gnanaprasanna Ravilla" userId="a9f4f087fa23bf03" providerId="LiveId" clId="{484D9FFB-F217-4A71-8F65-ED4C3E77BAB1}" dt="2024-07-30T03:00:05.305" v="93" actId="255"/>
          <ac:spMkLst>
            <pc:docMk/>
            <pc:sldMk cId="0" sldId="263"/>
            <ac:spMk id="12" creationId="{00000000-0000-0000-0000-000000000000}"/>
          </ac:spMkLst>
        </pc:spChg>
        <pc:spChg chg="mod">
          <ac:chgData name="Gnanaprasanna Ravilla" userId="a9f4f087fa23bf03" providerId="LiveId" clId="{484D9FFB-F217-4A71-8F65-ED4C3E77BAB1}" dt="2024-07-30T02:59:36.424" v="87" actId="255"/>
          <ac:spMkLst>
            <pc:docMk/>
            <pc:sldMk cId="0" sldId="263"/>
            <ac:spMk id="14" creationId="{00000000-0000-0000-0000-000000000000}"/>
          </ac:spMkLst>
        </pc:spChg>
        <pc:spChg chg="mod">
          <ac:chgData name="Gnanaprasanna Ravilla" userId="a9f4f087fa23bf03" providerId="LiveId" clId="{484D9FFB-F217-4A71-8F65-ED4C3E77BAB1}" dt="2024-07-30T03:00:19.519" v="96" actId="255"/>
          <ac:spMkLst>
            <pc:docMk/>
            <pc:sldMk cId="0" sldId="263"/>
            <ac:spMk id="15" creationId="{00000000-0000-0000-0000-000000000000}"/>
          </ac:spMkLst>
        </pc:spChg>
        <pc:spChg chg="mod">
          <ac:chgData name="Gnanaprasanna Ravilla" userId="a9f4f087fa23bf03" providerId="LiveId" clId="{484D9FFB-F217-4A71-8F65-ED4C3E77BAB1}" dt="2024-07-30T02:59:46.553" v="89" actId="255"/>
          <ac:spMkLst>
            <pc:docMk/>
            <pc:sldMk cId="0" sldId="263"/>
            <ac:spMk id="17" creationId="{00000000-0000-0000-0000-000000000000}"/>
          </ac:spMkLst>
        </pc:spChg>
        <pc:spChg chg="mod">
          <ac:chgData name="Gnanaprasanna Ravilla" userId="a9f4f087fa23bf03" providerId="LiveId" clId="{484D9FFB-F217-4A71-8F65-ED4C3E77BAB1}" dt="2024-07-30T03:00:33.718" v="98" actId="255"/>
          <ac:spMkLst>
            <pc:docMk/>
            <pc:sldMk cId="0" sldId="263"/>
            <ac:spMk id="18" creationId="{00000000-0000-0000-0000-000000000000}"/>
          </ac:spMkLst>
        </pc:spChg>
        <pc:picChg chg="del">
          <ac:chgData name="Gnanaprasanna Ravilla" userId="a9f4f087fa23bf03" providerId="LiveId" clId="{484D9FFB-F217-4A71-8F65-ED4C3E77BAB1}" dt="2024-07-30T02:49:11.286" v="7" actId="478"/>
          <ac:picMkLst>
            <pc:docMk/>
            <pc:sldMk cId="0" sldId="263"/>
            <ac:picMk id="19" creationId="{00000000-0000-0000-0000-000000000000}"/>
          </ac:picMkLst>
        </pc:picChg>
      </pc:sldChg>
      <pc:sldChg chg="delSp modSp mod">
        <pc:chgData name="Gnanaprasanna Ravilla" userId="a9f4f087fa23bf03" providerId="LiveId" clId="{484D9FFB-F217-4A71-8F65-ED4C3E77BAB1}" dt="2024-07-30T03:01:35.245" v="107" actId="2711"/>
        <pc:sldMkLst>
          <pc:docMk/>
          <pc:sldMk cId="0" sldId="264"/>
        </pc:sldMkLst>
        <pc:spChg chg="mod">
          <ac:chgData name="Gnanaprasanna Ravilla" userId="a9f4f087fa23bf03" providerId="LiveId" clId="{484D9FFB-F217-4A71-8F65-ED4C3E77BAB1}" dt="2024-07-30T03:00:50.287" v="99" actId="2711"/>
          <ac:spMkLst>
            <pc:docMk/>
            <pc:sldMk cId="0" sldId="264"/>
            <ac:spMk id="5" creationId="{00000000-0000-0000-0000-000000000000}"/>
          </ac:spMkLst>
        </pc:spChg>
        <pc:spChg chg="mod">
          <ac:chgData name="Gnanaprasanna Ravilla" userId="a9f4f087fa23bf03" providerId="LiveId" clId="{484D9FFB-F217-4A71-8F65-ED4C3E77BAB1}" dt="2024-07-30T03:00:57.521" v="100" actId="2711"/>
          <ac:spMkLst>
            <pc:docMk/>
            <pc:sldMk cId="0" sldId="264"/>
            <ac:spMk id="7" creationId="{00000000-0000-0000-0000-000000000000}"/>
          </ac:spMkLst>
        </pc:spChg>
        <pc:spChg chg="mod">
          <ac:chgData name="Gnanaprasanna Ravilla" userId="a9f4f087fa23bf03" providerId="LiveId" clId="{484D9FFB-F217-4A71-8F65-ED4C3E77BAB1}" dt="2024-07-30T03:01:21.913" v="105" actId="2711"/>
          <ac:spMkLst>
            <pc:docMk/>
            <pc:sldMk cId="0" sldId="264"/>
            <ac:spMk id="8" creationId="{00000000-0000-0000-0000-000000000000}"/>
          </ac:spMkLst>
        </pc:spChg>
        <pc:spChg chg="mod">
          <ac:chgData name="Gnanaprasanna Ravilla" userId="a9f4f087fa23bf03" providerId="LiveId" clId="{484D9FFB-F217-4A71-8F65-ED4C3E77BAB1}" dt="2024-07-30T03:01:03.337" v="101" actId="2711"/>
          <ac:spMkLst>
            <pc:docMk/>
            <pc:sldMk cId="0" sldId="264"/>
            <ac:spMk id="10" creationId="{00000000-0000-0000-0000-000000000000}"/>
          </ac:spMkLst>
        </pc:spChg>
        <pc:spChg chg="mod">
          <ac:chgData name="Gnanaprasanna Ravilla" userId="a9f4f087fa23bf03" providerId="LiveId" clId="{484D9FFB-F217-4A71-8F65-ED4C3E77BAB1}" dt="2024-07-30T03:01:27.843" v="106" actId="2711"/>
          <ac:spMkLst>
            <pc:docMk/>
            <pc:sldMk cId="0" sldId="264"/>
            <ac:spMk id="11" creationId="{00000000-0000-0000-0000-000000000000}"/>
          </ac:spMkLst>
        </pc:spChg>
        <pc:spChg chg="mod">
          <ac:chgData name="Gnanaprasanna Ravilla" userId="a9f4f087fa23bf03" providerId="LiveId" clId="{484D9FFB-F217-4A71-8F65-ED4C3E77BAB1}" dt="2024-07-30T03:01:16.022" v="104" actId="2711"/>
          <ac:spMkLst>
            <pc:docMk/>
            <pc:sldMk cId="0" sldId="264"/>
            <ac:spMk id="13" creationId="{00000000-0000-0000-0000-000000000000}"/>
          </ac:spMkLst>
        </pc:spChg>
        <pc:spChg chg="mod">
          <ac:chgData name="Gnanaprasanna Ravilla" userId="a9f4f087fa23bf03" providerId="LiveId" clId="{484D9FFB-F217-4A71-8F65-ED4C3E77BAB1}" dt="2024-07-30T03:01:35.245" v="107" actId="2711"/>
          <ac:spMkLst>
            <pc:docMk/>
            <pc:sldMk cId="0" sldId="264"/>
            <ac:spMk id="14" creationId="{00000000-0000-0000-0000-000000000000}"/>
          </ac:spMkLst>
        </pc:spChg>
        <pc:picChg chg="del">
          <ac:chgData name="Gnanaprasanna Ravilla" userId="a9f4f087fa23bf03" providerId="LiveId" clId="{484D9FFB-F217-4A71-8F65-ED4C3E77BAB1}" dt="2024-07-30T02:49:14.694" v="8" actId="478"/>
          <ac:picMkLst>
            <pc:docMk/>
            <pc:sldMk cId="0" sldId="264"/>
            <ac:picMk id="15" creationId="{00000000-0000-0000-0000-000000000000}"/>
          </ac:picMkLst>
        </pc:picChg>
      </pc:sldChg>
      <pc:sldChg chg="delSp modSp mod">
        <pc:chgData name="Gnanaprasanna Ravilla" userId="a9f4f087fa23bf03" providerId="LiveId" clId="{484D9FFB-F217-4A71-8F65-ED4C3E77BAB1}" dt="2024-07-30T03:02:19.035" v="113" actId="2711"/>
        <pc:sldMkLst>
          <pc:docMk/>
          <pc:sldMk cId="0" sldId="265"/>
        </pc:sldMkLst>
        <pc:spChg chg="mod">
          <ac:chgData name="Gnanaprasanna Ravilla" userId="a9f4f087fa23bf03" providerId="LiveId" clId="{484D9FFB-F217-4A71-8F65-ED4C3E77BAB1}" dt="2024-07-30T03:01:49.503" v="109" actId="2711"/>
          <ac:spMkLst>
            <pc:docMk/>
            <pc:sldMk cId="0" sldId="265"/>
            <ac:spMk id="9" creationId="{00000000-0000-0000-0000-000000000000}"/>
          </ac:spMkLst>
        </pc:spChg>
        <pc:spChg chg="mod">
          <ac:chgData name="Gnanaprasanna Ravilla" userId="a9f4f087fa23bf03" providerId="LiveId" clId="{484D9FFB-F217-4A71-8F65-ED4C3E77BAB1}" dt="2024-07-30T03:01:43.815" v="108" actId="2711"/>
          <ac:spMkLst>
            <pc:docMk/>
            <pc:sldMk cId="0" sldId="265"/>
            <ac:spMk id="10" creationId="{00000000-0000-0000-0000-000000000000}"/>
          </ac:spMkLst>
        </pc:spChg>
        <pc:spChg chg="mod">
          <ac:chgData name="Gnanaprasanna Ravilla" userId="a9f4f087fa23bf03" providerId="LiveId" clId="{484D9FFB-F217-4A71-8F65-ED4C3E77BAB1}" dt="2024-07-30T03:01:56.497" v="110" actId="2711"/>
          <ac:spMkLst>
            <pc:docMk/>
            <pc:sldMk cId="0" sldId="265"/>
            <ac:spMk id="13" creationId="{00000000-0000-0000-0000-000000000000}"/>
          </ac:spMkLst>
        </pc:spChg>
        <pc:spChg chg="mod">
          <ac:chgData name="Gnanaprasanna Ravilla" userId="a9f4f087fa23bf03" providerId="LiveId" clId="{484D9FFB-F217-4A71-8F65-ED4C3E77BAB1}" dt="2024-07-30T03:02:02.347" v="111" actId="2711"/>
          <ac:spMkLst>
            <pc:docMk/>
            <pc:sldMk cId="0" sldId="265"/>
            <ac:spMk id="14" creationId="{00000000-0000-0000-0000-000000000000}"/>
          </ac:spMkLst>
        </pc:spChg>
        <pc:spChg chg="mod">
          <ac:chgData name="Gnanaprasanna Ravilla" userId="a9f4f087fa23bf03" providerId="LiveId" clId="{484D9FFB-F217-4A71-8F65-ED4C3E77BAB1}" dt="2024-07-30T03:02:12.371" v="112" actId="2711"/>
          <ac:spMkLst>
            <pc:docMk/>
            <pc:sldMk cId="0" sldId="265"/>
            <ac:spMk id="17" creationId="{00000000-0000-0000-0000-000000000000}"/>
          </ac:spMkLst>
        </pc:spChg>
        <pc:spChg chg="mod">
          <ac:chgData name="Gnanaprasanna Ravilla" userId="a9f4f087fa23bf03" providerId="LiveId" clId="{484D9FFB-F217-4A71-8F65-ED4C3E77BAB1}" dt="2024-07-30T03:02:19.035" v="113" actId="2711"/>
          <ac:spMkLst>
            <pc:docMk/>
            <pc:sldMk cId="0" sldId="265"/>
            <ac:spMk id="18" creationId="{00000000-0000-0000-0000-000000000000}"/>
          </ac:spMkLst>
        </pc:spChg>
        <pc:picChg chg="del">
          <ac:chgData name="Gnanaprasanna Ravilla" userId="a9f4f087fa23bf03" providerId="LiveId" clId="{484D9FFB-F217-4A71-8F65-ED4C3E77BAB1}" dt="2024-07-30T02:49:18.882" v="9" actId="478"/>
          <ac:picMkLst>
            <pc:docMk/>
            <pc:sldMk cId="0" sldId="265"/>
            <ac:picMk id="19" creationId="{00000000-0000-0000-0000-000000000000}"/>
          </ac:picMkLst>
        </pc:picChg>
      </pc:sldChg>
      <pc:sldChg chg="new del">
        <pc:chgData name="Gnanaprasanna Ravilla" userId="a9f4f087fa23bf03" providerId="LiveId" clId="{484D9FFB-F217-4A71-8F65-ED4C3E77BAB1}" dt="2024-07-30T03:02:43.738" v="115" actId="2696"/>
        <pc:sldMkLst>
          <pc:docMk/>
          <pc:sldMk cId="2248527322" sldId="266"/>
        </pc:sldMkLst>
      </pc:sldChg>
      <pc:sldChg chg="addSp delSp modSp new add del mod">
        <pc:chgData name="Gnanaprasanna Ravilla" userId="a9f4f087fa23bf03" providerId="LiveId" clId="{484D9FFB-F217-4A71-8F65-ED4C3E77BAB1}" dt="2024-07-30T03:03:54.244" v="125" actId="680"/>
        <pc:sldMkLst>
          <pc:docMk/>
          <pc:sldMk cId="2776325515" sldId="266"/>
        </pc:sldMkLst>
        <pc:spChg chg="add del mod">
          <ac:chgData name="Gnanaprasanna Ravilla" userId="a9f4f087fa23bf03" providerId="LiveId" clId="{484D9FFB-F217-4A71-8F65-ED4C3E77BAB1}" dt="2024-07-30T03:03:50.854" v="122" actId="22"/>
          <ac:spMkLst>
            <pc:docMk/>
            <pc:sldMk cId="2776325515" sldId="266"/>
            <ac:spMk id="3" creationId="{C22A3F94-3AC9-A00B-CEBE-8C0C94D5015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6067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11151" y="11151"/>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27488" y="2481143"/>
            <a:ext cx="4919305" cy="3267313"/>
          </a:xfrm>
          <a:prstGeom prst="rect">
            <a:avLst/>
          </a:prstGeom>
        </p:spPr>
      </p:pic>
      <p:sp>
        <p:nvSpPr>
          <p:cNvPr id="6" name="Text 2"/>
          <p:cNvSpPr/>
          <p:nvPr/>
        </p:nvSpPr>
        <p:spPr>
          <a:xfrm>
            <a:off x="793790" y="1262420"/>
            <a:ext cx="7556421" cy="3912870"/>
          </a:xfrm>
          <a:prstGeom prst="rect">
            <a:avLst/>
          </a:prstGeom>
          <a:noFill/>
          <a:ln/>
        </p:spPr>
        <p:txBody>
          <a:bodyPr wrap="square" rtlCol="0" anchor="t"/>
          <a:lstStyle/>
          <a:p>
            <a:pPr marL="0" indent="0">
              <a:lnSpc>
                <a:spcPts val="7702"/>
              </a:lnSpc>
              <a:buNone/>
            </a:pPr>
            <a:r>
              <a:rPr lang="en-US" sz="6162" b="1" kern="0" spc="-185" dirty="0">
                <a:solidFill>
                  <a:srgbClr val="000000"/>
                </a:solidFill>
                <a:latin typeface="Times New Roman" panose="02020603050405020304" pitchFamily="18" charset="0"/>
                <a:ea typeface="Inter" pitchFamily="34" charset="-122"/>
                <a:cs typeface="Times New Roman" panose="02020603050405020304" pitchFamily="18" charset="0"/>
              </a:rPr>
              <a:t>Optimizing Salesman Routes for Nationwide Distribution</a:t>
            </a:r>
            <a:endParaRPr lang="en-US" sz="6162" dirty="0">
              <a:latin typeface="Times New Roman" panose="02020603050405020304" pitchFamily="18" charset="0"/>
              <a:cs typeface="Times New Roman" panose="02020603050405020304" pitchFamily="18" charset="0"/>
            </a:endParaRPr>
          </a:p>
        </p:txBody>
      </p:sp>
      <p:sp>
        <p:nvSpPr>
          <p:cNvPr id="7" name="Text 3"/>
          <p:cNvSpPr/>
          <p:nvPr/>
        </p:nvSpPr>
        <p:spPr>
          <a:xfrm>
            <a:off x="637672" y="5515451"/>
            <a:ext cx="7556421" cy="1451610"/>
          </a:xfrm>
          <a:prstGeom prst="rect">
            <a:avLst/>
          </a:prstGeom>
          <a:noFill/>
          <a:ln/>
        </p:spPr>
        <p:txBody>
          <a:bodyPr wrap="square" rtlCol="0" anchor="t"/>
          <a:lstStyle/>
          <a:p>
            <a:pPr marL="0" indent="0" algn="just">
              <a:lnSpc>
                <a:spcPts val="2858"/>
              </a:lnSpc>
              <a:buNone/>
            </a:pPr>
            <a:r>
              <a:rPr lang="en-US" sz="2000" kern="0" spc="-36" dirty="0">
                <a:solidFill>
                  <a:srgbClr val="272525"/>
                </a:solidFill>
                <a:latin typeface="Times New Roman" panose="02020603050405020304" pitchFamily="18" charset="0"/>
                <a:ea typeface="Inter" pitchFamily="34" charset="-122"/>
                <a:cs typeface="Times New Roman" panose="02020603050405020304" pitchFamily="18" charset="0"/>
              </a:rPr>
              <a:t>Nationwide Distribution Company is a leading provider of goods across the country. They face the challenge of determining the most efficient routes for their sales representatives to reach all their clients, which can be modeled as the Traveling Salesman Problem (TSP).</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27488" y="2731175"/>
            <a:ext cx="4919305" cy="2767132"/>
          </a:xfrm>
          <a:prstGeom prst="rect">
            <a:avLst/>
          </a:prstGeom>
        </p:spPr>
      </p:pic>
      <p:sp>
        <p:nvSpPr>
          <p:cNvPr id="6" name="Text 2"/>
          <p:cNvSpPr/>
          <p:nvPr/>
        </p:nvSpPr>
        <p:spPr>
          <a:xfrm>
            <a:off x="793790" y="748189"/>
            <a:ext cx="7556421" cy="1417558"/>
          </a:xfrm>
          <a:prstGeom prst="rect">
            <a:avLst/>
          </a:prstGeom>
          <a:noFill/>
          <a:ln/>
        </p:spPr>
        <p:txBody>
          <a:bodyPr wrap="square" rtlCol="0" anchor="t"/>
          <a:lstStyle/>
          <a:p>
            <a:pPr marL="0" indent="0">
              <a:lnSpc>
                <a:spcPts val="5581"/>
              </a:lnSpc>
              <a:buNone/>
            </a:pPr>
            <a:r>
              <a:rPr lang="en-US" sz="4465" b="1" kern="0" spc="-134" dirty="0">
                <a:solidFill>
                  <a:srgbClr val="000000"/>
                </a:solidFill>
                <a:latin typeface="Inter" pitchFamily="34" charset="0"/>
                <a:ea typeface="Inter" pitchFamily="34" charset="-122"/>
                <a:cs typeface="Inter" pitchFamily="34" charset="-120"/>
              </a:rPr>
              <a:t>Conclusion and Future Considerations</a:t>
            </a:r>
            <a:endParaRPr lang="en-US" sz="4465" dirty="0"/>
          </a:p>
        </p:txBody>
      </p:sp>
      <p:sp>
        <p:nvSpPr>
          <p:cNvPr id="7" name="Shape 3"/>
          <p:cNvSpPr/>
          <p:nvPr/>
        </p:nvSpPr>
        <p:spPr>
          <a:xfrm>
            <a:off x="793790" y="2761059"/>
            <a:ext cx="510302" cy="510302"/>
          </a:xfrm>
          <a:prstGeom prst="roundRect">
            <a:avLst>
              <a:gd name="adj" fmla="val 18669"/>
            </a:avLst>
          </a:prstGeom>
          <a:solidFill>
            <a:srgbClr val="DADBF1"/>
          </a:solidFill>
          <a:ln w="7620">
            <a:solidFill>
              <a:srgbClr val="C0C1D7"/>
            </a:solidFill>
            <a:prstDash val="solid"/>
          </a:ln>
        </p:spPr>
      </p:sp>
      <p:sp>
        <p:nvSpPr>
          <p:cNvPr id="8" name="Text 4"/>
          <p:cNvSpPr/>
          <p:nvPr/>
        </p:nvSpPr>
        <p:spPr>
          <a:xfrm>
            <a:off x="970717" y="2846070"/>
            <a:ext cx="156329" cy="340281"/>
          </a:xfrm>
          <a:prstGeom prst="rect">
            <a:avLst/>
          </a:prstGeom>
          <a:noFill/>
          <a:ln/>
        </p:spPr>
        <p:txBody>
          <a:bodyPr wrap="none" rtlCol="0" anchor="t"/>
          <a:lstStyle/>
          <a:p>
            <a:pPr marL="0" indent="0" algn="ctr">
              <a:lnSpc>
                <a:spcPts val="2679"/>
              </a:lnSpc>
              <a:buNone/>
            </a:pPr>
            <a:r>
              <a:rPr lang="en-US" sz="2679" b="1" kern="0" spc="-80" dirty="0">
                <a:solidFill>
                  <a:srgbClr val="272525"/>
                </a:solidFill>
                <a:latin typeface="Inter" pitchFamily="34" charset="0"/>
                <a:ea typeface="Inter" pitchFamily="34" charset="-122"/>
                <a:cs typeface="Inter" pitchFamily="34" charset="-120"/>
              </a:rPr>
              <a:t>1</a:t>
            </a:r>
            <a:endParaRPr lang="en-US" sz="2679" dirty="0"/>
          </a:p>
        </p:txBody>
      </p:sp>
      <p:sp>
        <p:nvSpPr>
          <p:cNvPr id="9" name="Text 5"/>
          <p:cNvSpPr/>
          <p:nvPr/>
        </p:nvSpPr>
        <p:spPr>
          <a:xfrm>
            <a:off x="1530906" y="2761059"/>
            <a:ext cx="2927747" cy="708660"/>
          </a:xfrm>
          <a:prstGeom prst="rect">
            <a:avLst/>
          </a:prstGeom>
          <a:noFill/>
          <a:ln/>
        </p:spPr>
        <p:txBody>
          <a:bodyPr wrap="square" rtlCol="0" anchor="t"/>
          <a:lstStyle/>
          <a:p>
            <a:pPr marL="0" indent="0">
              <a:lnSpc>
                <a:spcPts val="2791"/>
              </a:lnSpc>
              <a:buNone/>
            </a:pPr>
            <a:r>
              <a:rPr lang="en-US" sz="2233" b="1" kern="0" spc="-67" dirty="0">
                <a:solidFill>
                  <a:srgbClr val="272525"/>
                </a:solidFill>
                <a:latin typeface="Times New Roman" panose="02020603050405020304" pitchFamily="18" charset="0"/>
                <a:ea typeface="Inter" pitchFamily="34" charset="-122"/>
                <a:cs typeface="Times New Roman" panose="02020603050405020304" pitchFamily="18" charset="0"/>
              </a:rPr>
              <a:t>Continuous Optimization</a:t>
            </a:r>
            <a:endParaRPr lang="en-US" sz="2233" dirty="0">
              <a:latin typeface="Times New Roman" panose="02020603050405020304" pitchFamily="18" charset="0"/>
              <a:cs typeface="Times New Roman" panose="02020603050405020304" pitchFamily="18" charset="0"/>
            </a:endParaRPr>
          </a:p>
        </p:txBody>
      </p:sp>
      <p:sp>
        <p:nvSpPr>
          <p:cNvPr id="10" name="Text 6"/>
          <p:cNvSpPr/>
          <p:nvPr/>
        </p:nvSpPr>
        <p:spPr>
          <a:xfrm>
            <a:off x="1530906" y="3605808"/>
            <a:ext cx="2927747" cy="1814513"/>
          </a:xfrm>
          <a:prstGeom prst="rect">
            <a:avLst/>
          </a:prstGeom>
          <a:noFill/>
          <a:ln/>
        </p:spPr>
        <p:txBody>
          <a:bodyPr wrap="square" rtlCol="0" anchor="t"/>
          <a:lstStyle/>
          <a:p>
            <a:pPr marL="0" indent="0">
              <a:lnSpc>
                <a:spcPts val="2858"/>
              </a:lnSpc>
              <a:buNone/>
            </a:pPr>
            <a:r>
              <a:rPr lang="en-US" sz="1786" kern="0" spc="-36" dirty="0">
                <a:solidFill>
                  <a:srgbClr val="272525"/>
                </a:solidFill>
                <a:latin typeface="Times New Roman" panose="02020603050405020304" pitchFamily="18" charset="0"/>
                <a:ea typeface="Inter" pitchFamily="34" charset="-122"/>
                <a:cs typeface="Times New Roman" panose="02020603050405020304" pitchFamily="18" charset="0"/>
              </a:rPr>
              <a:t>Regularly review and update the route optimization process to account for changes in client locations and demands.</a:t>
            </a:r>
            <a:endParaRPr lang="en-US" sz="1786" dirty="0">
              <a:latin typeface="Times New Roman" panose="02020603050405020304" pitchFamily="18" charset="0"/>
              <a:cs typeface="Times New Roman" panose="02020603050405020304" pitchFamily="18" charset="0"/>
            </a:endParaRPr>
          </a:p>
        </p:txBody>
      </p:sp>
      <p:sp>
        <p:nvSpPr>
          <p:cNvPr id="11" name="Shape 7"/>
          <p:cNvSpPr/>
          <p:nvPr/>
        </p:nvSpPr>
        <p:spPr>
          <a:xfrm>
            <a:off x="4685467" y="2761059"/>
            <a:ext cx="510302" cy="510302"/>
          </a:xfrm>
          <a:prstGeom prst="roundRect">
            <a:avLst>
              <a:gd name="adj" fmla="val 18669"/>
            </a:avLst>
          </a:prstGeom>
          <a:solidFill>
            <a:srgbClr val="DADBF1"/>
          </a:solidFill>
          <a:ln w="7620">
            <a:solidFill>
              <a:srgbClr val="C0C1D7"/>
            </a:solidFill>
            <a:prstDash val="solid"/>
          </a:ln>
        </p:spPr>
      </p:sp>
      <p:sp>
        <p:nvSpPr>
          <p:cNvPr id="12" name="Text 8"/>
          <p:cNvSpPr/>
          <p:nvPr/>
        </p:nvSpPr>
        <p:spPr>
          <a:xfrm>
            <a:off x="4838462" y="2846070"/>
            <a:ext cx="204192" cy="340281"/>
          </a:xfrm>
          <a:prstGeom prst="rect">
            <a:avLst/>
          </a:prstGeom>
          <a:noFill/>
          <a:ln/>
        </p:spPr>
        <p:txBody>
          <a:bodyPr wrap="none" rtlCol="0" anchor="t"/>
          <a:lstStyle/>
          <a:p>
            <a:pPr marL="0" indent="0" algn="ctr">
              <a:lnSpc>
                <a:spcPts val="2679"/>
              </a:lnSpc>
              <a:buNone/>
            </a:pPr>
            <a:r>
              <a:rPr lang="en-US" sz="2679" b="1" kern="0" spc="-80" dirty="0">
                <a:solidFill>
                  <a:srgbClr val="272525"/>
                </a:solidFill>
                <a:latin typeface="Inter" pitchFamily="34" charset="0"/>
                <a:ea typeface="Inter" pitchFamily="34" charset="-122"/>
                <a:cs typeface="Inter" pitchFamily="34" charset="-120"/>
              </a:rPr>
              <a:t>2</a:t>
            </a:r>
            <a:endParaRPr lang="en-US" sz="2679" dirty="0"/>
          </a:p>
        </p:txBody>
      </p:sp>
      <p:sp>
        <p:nvSpPr>
          <p:cNvPr id="13" name="Text 9"/>
          <p:cNvSpPr/>
          <p:nvPr/>
        </p:nvSpPr>
        <p:spPr>
          <a:xfrm>
            <a:off x="5422583" y="2761059"/>
            <a:ext cx="2927747" cy="708660"/>
          </a:xfrm>
          <a:prstGeom prst="rect">
            <a:avLst/>
          </a:prstGeom>
          <a:noFill/>
          <a:ln/>
        </p:spPr>
        <p:txBody>
          <a:bodyPr wrap="square" rtlCol="0" anchor="t"/>
          <a:lstStyle/>
          <a:p>
            <a:pPr marL="0" indent="0">
              <a:lnSpc>
                <a:spcPts val="2791"/>
              </a:lnSpc>
              <a:buNone/>
            </a:pPr>
            <a:r>
              <a:rPr lang="en-US" sz="2233" b="1" kern="0" spc="-67" dirty="0">
                <a:solidFill>
                  <a:srgbClr val="272525"/>
                </a:solidFill>
                <a:latin typeface="Times New Roman" panose="02020603050405020304" pitchFamily="18" charset="0"/>
                <a:ea typeface="Inter" pitchFamily="34" charset="-122"/>
                <a:cs typeface="Times New Roman" panose="02020603050405020304" pitchFamily="18" charset="0"/>
              </a:rPr>
              <a:t>Technological Advancements</a:t>
            </a:r>
            <a:endParaRPr lang="en-US" sz="2233" dirty="0">
              <a:latin typeface="Times New Roman" panose="02020603050405020304" pitchFamily="18" charset="0"/>
              <a:cs typeface="Times New Roman" panose="02020603050405020304" pitchFamily="18" charset="0"/>
            </a:endParaRPr>
          </a:p>
        </p:txBody>
      </p:sp>
      <p:sp>
        <p:nvSpPr>
          <p:cNvPr id="14" name="Text 10"/>
          <p:cNvSpPr/>
          <p:nvPr/>
        </p:nvSpPr>
        <p:spPr>
          <a:xfrm>
            <a:off x="5422583" y="3605808"/>
            <a:ext cx="2927747" cy="2177415"/>
          </a:xfrm>
          <a:prstGeom prst="rect">
            <a:avLst/>
          </a:prstGeom>
          <a:noFill/>
          <a:ln/>
        </p:spPr>
        <p:txBody>
          <a:bodyPr wrap="square" rtlCol="0" anchor="t"/>
          <a:lstStyle/>
          <a:p>
            <a:pPr marL="0" indent="0">
              <a:lnSpc>
                <a:spcPts val="2858"/>
              </a:lnSpc>
              <a:buNone/>
            </a:pPr>
            <a:r>
              <a:rPr lang="en-US" sz="1786" kern="0" spc="-36" dirty="0">
                <a:solidFill>
                  <a:srgbClr val="272525"/>
                </a:solidFill>
                <a:latin typeface="Times New Roman" panose="02020603050405020304" pitchFamily="18" charset="0"/>
                <a:ea typeface="Inter" pitchFamily="34" charset="-122"/>
                <a:cs typeface="Times New Roman" panose="02020603050405020304" pitchFamily="18" charset="0"/>
              </a:rPr>
              <a:t>Explore the potential of emerging technologies, such as machine learning and AI, to further enhance the efficiency of the routing algorithms.</a:t>
            </a:r>
            <a:endParaRPr lang="en-US" sz="1786" dirty="0">
              <a:latin typeface="Times New Roman" panose="02020603050405020304" pitchFamily="18" charset="0"/>
              <a:cs typeface="Times New Roman" panose="02020603050405020304" pitchFamily="18" charset="0"/>
            </a:endParaRPr>
          </a:p>
        </p:txBody>
      </p:sp>
      <p:sp>
        <p:nvSpPr>
          <p:cNvPr id="15" name="Shape 11"/>
          <p:cNvSpPr/>
          <p:nvPr/>
        </p:nvSpPr>
        <p:spPr>
          <a:xfrm>
            <a:off x="793790" y="6265188"/>
            <a:ext cx="510302" cy="510302"/>
          </a:xfrm>
          <a:prstGeom prst="roundRect">
            <a:avLst>
              <a:gd name="adj" fmla="val 18669"/>
            </a:avLst>
          </a:prstGeom>
          <a:solidFill>
            <a:srgbClr val="DADBF1"/>
          </a:solidFill>
          <a:ln w="7620">
            <a:solidFill>
              <a:srgbClr val="C0C1D7"/>
            </a:solidFill>
            <a:prstDash val="solid"/>
          </a:ln>
        </p:spPr>
      </p:sp>
      <p:sp>
        <p:nvSpPr>
          <p:cNvPr id="16" name="Text 12"/>
          <p:cNvSpPr/>
          <p:nvPr/>
        </p:nvSpPr>
        <p:spPr>
          <a:xfrm>
            <a:off x="941784" y="6350198"/>
            <a:ext cx="214193" cy="340281"/>
          </a:xfrm>
          <a:prstGeom prst="rect">
            <a:avLst/>
          </a:prstGeom>
          <a:noFill/>
          <a:ln/>
        </p:spPr>
        <p:txBody>
          <a:bodyPr wrap="none" rtlCol="0" anchor="t"/>
          <a:lstStyle/>
          <a:p>
            <a:pPr marL="0" indent="0" algn="ctr">
              <a:lnSpc>
                <a:spcPts val="2679"/>
              </a:lnSpc>
              <a:buNone/>
            </a:pPr>
            <a:r>
              <a:rPr lang="en-US" sz="2679" b="1" kern="0" spc="-80" dirty="0">
                <a:solidFill>
                  <a:srgbClr val="272525"/>
                </a:solidFill>
                <a:latin typeface="Inter" pitchFamily="34" charset="0"/>
                <a:ea typeface="Inter" pitchFamily="34" charset="-122"/>
                <a:cs typeface="Inter" pitchFamily="34" charset="-120"/>
              </a:rPr>
              <a:t>3</a:t>
            </a:r>
            <a:endParaRPr lang="en-US" sz="2679" dirty="0"/>
          </a:p>
        </p:txBody>
      </p:sp>
      <p:sp>
        <p:nvSpPr>
          <p:cNvPr id="17" name="Text 13"/>
          <p:cNvSpPr/>
          <p:nvPr/>
        </p:nvSpPr>
        <p:spPr>
          <a:xfrm>
            <a:off x="1530906" y="6265188"/>
            <a:ext cx="3371255" cy="354330"/>
          </a:xfrm>
          <a:prstGeom prst="rect">
            <a:avLst/>
          </a:prstGeom>
          <a:noFill/>
          <a:ln/>
        </p:spPr>
        <p:txBody>
          <a:bodyPr wrap="none" rtlCol="0" anchor="t"/>
          <a:lstStyle/>
          <a:p>
            <a:pPr marL="0" indent="0">
              <a:lnSpc>
                <a:spcPts val="2791"/>
              </a:lnSpc>
              <a:buNone/>
            </a:pPr>
            <a:r>
              <a:rPr lang="en-US" sz="2233" b="1" kern="0" spc="-67" dirty="0">
                <a:solidFill>
                  <a:srgbClr val="272525"/>
                </a:solidFill>
                <a:latin typeface="Times New Roman" panose="02020603050405020304" pitchFamily="18" charset="0"/>
                <a:ea typeface="Inter" pitchFamily="34" charset="-122"/>
                <a:cs typeface="Times New Roman" panose="02020603050405020304" pitchFamily="18" charset="0"/>
              </a:rPr>
              <a:t>Collaboration with Clients</a:t>
            </a:r>
            <a:endParaRPr lang="en-US" sz="2233" dirty="0">
              <a:latin typeface="Times New Roman" panose="02020603050405020304" pitchFamily="18" charset="0"/>
              <a:cs typeface="Times New Roman" panose="02020603050405020304" pitchFamily="18" charset="0"/>
            </a:endParaRPr>
          </a:p>
        </p:txBody>
      </p:sp>
      <p:sp>
        <p:nvSpPr>
          <p:cNvPr id="18" name="Text 14"/>
          <p:cNvSpPr/>
          <p:nvPr/>
        </p:nvSpPr>
        <p:spPr>
          <a:xfrm>
            <a:off x="1530906" y="6755606"/>
            <a:ext cx="6819305" cy="725805"/>
          </a:xfrm>
          <a:prstGeom prst="rect">
            <a:avLst/>
          </a:prstGeom>
          <a:noFill/>
          <a:ln/>
        </p:spPr>
        <p:txBody>
          <a:bodyPr wrap="square" rtlCol="0" anchor="t"/>
          <a:lstStyle/>
          <a:p>
            <a:pPr marL="0" indent="0">
              <a:lnSpc>
                <a:spcPts val="2858"/>
              </a:lnSpc>
              <a:buNone/>
            </a:pPr>
            <a:r>
              <a:rPr lang="en-US" sz="1786" kern="0" spc="-36" dirty="0">
                <a:solidFill>
                  <a:srgbClr val="272525"/>
                </a:solidFill>
                <a:latin typeface="Times New Roman" panose="02020603050405020304" pitchFamily="18" charset="0"/>
                <a:ea typeface="Inter" pitchFamily="34" charset="-122"/>
                <a:cs typeface="Times New Roman" panose="02020603050405020304" pitchFamily="18" charset="0"/>
              </a:rPr>
              <a:t>Engage with clients to better understand their preferences and incorporate their feedback into the route optimization process.</a:t>
            </a:r>
            <a:endParaRPr lang="en-US" sz="1786"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11151"/>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5" name="Text 2"/>
          <p:cNvSpPr/>
          <p:nvPr/>
        </p:nvSpPr>
        <p:spPr>
          <a:xfrm>
            <a:off x="793790" y="3621048"/>
            <a:ext cx="11167824" cy="708779"/>
          </a:xfrm>
          <a:prstGeom prst="rect">
            <a:avLst/>
          </a:prstGeom>
          <a:noFill/>
          <a:ln/>
        </p:spPr>
        <p:txBody>
          <a:bodyPr wrap="none" rtlCol="0" anchor="t"/>
          <a:lstStyle/>
          <a:p>
            <a:pPr marL="0" indent="0">
              <a:lnSpc>
                <a:spcPts val="5581"/>
              </a:lnSpc>
              <a:buNone/>
            </a:pPr>
            <a:r>
              <a:rPr lang="en-US" sz="4465" b="1" kern="0" spc="-134" dirty="0">
                <a:solidFill>
                  <a:srgbClr val="000000"/>
                </a:solidFill>
                <a:latin typeface="Times New Roman" panose="02020603050405020304" pitchFamily="18" charset="0"/>
                <a:ea typeface="Inter" pitchFamily="34" charset="-122"/>
                <a:cs typeface="Times New Roman" panose="02020603050405020304" pitchFamily="18" charset="0"/>
              </a:rPr>
              <a:t>Challenges in Optimizing Salesman Routes</a:t>
            </a:r>
            <a:endParaRPr lang="en-US" sz="4465" dirty="0">
              <a:latin typeface="Times New Roman" panose="02020603050405020304" pitchFamily="18" charset="0"/>
              <a:cs typeface="Times New Roman" panose="02020603050405020304" pitchFamily="18" charset="0"/>
            </a:endParaRPr>
          </a:p>
        </p:txBody>
      </p:sp>
      <p:sp>
        <p:nvSpPr>
          <p:cNvPr id="6" name="Shape 3"/>
          <p:cNvSpPr/>
          <p:nvPr/>
        </p:nvSpPr>
        <p:spPr>
          <a:xfrm>
            <a:off x="793790" y="4669988"/>
            <a:ext cx="4196358" cy="2773799"/>
          </a:xfrm>
          <a:prstGeom prst="roundRect">
            <a:avLst>
              <a:gd name="adj" fmla="val 3435"/>
            </a:avLst>
          </a:prstGeom>
          <a:solidFill>
            <a:srgbClr val="DADBF1"/>
          </a:solidFill>
          <a:ln w="7620">
            <a:solidFill>
              <a:srgbClr val="C0C1D7"/>
            </a:solidFill>
            <a:prstDash val="solid"/>
          </a:ln>
        </p:spPr>
      </p:sp>
      <p:sp>
        <p:nvSpPr>
          <p:cNvPr id="7" name="Text 4"/>
          <p:cNvSpPr/>
          <p:nvPr/>
        </p:nvSpPr>
        <p:spPr>
          <a:xfrm>
            <a:off x="1028224" y="4904423"/>
            <a:ext cx="3155394" cy="354330"/>
          </a:xfrm>
          <a:prstGeom prst="rect">
            <a:avLst/>
          </a:prstGeom>
          <a:noFill/>
          <a:ln/>
        </p:spPr>
        <p:txBody>
          <a:bodyPr wrap="none" rtlCol="0" anchor="t"/>
          <a:lstStyle/>
          <a:p>
            <a:pPr marL="0" indent="0">
              <a:lnSpc>
                <a:spcPts val="2791"/>
              </a:lnSpc>
              <a:buNone/>
            </a:pPr>
            <a:r>
              <a:rPr lang="en-US" sz="2233" b="1" kern="0" spc="-67" dirty="0">
                <a:solidFill>
                  <a:srgbClr val="272525"/>
                </a:solidFill>
                <a:latin typeface="Times New Roman" panose="02020603050405020304" pitchFamily="18" charset="0"/>
                <a:ea typeface="Inter" pitchFamily="34" charset="-122"/>
                <a:cs typeface="Times New Roman" panose="02020603050405020304" pitchFamily="18" charset="0"/>
              </a:rPr>
              <a:t>Large Number of Clients</a:t>
            </a:r>
            <a:endParaRPr lang="en-US" sz="2233" dirty="0">
              <a:latin typeface="Times New Roman" panose="02020603050405020304" pitchFamily="18" charset="0"/>
              <a:cs typeface="Times New Roman" panose="02020603050405020304" pitchFamily="18" charset="0"/>
            </a:endParaRPr>
          </a:p>
        </p:txBody>
      </p:sp>
      <p:sp>
        <p:nvSpPr>
          <p:cNvPr id="8" name="Text 5"/>
          <p:cNvSpPr/>
          <p:nvPr/>
        </p:nvSpPr>
        <p:spPr>
          <a:xfrm>
            <a:off x="1028224" y="5394841"/>
            <a:ext cx="3727490" cy="1814513"/>
          </a:xfrm>
          <a:prstGeom prst="rect">
            <a:avLst/>
          </a:prstGeom>
          <a:noFill/>
          <a:ln/>
        </p:spPr>
        <p:txBody>
          <a:bodyPr wrap="square" rtlCol="0" anchor="t"/>
          <a:lstStyle/>
          <a:p>
            <a:pPr marL="0" indent="0">
              <a:lnSpc>
                <a:spcPct val="150000"/>
              </a:lnSpc>
              <a:buNone/>
            </a:pPr>
            <a:r>
              <a:rPr lang="en-US" sz="1786" kern="0" spc="-36" dirty="0">
                <a:solidFill>
                  <a:srgbClr val="272525"/>
                </a:solidFill>
                <a:latin typeface="Times New Roman" panose="02020603050405020304" pitchFamily="18" charset="0"/>
                <a:ea typeface="Inter" pitchFamily="34" charset="-122"/>
                <a:cs typeface="Times New Roman" panose="02020603050405020304" pitchFamily="18" charset="0"/>
              </a:rPr>
              <a:t>Nationwide Distribution has thousands of clients spread across the country, making it computationally infeasible to find the optimal route.</a:t>
            </a:r>
            <a:endParaRPr lang="en-US" sz="1786" dirty="0">
              <a:latin typeface="Times New Roman" panose="02020603050405020304" pitchFamily="18" charset="0"/>
              <a:cs typeface="Times New Roman" panose="02020603050405020304" pitchFamily="18" charset="0"/>
            </a:endParaRPr>
          </a:p>
        </p:txBody>
      </p:sp>
      <p:sp>
        <p:nvSpPr>
          <p:cNvPr id="9" name="Shape 6"/>
          <p:cNvSpPr/>
          <p:nvPr/>
        </p:nvSpPr>
        <p:spPr>
          <a:xfrm>
            <a:off x="5216962" y="4669988"/>
            <a:ext cx="4196358" cy="2773799"/>
          </a:xfrm>
          <a:prstGeom prst="roundRect">
            <a:avLst>
              <a:gd name="adj" fmla="val 3435"/>
            </a:avLst>
          </a:prstGeom>
          <a:solidFill>
            <a:srgbClr val="DADBF1"/>
          </a:solidFill>
          <a:ln w="7620">
            <a:solidFill>
              <a:srgbClr val="C0C1D7"/>
            </a:solidFill>
            <a:prstDash val="solid"/>
          </a:ln>
        </p:spPr>
      </p:sp>
      <p:sp>
        <p:nvSpPr>
          <p:cNvPr id="10" name="Text 7"/>
          <p:cNvSpPr/>
          <p:nvPr/>
        </p:nvSpPr>
        <p:spPr>
          <a:xfrm>
            <a:off x="5451396" y="4904423"/>
            <a:ext cx="2835235" cy="354330"/>
          </a:xfrm>
          <a:prstGeom prst="rect">
            <a:avLst/>
          </a:prstGeom>
          <a:noFill/>
          <a:ln/>
        </p:spPr>
        <p:txBody>
          <a:bodyPr wrap="none" rtlCol="0" anchor="t"/>
          <a:lstStyle/>
          <a:p>
            <a:pPr marL="0" indent="0">
              <a:lnSpc>
                <a:spcPts val="2791"/>
              </a:lnSpc>
              <a:buNone/>
            </a:pPr>
            <a:r>
              <a:rPr lang="en-US" sz="2233" b="1" kern="0" spc="-67" dirty="0">
                <a:solidFill>
                  <a:srgbClr val="272525"/>
                </a:solidFill>
                <a:latin typeface="Times New Roman" panose="02020603050405020304" pitchFamily="18" charset="0"/>
                <a:ea typeface="Inter" pitchFamily="34" charset="-122"/>
                <a:cs typeface="Times New Roman" panose="02020603050405020304" pitchFamily="18" charset="0"/>
              </a:rPr>
              <a:t>Geographical Spread</a:t>
            </a:r>
            <a:endParaRPr lang="en-US" sz="2233" dirty="0">
              <a:latin typeface="Times New Roman" panose="02020603050405020304" pitchFamily="18" charset="0"/>
              <a:cs typeface="Times New Roman" panose="02020603050405020304" pitchFamily="18" charset="0"/>
            </a:endParaRPr>
          </a:p>
        </p:txBody>
      </p:sp>
      <p:sp>
        <p:nvSpPr>
          <p:cNvPr id="11" name="Text 8"/>
          <p:cNvSpPr/>
          <p:nvPr/>
        </p:nvSpPr>
        <p:spPr>
          <a:xfrm>
            <a:off x="5451396" y="5394841"/>
            <a:ext cx="3727490" cy="1814513"/>
          </a:xfrm>
          <a:prstGeom prst="rect">
            <a:avLst/>
          </a:prstGeom>
          <a:noFill/>
          <a:ln/>
        </p:spPr>
        <p:txBody>
          <a:bodyPr wrap="square" rtlCol="0" anchor="t"/>
          <a:lstStyle/>
          <a:p>
            <a:pPr marL="0" indent="0">
              <a:lnSpc>
                <a:spcPct val="150000"/>
              </a:lnSpc>
              <a:buNone/>
            </a:pPr>
            <a:r>
              <a:rPr lang="en-US" sz="1786" kern="0" spc="-36" dirty="0">
                <a:solidFill>
                  <a:srgbClr val="272525"/>
                </a:solidFill>
                <a:latin typeface="Times New Roman" panose="02020603050405020304" pitchFamily="18" charset="0"/>
                <a:ea typeface="Inter" pitchFamily="34" charset="-122"/>
                <a:cs typeface="Times New Roman" panose="02020603050405020304" pitchFamily="18" charset="0"/>
              </a:rPr>
              <a:t>The clients are located in diverse regions, requiring the sales representatives to navigate complex road networks and travel long distances.</a:t>
            </a:r>
            <a:endParaRPr lang="en-US" sz="1786" dirty="0">
              <a:latin typeface="Times New Roman" panose="02020603050405020304" pitchFamily="18" charset="0"/>
              <a:cs typeface="Times New Roman" panose="02020603050405020304" pitchFamily="18" charset="0"/>
            </a:endParaRPr>
          </a:p>
        </p:txBody>
      </p:sp>
      <p:sp>
        <p:nvSpPr>
          <p:cNvPr id="12" name="Shape 9"/>
          <p:cNvSpPr/>
          <p:nvPr/>
        </p:nvSpPr>
        <p:spPr>
          <a:xfrm>
            <a:off x="9640133" y="4669988"/>
            <a:ext cx="4196358" cy="2773799"/>
          </a:xfrm>
          <a:prstGeom prst="roundRect">
            <a:avLst>
              <a:gd name="adj" fmla="val 3435"/>
            </a:avLst>
          </a:prstGeom>
          <a:solidFill>
            <a:srgbClr val="DADBF1"/>
          </a:solidFill>
          <a:ln w="7620">
            <a:solidFill>
              <a:srgbClr val="C0C1D7"/>
            </a:solidFill>
            <a:prstDash val="solid"/>
          </a:ln>
        </p:spPr>
      </p:sp>
      <p:sp>
        <p:nvSpPr>
          <p:cNvPr id="13" name="Text 10"/>
          <p:cNvSpPr/>
          <p:nvPr/>
        </p:nvSpPr>
        <p:spPr>
          <a:xfrm>
            <a:off x="9874568" y="4904423"/>
            <a:ext cx="2835235" cy="354330"/>
          </a:xfrm>
          <a:prstGeom prst="rect">
            <a:avLst/>
          </a:prstGeom>
          <a:noFill/>
          <a:ln/>
        </p:spPr>
        <p:txBody>
          <a:bodyPr wrap="none" rtlCol="0" anchor="t"/>
          <a:lstStyle/>
          <a:p>
            <a:pPr marL="0" indent="0">
              <a:lnSpc>
                <a:spcPts val="2791"/>
              </a:lnSpc>
              <a:buNone/>
            </a:pPr>
            <a:r>
              <a:rPr lang="en-US" sz="2233" b="1" kern="0" spc="-67" dirty="0">
                <a:solidFill>
                  <a:srgbClr val="272525"/>
                </a:solidFill>
                <a:latin typeface="Times New Roman" panose="02020603050405020304" pitchFamily="18" charset="0"/>
                <a:ea typeface="Inter" pitchFamily="34" charset="-122"/>
                <a:cs typeface="Times New Roman" panose="02020603050405020304" pitchFamily="18" charset="0"/>
              </a:rPr>
              <a:t>Time Constraints</a:t>
            </a:r>
            <a:endParaRPr lang="en-US" sz="2233" dirty="0">
              <a:latin typeface="Times New Roman" panose="02020603050405020304" pitchFamily="18" charset="0"/>
              <a:cs typeface="Times New Roman" panose="02020603050405020304" pitchFamily="18" charset="0"/>
            </a:endParaRPr>
          </a:p>
        </p:txBody>
      </p:sp>
      <p:sp>
        <p:nvSpPr>
          <p:cNvPr id="14" name="Text 11"/>
          <p:cNvSpPr/>
          <p:nvPr/>
        </p:nvSpPr>
        <p:spPr>
          <a:xfrm>
            <a:off x="9874568" y="5394841"/>
            <a:ext cx="3727490" cy="1451610"/>
          </a:xfrm>
          <a:prstGeom prst="rect">
            <a:avLst/>
          </a:prstGeom>
          <a:noFill/>
          <a:ln/>
        </p:spPr>
        <p:txBody>
          <a:bodyPr wrap="square" rtlCol="0" anchor="t"/>
          <a:lstStyle/>
          <a:p>
            <a:pPr marL="0" indent="0">
              <a:lnSpc>
                <a:spcPct val="150000"/>
              </a:lnSpc>
              <a:buNone/>
            </a:pPr>
            <a:r>
              <a:rPr lang="en-US" sz="1786" kern="0" spc="-36" dirty="0">
                <a:solidFill>
                  <a:srgbClr val="272525"/>
                </a:solidFill>
                <a:latin typeface="Times New Roman" panose="02020603050405020304" pitchFamily="18" charset="0"/>
                <a:ea typeface="Inter" pitchFamily="34" charset="-122"/>
                <a:cs typeface="Times New Roman" panose="02020603050405020304" pitchFamily="18" charset="0"/>
              </a:rPr>
              <a:t>Sales representatives need to visit all clients efficiently within limited time windows, adding another layer of complexity to the problem.</a:t>
            </a:r>
            <a:endParaRPr lang="en-US" sz="1786"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31148"/>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5486400" cy="8231148"/>
          </a:xfrm>
          <a:prstGeom prst="rect">
            <a:avLst/>
          </a:prstGeom>
        </p:spPr>
      </p:pic>
      <p:pic>
        <p:nvPicPr>
          <p:cNvPr id="5" name="Image 1" descr="preencoded.png"/>
          <p:cNvPicPr>
            <a:picLocks noChangeAspect="1"/>
          </p:cNvPicPr>
          <p:nvPr/>
        </p:nvPicPr>
        <p:blipFill>
          <a:blip r:embed="rId4"/>
          <a:stretch>
            <a:fillRect/>
          </a:stretch>
        </p:blipFill>
        <p:spPr>
          <a:xfrm>
            <a:off x="275511" y="1793319"/>
            <a:ext cx="4935260" cy="4644509"/>
          </a:xfrm>
          <a:prstGeom prst="rect">
            <a:avLst/>
          </a:prstGeom>
        </p:spPr>
      </p:pic>
      <p:sp>
        <p:nvSpPr>
          <p:cNvPr id="6" name="Text 2"/>
          <p:cNvSpPr/>
          <p:nvPr/>
        </p:nvSpPr>
        <p:spPr>
          <a:xfrm>
            <a:off x="6258044" y="606266"/>
            <a:ext cx="7600712" cy="1378029"/>
          </a:xfrm>
          <a:prstGeom prst="rect">
            <a:avLst/>
          </a:prstGeom>
          <a:noFill/>
          <a:ln/>
        </p:spPr>
        <p:txBody>
          <a:bodyPr wrap="square" rtlCol="0" anchor="t"/>
          <a:lstStyle/>
          <a:p>
            <a:pPr marL="0" indent="0">
              <a:lnSpc>
                <a:spcPts val="5426"/>
              </a:lnSpc>
              <a:buNone/>
            </a:pPr>
            <a:r>
              <a:rPr lang="en-US" sz="4341" b="1" kern="0" spc="-130" dirty="0">
                <a:solidFill>
                  <a:srgbClr val="000000"/>
                </a:solidFill>
                <a:latin typeface="Times New Roman" panose="02020603050405020304" pitchFamily="18" charset="0"/>
                <a:ea typeface="Inter" pitchFamily="34" charset="-122"/>
                <a:cs typeface="Times New Roman" panose="02020603050405020304" pitchFamily="18" charset="0"/>
              </a:rPr>
              <a:t>Overview of Traveling Salesman Problem (TSP)</a:t>
            </a:r>
            <a:endParaRPr lang="en-US" sz="4341" dirty="0">
              <a:latin typeface="Times New Roman" panose="02020603050405020304" pitchFamily="18" charset="0"/>
              <a:cs typeface="Times New Roman" panose="02020603050405020304" pitchFamily="18" charset="0"/>
            </a:endParaRPr>
          </a:p>
        </p:txBody>
      </p:sp>
      <p:sp>
        <p:nvSpPr>
          <p:cNvPr id="7" name="Shape 3"/>
          <p:cNvSpPr/>
          <p:nvPr/>
        </p:nvSpPr>
        <p:spPr>
          <a:xfrm>
            <a:off x="6340673" y="2562939"/>
            <a:ext cx="496014" cy="496014"/>
          </a:xfrm>
          <a:prstGeom prst="roundRect">
            <a:avLst>
              <a:gd name="adj" fmla="val 18671"/>
            </a:avLst>
          </a:prstGeom>
          <a:solidFill>
            <a:srgbClr val="DADBF1"/>
          </a:solidFill>
          <a:ln w="7620">
            <a:solidFill>
              <a:srgbClr val="C0C1D7"/>
            </a:solidFill>
            <a:prstDash val="solid"/>
          </a:ln>
        </p:spPr>
      </p:sp>
      <p:sp>
        <p:nvSpPr>
          <p:cNvPr id="8" name="Text 4"/>
          <p:cNvSpPr/>
          <p:nvPr/>
        </p:nvSpPr>
        <p:spPr>
          <a:xfrm>
            <a:off x="6512719" y="2645569"/>
            <a:ext cx="151924" cy="330756"/>
          </a:xfrm>
          <a:prstGeom prst="rect">
            <a:avLst/>
          </a:prstGeom>
          <a:noFill/>
          <a:ln/>
        </p:spPr>
        <p:txBody>
          <a:bodyPr wrap="none" rtlCol="0" anchor="t"/>
          <a:lstStyle/>
          <a:p>
            <a:pPr marL="0" indent="0" algn="ctr">
              <a:lnSpc>
                <a:spcPts val="2604"/>
              </a:lnSpc>
              <a:buNone/>
            </a:pPr>
            <a:r>
              <a:rPr lang="en-US" sz="2604" b="1" kern="0" spc="-78" dirty="0">
                <a:solidFill>
                  <a:srgbClr val="272525"/>
                </a:solidFill>
                <a:latin typeface="Inter" pitchFamily="34" charset="0"/>
                <a:ea typeface="Inter" pitchFamily="34" charset="-122"/>
                <a:cs typeface="Inter" pitchFamily="34" charset="-120"/>
              </a:rPr>
              <a:t>1</a:t>
            </a:r>
            <a:endParaRPr lang="en-US" sz="2604" dirty="0"/>
          </a:p>
        </p:txBody>
      </p:sp>
      <p:sp>
        <p:nvSpPr>
          <p:cNvPr id="9" name="Text 5"/>
          <p:cNvSpPr/>
          <p:nvPr/>
        </p:nvSpPr>
        <p:spPr>
          <a:xfrm>
            <a:off x="7801332" y="2535317"/>
            <a:ext cx="2756178" cy="344448"/>
          </a:xfrm>
          <a:prstGeom prst="rect">
            <a:avLst/>
          </a:prstGeom>
          <a:noFill/>
          <a:ln/>
        </p:spPr>
        <p:txBody>
          <a:bodyPr wrap="none" rtlCol="0" anchor="t"/>
          <a:lstStyle/>
          <a:p>
            <a:pPr marL="0" indent="0" algn="l">
              <a:lnSpc>
                <a:spcPts val="2713"/>
              </a:lnSpc>
              <a:buNone/>
            </a:pPr>
            <a:r>
              <a:rPr lang="en-US" sz="2170" b="1" kern="0" spc="-65" dirty="0">
                <a:solidFill>
                  <a:srgbClr val="272525"/>
                </a:solidFill>
                <a:latin typeface="Times New Roman" panose="02020603050405020304" pitchFamily="18" charset="0"/>
                <a:ea typeface="Inter" pitchFamily="34" charset="-122"/>
                <a:cs typeface="Times New Roman" panose="02020603050405020304" pitchFamily="18" charset="0"/>
              </a:rPr>
              <a:t>Define Locations</a:t>
            </a:r>
            <a:endParaRPr lang="en-US" sz="2170" dirty="0">
              <a:latin typeface="Times New Roman" panose="02020603050405020304" pitchFamily="18" charset="0"/>
              <a:cs typeface="Times New Roman" panose="02020603050405020304" pitchFamily="18" charset="0"/>
            </a:endParaRPr>
          </a:p>
        </p:txBody>
      </p:sp>
      <p:sp>
        <p:nvSpPr>
          <p:cNvPr id="10" name="Text 6"/>
          <p:cNvSpPr/>
          <p:nvPr/>
        </p:nvSpPr>
        <p:spPr>
          <a:xfrm>
            <a:off x="7801332" y="3012043"/>
            <a:ext cx="6057424" cy="705564"/>
          </a:xfrm>
          <a:prstGeom prst="rect">
            <a:avLst/>
          </a:prstGeom>
          <a:noFill/>
          <a:ln/>
        </p:spPr>
        <p:txBody>
          <a:bodyPr wrap="square" rtlCol="0" anchor="t"/>
          <a:lstStyle/>
          <a:p>
            <a:pPr marL="0" indent="0" algn="l">
              <a:lnSpc>
                <a:spcPts val="2778"/>
              </a:lnSpc>
              <a:buNone/>
            </a:pPr>
            <a:r>
              <a:rPr lang="en-US" sz="1736" kern="0" spc="-35" dirty="0">
                <a:solidFill>
                  <a:srgbClr val="272525"/>
                </a:solidFill>
                <a:latin typeface="Times New Roman" panose="02020603050405020304" pitchFamily="18" charset="0"/>
                <a:ea typeface="Inter" pitchFamily="34" charset="-122"/>
                <a:cs typeface="Times New Roman" panose="02020603050405020304" pitchFamily="18" charset="0"/>
              </a:rPr>
              <a:t>Identify all the client locations that the sales representative needs to visit.</a:t>
            </a:r>
            <a:endParaRPr lang="en-US" sz="1736" dirty="0">
              <a:latin typeface="Times New Roman" panose="02020603050405020304" pitchFamily="18" charset="0"/>
              <a:cs typeface="Times New Roman" panose="02020603050405020304" pitchFamily="18" charset="0"/>
            </a:endParaRPr>
          </a:p>
        </p:txBody>
      </p:sp>
      <p:sp>
        <p:nvSpPr>
          <p:cNvPr id="11" name="Shape 7"/>
          <p:cNvSpPr/>
          <p:nvPr/>
        </p:nvSpPr>
        <p:spPr>
          <a:xfrm>
            <a:off x="6340673" y="4406384"/>
            <a:ext cx="496014" cy="496014"/>
          </a:xfrm>
          <a:prstGeom prst="roundRect">
            <a:avLst>
              <a:gd name="adj" fmla="val 18671"/>
            </a:avLst>
          </a:prstGeom>
          <a:solidFill>
            <a:srgbClr val="DADBF1"/>
          </a:solidFill>
          <a:ln w="7620">
            <a:solidFill>
              <a:srgbClr val="C0C1D7"/>
            </a:solidFill>
            <a:prstDash val="solid"/>
          </a:ln>
        </p:spPr>
      </p:sp>
      <p:sp>
        <p:nvSpPr>
          <p:cNvPr id="12" name="Text 8"/>
          <p:cNvSpPr/>
          <p:nvPr/>
        </p:nvSpPr>
        <p:spPr>
          <a:xfrm>
            <a:off x="6489383" y="4489013"/>
            <a:ext cx="198477" cy="330756"/>
          </a:xfrm>
          <a:prstGeom prst="rect">
            <a:avLst/>
          </a:prstGeom>
          <a:noFill/>
          <a:ln/>
        </p:spPr>
        <p:txBody>
          <a:bodyPr wrap="none" rtlCol="0" anchor="t"/>
          <a:lstStyle/>
          <a:p>
            <a:pPr marL="0" indent="0" algn="ctr">
              <a:lnSpc>
                <a:spcPts val="2604"/>
              </a:lnSpc>
              <a:buNone/>
            </a:pPr>
            <a:r>
              <a:rPr lang="en-US" sz="2604" b="1" kern="0" spc="-78" dirty="0">
                <a:solidFill>
                  <a:srgbClr val="272525"/>
                </a:solidFill>
                <a:latin typeface="Inter" pitchFamily="34" charset="0"/>
                <a:ea typeface="Inter" pitchFamily="34" charset="-122"/>
                <a:cs typeface="Inter" pitchFamily="34" charset="-120"/>
              </a:rPr>
              <a:t>2</a:t>
            </a:r>
            <a:endParaRPr lang="en-US" sz="2604" dirty="0"/>
          </a:p>
        </p:txBody>
      </p:sp>
      <p:sp>
        <p:nvSpPr>
          <p:cNvPr id="13" name="Text 9"/>
          <p:cNvSpPr/>
          <p:nvPr/>
        </p:nvSpPr>
        <p:spPr>
          <a:xfrm>
            <a:off x="7801332" y="4378762"/>
            <a:ext cx="2756178" cy="344448"/>
          </a:xfrm>
          <a:prstGeom prst="rect">
            <a:avLst/>
          </a:prstGeom>
          <a:noFill/>
          <a:ln/>
        </p:spPr>
        <p:txBody>
          <a:bodyPr wrap="none" rtlCol="0" anchor="t"/>
          <a:lstStyle/>
          <a:p>
            <a:pPr marL="0" indent="0" algn="l">
              <a:lnSpc>
                <a:spcPts val="2713"/>
              </a:lnSpc>
              <a:buNone/>
            </a:pPr>
            <a:r>
              <a:rPr lang="en-US" sz="2170" b="1" kern="0" spc="-65" dirty="0">
                <a:solidFill>
                  <a:srgbClr val="272525"/>
                </a:solidFill>
                <a:latin typeface="Times New Roman" panose="02020603050405020304" pitchFamily="18" charset="0"/>
                <a:ea typeface="Inter" pitchFamily="34" charset="-122"/>
                <a:cs typeface="Times New Roman" panose="02020603050405020304" pitchFamily="18" charset="0"/>
              </a:rPr>
              <a:t>Calculate Distances</a:t>
            </a:r>
            <a:endParaRPr lang="en-US" sz="2170" dirty="0">
              <a:latin typeface="Times New Roman" panose="02020603050405020304" pitchFamily="18" charset="0"/>
              <a:cs typeface="Times New Roman" panose="02020603050405020304" pitchFamily="18" charset="0"/>
            </a:endParaRPr>
          </a:p>
        </p:txBody>
      </p:sp>
      <p:sp>
        <p:nvSpPr>
          <p:cNvPr id="14" name="Text 10"/>
          <p:cNvSpPr/>
          <p:nvPr/>
        </p:nvSpPr>
        <p:spPr>
          <a:xfrm>
            <a:off x="7801332" y="4855488"/>
            <a:ext cx="6057424" cy="705564"/>
          </a:xfrm>
          <a:prstGeom prst="rect">
            <a:avLst/>
          </a:prstGeom>
          <a:noFill/>
          <a:ln/>
        </p:spPr>
        <p:txBody>
          <a:bodyPr wrap="square" rtlCol="0" anchor="t"/>
          <a:lstStyle/>
          <a:p>
            <a:pPr marL="0" indent="0" algn="l">
              <a:lnSpc>
                <a:spcPts val="2778"/>
              </a:lnSpc>
              <a:buNone/>
            </a:pPr>
            <a:r>
              <a:rPr lang="en-US" sz="1736" kern="0" spc="-35" dirty="0">
                <a:solidFill>
                  <a:srgbClr val="272525"/>
                </a:solidFill>
                <a:latin typeface="Times New Roman" panose="02020603050405020304" pitchFamily="18" charset="0"/>
                <a:ea typeface="Inter" pitchFamily="34" charset="-122"/>
                <a:cs typeface="Times New Roman" panose="02020603050405020304" pitchFamily="18" charset="0"/>
              </a:rPr>
              <a:t>Determine the distances between each pair of client locations.</a:t>
            </a:r>
            <a:endParaRPr lang="en-US" sz="1736" dirty="0">
              <a:latin typeface="Times New Roman" panose="02020603050405020304" pitchFamily="18" charset="0"/>
              <a:cs typeface="Times New Roman" panose="02020603050405020304" pitchFamily="18" charset="0"/>
            </a:endParaRPr>
          </a:p>
        </p:txBody>
      </p:sp>
      <p:sp>
        <p:nvSpPr>
          <p:cNvPr id="15" name="Shape 11"/>
          <p:cNvSpPr/>
          <p:nvPr/>
        </p:nvSpPr>
        <p:spPr>
          <a:xfrm>
            <a:off x="6340673" y="6249829"/>
            <a:ext cx="496014" cy="496014"/>
          </a:xfrm>
          <a:prstGeom prst="roundRect">
            <a:avLst>
              <a:gd name="adj" fmla="val 18671"/>
            </a:avLst>
          </a:prstGeom>
          <a:solidFill>
            <a:srgbClr val="DADBF1"/>
          </a:solidFill>
          <a:ln w="7620">
            <a:solidFill>
              <a:srgbClr val="C0C1D7"/>
            </a:solidFill>
            <a:prstDash val="solid"/>
          </a:ln>
        </p:spPr>
      </p:sp>
      <p:sp>
        <p:nvSpPr>
          <p:cNvPr id="16" name="Text 12"/>
          <p:cNvSpPr/>
          <p:nvPr/>
        </p:nvSpPr>
        <p:spPr>
          <a:xfrm>
            <a:off x="6484620" y="6332458"/>
            <a:ext cx="208121" cy="330756"/>
          </a:xfrm>
          <a:prstGeom prst="rect">
            <a:avLst/>
          </a:prstGeom>
          <a:noFill/>
          <a:ln/>
        </p:spPr>
        <p:txBody>
          <a:bodyPr wrap="none" rtlCol="0" anchor="t"/>
          <a:lstStyle/>
          <a:p>
            <a:pPr marL="0" indent="0" algn="ctr">
              <a:lnSpc>
                <a:spcPts val="2604"/>
              </a:lnSpc>
              <a:buNone/>
            </a:pPr>
            <a:r>
              <a:rPr lang="en-US" sz="2604" b="1" kern="0" spc="-78" dirty="0">
                <a:solidFill>
                  <a:srgbClr val="272525"/>
                </a:solidFill>
                <a:latin typeface="Inter" pitchFamily="34" charset="0"/>
                <a:ea typeface="Inter" pitchFamily="34" charset="-122"/>
                <a:cs typeface="Inter" pitchFamily="34" charset="-120"/>
              </a:rPr>
              <a:t>3</a:t>
            </a:r>
            <a:endParaRPr lang="en-US" sz="2604" dirty="0"/>
          </a:p>
        </p:txBody>
      </p:sp>
      <p:sp>
        <p:nvSpPr>
          <p:cNvPr id="17" name="Text 13"/>
          <p:cNvSpPr/>
          <p:nvPr/>
        </p:nvSpPr>
        <p:spPr>
          <a:xfrm>
            <a:off x="7801332" y="6222206"/>
            <a:ext cx="2756178" cy="344448"/>
          </a:xfrm>
          <a:prstGeom prst="rect">
            <a:avLst/>
          </a:prstGeom>
          <a:noFill/>
          <a:ln/>
        </p:spPr>
        <p:txBody>
          <a:bodyPr wrap="none" rtlCol="0" anchor="t"/>
          <a:lstStyle/>
          <a:p>
            <a:pPr marL="0" indent="0" algn="l">
              <a:lnSpc>
                <a:spcPts val="2713"/>
              </a:lnSpc>
              <a:buNone/>
            </a:pPr>
            <a:r>
              <a:rPr lang="en-US" sz="2170" b="1" kern="0" spc="-65" dirty="0">
                <a:solidFill>
                  <a:srgbClr val="272525"/>
                </a:solidFill>
                <a:latin typeface="Times New Roman" panose="02020603050405020304" pitchFamily="18" charset="0"/>
                <a:ea typeface="Inter" pitchFamily="34" charset="-122"/>
                <a:cs typeface="Times New Roman" panose="02020603050405020304" pitchFamily="18" charset="0"/>
              </a:rPr>
              <a:t>Find Optimal Route</a:t>
            </a:r>
            <a:endParaRPr lang="en-US" sz="2170" dirty="0">
              <a:latin typeface="Times New Roman" panose="02020603050405020304" pitchFamily="18" charset="0"/>
              <a:cs typeface="Times New Roman" panose="02020603050405020304" pitchFamily="18" charset="0"/>
            </a:endParaRPr>
          </a:p>
        </p:txBody>
      </p:sp>
      <p:sp>
        <p:nvSpPr>
          <p:cNvPr id="18" name="Text 14"/>
          <p:cNvSpPr/>
          <p:nvPr/>
        </p:nvSpPr>
        <p:spPr>
          <a:xfrm>
            <a:off x="7801332" y="6698933"/>
            <a:ext cx="6057424" cy="705564"/>
          </a:xfrm>
          <a:prstGeom prst="rect">
            <a:avLst/>
          </a:prstGeom>
          <a:noFill/>
          <a:ln/>
        </p:spPr>
        <p:txBody>
          <a:bodyPr wrap="square" rtlCol="0" anchor="t"/>
          <a:lstStyle/>
          <a:p>
            <a:pPr marL="0" indent="0" algn="l">
              <a:lnSpc>
                <a:spcPts val="2778"/>
              </a:lnSpc>
              <a:buNone/>
            </a:pPr>
            <a:r>
              <a:rPr lang="en-US" sz="1736" kern="0" spc="-35" dirty="0">
                <a:solidFill>
                  <a:srgbClr val="272525"/>
                </a:solidFill>
                <a:latin typeface="Times New Roman" panose="02020603050405020304" pitchFamily="18" charset="0"/>
                <a:ea typeface="Inter" pitchFamily="34" charset="-122"/>
                <a:cs typeface="Times New Roman" panose="02020603050405020304" pitchFamily="18" charset="0"/>
              </a:rPr>
              <a:t>Determine the route that visits all locations while minimizing the total distance traveled.</a:t>
            </a:r>
            <a:endParaRPr lang="en-US" sz="1736"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793790" y="2358509"/>
            <a:ext cx="8937784" cy="708779"/>
          </a:xfrm>
          <a:prstGeom prst="rect">
            <a:avLst/>
          </a:prstGeom>
          <a:noFill/>
          <a:ln/>
        </p:spPr>
        <p:txBody>
          <a:bodyPr wrap="none" rtlCol="0" anchor="t"/>
          <a:lstStyle/>
          <a:p>
            <a:pPr marL="0" indent="0">
              <a:lnSpc>
                <a:spcPts val="5581"/>
              </a:lnSpc>
              <a:buNone/>
            </a:pPr>
            <a:r>
              <a:rPr lang="en-US" sz="4465" b="1" kern="0" spc="-134" dirty="0">
                <a:solidFill>
                  <a:srgbClr val="000000"/>
                </a:solidFill>
                <a:latin typeface="Times New Roman" panose="02020603050405020304" pitchFamily="18" charset="0"/>
                <a:ea typeface="Inter" pitchFamily="34" charset="-122"/>
                <a:cs typeface="Times New Roman" panose="02020603050405020304" pitchFamily="18" charset="0"/>
              </a:rPr>
              <a:t>Approximation Algorithms for TSP</a:t>
            </a:r>
            <a:endParaRPr lang="en-US" sz="4465" dirty="0">
              <a:latin typeface="Times New Roman" panose="02020603050405020304" pitchFamily="18" charset="0"/>
              <a:cs typeface="Times New Roman" panose="02020603050405020304" pitchFamily="18" charset="0"/>
            </a:endParaRPr>
          </a:p>
        </p:txBody>
      </p:sp>
      <p:sp>
        <p:nvSpPr>
          <p:cNvPr id="5" name="Text 3"/>
          <p:cNvSpPr/>
          <p:nvPr/>
        </p:nvSpPr>
        <p:spPr>
          <a:xfrm>
            <a:off x="793790" y="3634264"/>
            <a:ext cx="2847499" cy="354330"/>
          </a:xfrm>
          <a:prstGeom prst="rect">
            <a:avLst/>
          </a:prstGeom>
          <a:noFill/>
          <a:ln/>
        </p:spPr>
        <p:txBody>
          <a:bodyPr wrap="none" rtlCol="0" anchor="t"/>
          <a:lstStyle/>
          <a:p>
            <a:pPr marL="0" indent="0">
              <a:lnSpc>
                <a:spcPts val="2791"/>
              </a:lnSpc>
              <a:buNone/>
            </a:pPr>
            <a:r>
              <a:rPr lang="en-US" sz="2233" b="1" kern="0" spc="-67" dirty="0">
                <a:solidFill>
                  <a:srgbClr val="000000"/>
                </a:solidFill>
                <a:latin typeface="Times New Roman" panose="02020603050405020304" pitchFamily="18" charset="0"/>
                <a:ea typeface="Inter" pitchFamily="34" charset="-122"/>
                <a:cs typeface="Times New Roman" panose="02020603050405020304" pitchFamily="18" charset="0"/>
              </a:rPr>
              <a:t>Heuristic Approaches</a:t>
            </a:r>
            <a:endParaRPr lang="en-US" sz="2233" dirty="0">
              <a:latin typeface="Times New Roman" panose="02020603050405020304" pitchFamily="18" charset="0"/>
              <a:cs typeface="Times New Roman" panose="02020603050405020304" pitchFamily="18" charset="0"/>
            </a:endParaRPr>
          </a:p>
        </p:txBody>
      </p:sp>
      <p:sp>
        <p:nvSpPr>
          <p:cNvPr id="6" name="Text 4"/>
          <p:cNvSpPr/>
          <p:nvPr/>
        </p:nvSpPr>
        <p:spPr>
          <a:xfrm>
            <a:off x="793790" y="4215408"/>
            <a:ext cx="3978116" cy="1451610"/>
          </a:xfrm>
          <a:prstGeom prst="rect">
            <a:avLst/>
          </a:prstGeom>
          <a:noFill/>
          <a:ln/>
        </p:spPr>
        <p:txBody>
          <a:bodyPr wrap="square" rtlCol="0" anchor="t"/>
          <a:lstStyle/>
          <a:p>
            <a:pPr marL="0" indent="0" algn="just">
              <a:lnSpc>
                <a:spcPts val="2858"/>
              </a:lnSpc>
              <a:buNone/>
            </a:pPr>
            <a:r>
              <a:rPr lang="en-US" sz="2000" kern="0" spc="-36" dirty="0">
                <a:solidFill>
                  <a:srgbClr val="272525"/>
                </a:solidFill>
                <a:latin typeface="Times New Roman" panose="02020603050405020304" pitchFamily="18" charset="0"/>
                <a:ea typeface="Inter" pitchFamily="34" charset="-122"/>
                <a:cs typeface="Times New Roman" panose="02020603050405020304" pitchFamily="18" charset="0"/>
              </a:rPr>
              <a:t>Approximation algorithms use heuristic techniques to find solutions that are close to the optimal, but not necessarily the best.</a:t>
            </a:r>
            <a:endParaRPr lang="en-US" sz="2000" dirty="0">
              <a:latin typeface="Times New Roman" panose="02020603050405020304" pitchFamily="18" charset="0"/>
              <a:cs typeface="Times New Roman" panose="02020603050405020304" pitchFamily="18" charset="0"/>
            </a:endParaRPr>
          </a:p>
        </p:txBody>
      </p:sp>
      <p:sp>
        <p:nvSpPr>
          <p:cNvPr id="7" name="Text 5"/>
          <p:cNvSpPr/>
          <p:nvPr/>
        </p:nvSpPr>
        <p:spPr>
          <a:xfrm>
            <a:off x="5332928" y="3634264"/>
            <a:ext cx="2835235" cy="354330"/>
          </a:xfrm>
          <a:prstGeom prst="rect">
            <a:avLst/>
          </a:prstGeom>
          <a:noFill/>
          <a:ln/>
        </p:spPr>
        <p:txBody>
          <a:bodyPr wrap="none" rtlCol="0" anchor="t"/>
          <a:lstStyle/>
          <a:p>
            <a:pPr marL="0" indent="0">
              <a:lnSpc>
                <a:spcPts val="2791"/>
              </a:lnSpc>
              <a:buNone/>
            </a:pPr>
            <a:r>
              <a:rPr lang="en-US" sz="2233" b="1" kern="0" spc="-67" dirty="0">
                <a:solidFill>
                  <a:srgbClr val="000000"/>
                </a:solidFill>
                <a:latin typeface="Times New Roman" panose="02020603050405020304" pitchFamily="18" charset="0"/>
                <a:ea typeface="Inter" pitchFamily="34" charset="-122"/>
                <a:cs typeface="Times New Roman" panose="02020603050405020304" pitchFamily="18" charset="0"/>
              </a:rPr>
              <a:t>Polynomial</a:t>
            </a:r>
            <a:r>
              <a:rPr lang="en-US" sz="2233" b="1" kern="0" spc="-67" dirty="0">
                <a:solidFill>
                  <a:srgbClr val="000000"/>
                </a:solidFill>
                <a:latin typeface="Inter" pitchFamily="34" charset="0"/>
                <a:ea typeface="Inter" pitchFamily="34" charset="-122"/>
                <a:cs typeface="Inter" pitchFamily="34" charset="-120"/>
              </a:rPr>
              <a:t> Time</a:t>
            </a:r>
            <a:endParaRPr lang="en-US" sz="2233" dirty="0"/>
          </a:p>
        </p:txBody>
      </p:sp>
      <p:sp>
        <p:nvSpPr>
          <p:cNvPr id="8" name="Text 6"/>
          <p:cNvSpPr/>
          <p:nvPr/>
        </p:nvSpPr>
        <p:spPr>
          <a:xfrm>
            <a:off x="5332928" y="4215408"/>
            <a:ext cx="3978116" cy="1088708"/>
          </a:xfrm>
          <a:prstGeom prst="rect">
            <a:avLst/>
          </a:prstGeom>
          <a:noFill/>
          <a:ln/>
        </p:spPr>
        <p:txBody>
          <a:bodyPr wrap="square" rtlCol="0" anchor="t"/>
          <a:lstStyle/>
          <a:p>
            <a:pPr marL="0" indent="0" algn="just">
              <a:lnSpc>
                <a:spcPts val="2858"/>
              </a:lnSpc>
              <a:buNone/>
            </a:pPr>
            <a:r>
              <a:rPr lang="en-US" sz="2000" kern="0" spc="-36" dirty="0">
                <a:solidFill>
                  <a:srgbClr val="272525"/>
                </a:solidFill>
                <a:latin typeface="Times New Roman" panose="02020603050405020304" pitchFamily="18" charset="0"/>
                <a:ea typeface="Inter" pitchFamily="34" charset="-122"/>
                <a:cs typeface="Times New Roman" panose="02020603050405020304" pitchFamily="18" charset="0"/>
              </a:rPr>
              <a:t>These algorithms can find a solution in polynomial time, making them scalable for large problem instances.</a:t>
            </a:r>
            <a:endParaRPr lang="en-US" sz="2000" dirty="0">
              <a:latin typeface="Times New Roman" panose="02020603050405020304" pitchFamily="18" charset="0"/>
              <a:cs typeface="Times New Roman" panose="02020603050405020304" pitchFamily="18" charset="0"/>
            </a:endParaRPr>
          </a:p>
        </p:txBody>
      </p:sp>
      <p:sp>
        <p:nvSpPr>
          <p:cNvPr id="9" name="Text 7"/>
          <p:cNvSpPr/>
          <p:nvPr/>
        </p:nvSpPr>
        <p:spPr>
          <a:xfrm>
            <a:off x="9872067" y="3634264"/>
            <a:ext cx="2835235" cy="354330"/>
          </a:xfrm>
          <a:prstGeom prst="rect">
            <a:avLst/>
          </a:prstGeom>
          <a:noFill/>
          <a:ln/>
        </p:spPr>
        <p:txBody>
          <a:bodyPr wrap="none" rtlCol="0" anchor="t"/>
          <a:lstStyle/>
          <a:p>
            <a:pPr marL="0" indent="0">
              <a:lnSpc>
                <a:spcPts val="2791"/>
              </a:lnSpc>
              <a:buNone/>
            </a:pPr>
            <a:r>
              <a:rPr lang="en-US" sz="2233" b="1" kern="0" spc="-67" dirty="0">
                <a:solidFill>
                  <a:srgbClr val="000000"/>
                </a:solidFill>
                <a:latin typeface="Times New Roman" panose="02020603050405020304" pitchFamily="18" charset="0"/>
                <a:ea typeface="Inter" pitchFamily="34" charset="-122"/>
                <a:cs typeface="Times New Roman" panose="02020603050405020304" pitchFamily="18" charset="0"/>
              </a:rPr>
              <a:t>Guaranteed Bounds</a:t>
            </a:r>
            <a:endParaRPr lang="en-US" sz="2233" dirty="0">
              <a:latin typeface="Times New Roman" panose="02020603050405020304" pitchFamily="18" charset="0"/>
              <a:cs typeface="Times New Roman" panose="02020603050405020304" pitchFamily="18" charset="0"/>
            </a:endParaRPr>
          </a:p>
        </p:txBody>
      </p:sp>
      <p:sp>
        <p:nvSpPr>
          <p:cNvPr id="10" name="Text 8"/>
          <p:cNvSpPr/>
          <p:nvPr/>
        </p:nvSpPr>
        <p:spPr>
          <a:xfrm>
            <a:off x="9872067" y="4215408"/>
            <a:ext cx="3978116" cy="1451610"/>
          </a:xfrm>
          <a:prstGeom prst="rect">
            <a:avLst/>
          </a:prstGeom>
          <a:noFill/>
          <a:ln/>
        </p:spPr>
        <p:txBody>
          <a:bodyPr wrap="square" rtlCol="0" anchor="t"/>
          <a:lstStyle/>
          <a:p>
            <a:pPr marL="0" indent="0">
              <a:lnSpc>
                <a:spcPts val="2858"/>
              </a:lnSpc>
              <a:buNone/>
            </a:pPr>
            <a:r>
              <a:rPr lang="en-US" sz="2000" kern="0" spc="-36" dirty="0">
                <a:solidFill>
                  <a:srgbClr val="272525"/>
                </a:solidFill>
                <a:latin typeface="Times New Roman" panose="02020603050405020304" pitchFamily="18" charset="0"/>
                <a:ea typeface="Inter" pitchFamily="34" charset="-122"/>
                <a:cs typeface="Times New Roman" panose="02020603050405020304" pitchFamily="18" charset="0"/>
              </a:rPr>
              <a:t>Approximation algorithms provide a guaranteed upper bound on the quality of the solution compared to the optimal.</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319087"/>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83488" y="2270046"/>
            <a:ext cx="4919305" cy="3689509"/>
          </a:xfrm>
          <a:prstGeom prst="rect">
            <a:avLst/>
          </a:prstGeom>
        </p:spPr>
      </p:pic>
      <p:sp>
        <p:nvSpPr>
          <p:cNvPr id="6" name="Text 2"/>
          <p:cNvSpPr/>
          <p:nvPr/>
        </p:nvSpPr>
        <p:spPr>
          <a:xfrm>
            <a:off x="6280190" y="1102519"/>
            <a:ext cx="7331750" cy="708779"/>
          </a:xfrm>
          <a:prstGeom prst="rect">
            <a:avLst/>
          </a:prstGeom>
          <a:noFill/>
          <a:ln/>
        </p:spPr>
        <p:txBody>
          <a:bodyPr wrap="none" rtlCol="0" anchor="t"/>
          <a:lstStyle/>
          <a:p>
            <a:pPr marL="0" indent="0">
              <a:lnSpc>
                <a:spcPts val="5581"/>
              </a:lnSpc>
              <a:buNone/>
            </a:pPr>
            <a:r>
              <a:rPr lang="en-US" sz="4465" b="1" kern="0" spc="-134" dirty="0">
                <a:solidFill>
                  <a:srgbClr val="000000"/>
                </a:solidFill>
                <a:latin typeface="Times New Roman" panose="02020603050405020304" pitchFamily="18" charset="0"/>
                <a:ea typeface="Inter" pitchFamily="34" charset="-122"/>
                <a:cs typeface="Times New Roman" panose="02020603050405020304" pitchFamily="18" charset="0"/>
              </a:rPr>
              <a:t>Nearest Neighbor Algorithm</a:t>
            </a:r>
            <a:endParaRPr lang="en-US" sz="4465" dirty="0">
              <a:latin typeface="Times New Roman" panose="02020603050405020304" pitchFamily="18" charset="0"/>
              <a:cs typeface="Times New Roman" panose="02020603050405020304" pitchFamily="18" charset="0"/>
            </a:endParaRPr>
          </a:p>
        </p:txBody>
      </p:sp>
      <p:sp>
        <p:nvSpPr>
          <p:cNvPr id="7" name="Shape 3"/>
          <p:cNvSpPr/>
          <p:nvPr/>
        </p:nvSpPr>
        <p:spPr>
          <a:xfrm>
            <a:off x="6280190" y="2406610"/>
            <a:ext cx="510302" cy="510302"/>
          </a:xfrm>
          <a:prstGeom prst="roundRect">
            <a:avLst>
              <a:gd name="adj" fmla="val 18669"/>
            </a:avLst>
          </a:prstGeom>
          <a:solidFill>
            <a:srgbClr val="DADBF1"/>
          </a:solidFill>
          <a:ln w="7620">
            <a:solidFill>
              <a:srgbClr val="C0C1D7"/>
            </a:solidFill>
            <a:prstDash val="solid"/>
          </a:ln>
        </p:spPr>
      </p:sp>
      <p:sp>
        <p:nvSpPr>
          <p:cNvPr id="8" name="Text 4"/>
          <p:cNvSpPr/>
          <p:nvPr/>
        </p:nvSpPr>
        <p:spPr>
          <a:xfrm>
            <a:off x="6457117" y="2491621"/>
            <a:ext cx="156329" cy="340281"/>
          </a:xfrm>
          <a:prstGeom prst="rect">
            <a:avLst/>
          </a:prstGeom>
          <a:noFill/>
          <a:ln/>
        </p:spPr>
        <p:txBody>
          <a:bodyPr wrap="none" rtlCol="0" anchor="t"/>
          <a:lstStyle/>
          <a:p>
            <a:pPr marL="0" indent="0" algn="ctr">
              <a:lnSpc>
                <a:spcPts val="2679"/>
              </a:lnSpc>
              <a:buNone/>
            </a:pPr>
            <a:r>
              <a:rPr lang="en-US" sz="2679" b="1" kern="0" spc="-80" dirty="0">
                <a:solidFill>
                  <a:srgbClr val="272525"/>
                </a:solidFill>
                <a:latin typeface="Inter" pitchFamily="34" charset="0"/>
                <a:ea typeface="Inter" pitchFamily="34" charset="-122"/>
                <a:cs typeface="Inter" pitchFamily="34" charset="-120"/>
              </a:rPr>
              <a:t>1</a:t>
            </a:r>
            <a:endParaRPr lang="en-US" sz="2679" dirty="0"/>
          </a:p>
        </p:txBody>
      </p:sp>
      <p:sp>
        <p:nvSpPr>
          <p:cNvPr id="9" name="Text 5"/>
          <p:cNvSpPr/>
          <p:nvPr/>
        </p:nvSpPr>
        <p:spPr>
          <a:xfrm>
            <a:off x="7017306" y="2406610"/>
            <a:ext cx="2927747" cy="708660"/>
          </a:xfrm>
          <a:prstGeom prst="rect">
            <a:avLst/>
          </a:prstGeom>
          <a:noFill/>
          <a:ln/>
        </p:spPr>
        <p:txBody>
          <a:bodyPr wrap="square" rtlCol="0" anchor="t"/>
          <a:lstStyle/>
          <a:p>
            <a:pPr marL="0" indent="0">
              <a:lnSpc>
                <a:spcPts val="2791"/>
              </a:lnSpc>
              <a:buNone/>
            </a:pPr>
            <a:r>
              <a:rPr lang="en-US" sz="2233" b="1" kern="0" spc="-67" dirty="0">
                <a:solidFill>
                  <a:srgbClr val="272525"/>
                </a:solidFill>
                <a:latin typeface="Times New Roman" panose="02020603050405020304" pitchFamily="18" charset="0"/>
                <a:ea typeface="Inter" pitchFamily="34" charset="-122"/>
                <a:cs typeface="Times New Roman" panose="02020603050405020304" pitchFamily="18" charset="0"/>
              </a:rPr>
              <a:t>Start at a Random Location</a:t>
            </a:r>
            <a:endParaRPr lang="en-US" sz="2233" dirty="0">
              <a:latin typeface="Times New Roman" panose="02020603050405020304" pitchFamily="18" charset="0"/>
              <a:cs typeface="Times New Roman" panose="02020603050405020304" pitchFamily="18" charset="0"/>
            </a:endParaRPr>
          </a:p>
        </p:txBody>
      </p:sp>
      <p:sp>
        <p:nvSpPr>
          <p:cNvPr id="10" name="Text 6"/>
          <p:cNvSpPr/>
          <p:nvPr/>
        </p:nvSpPr>
        <p:spPr>
          <a:xfrm>
            <a:off x="7017306" y="3251359"/>
            <a:ext cx="2927747" cy="1088708"/>
          </a:xfrm>
          <a:prstGeom prst="rect">
            <a:avLst/>
          </a:prstGeom>
          <a:noFill/>
          <a:ln/>
        </p:spPr>
        <p:txBody>
          <a:bodyPr wrap="square" rtlCol="0" anchor="t"/>
          <a:lstStyle/>
          <a:p>
            <a:pPr marL="0" indent="0">
              <a:lnSpc>
                <a:spcPts val="2858"/>
              </a:lnSpc>
              <a:buNone/>
            </a:pPr>
            <a:r>
              <a:rPr lang="en-US" sz="1786" kern="0" spc="-36" dirty="0">
                <a:solidFill>
                  <a:srgbClr val="272525"/>
                </a:solidFill>
                <a:latin typeface="Times New Roman" panose="02020603050405020304" pitchFamily="18" charset="0"/>
                <a:ea typeface="Inter" pitchFamily="34" charset="-122"/>
                <a:cs typeface="Times New Roman" panose="02020603050405020304" pitchFamily="18" charset="0"/>
              </a:rPr>
              <a:t>The algorithm begins by selecting a starting client location.</a:t>
            </a:r>
            <a:endParaRPr lang="en-US" sz="1786" dirty="0">
              <a:latin typeface="Times New Roman" panose="02020603050405020304" pitchFamily="18" charset="0"/>
              <a:cs typeface="Times New Roman" panose="02020603050405020304" pitchFamily="18" charset="0"/>
            </a:endParaRPr>
          </a:p>
        </p:txBody>
      </p:sp>
      <p:sp>
        <p:nvSpPr>
          <p:cNvPr id="11" name="Shape 7"/>
          <p:cNvSpPr/>
          <p:nvPr/>
        </p:nvSpPr>
        <p:spPr>
          <a:xfrm>
            <a:off x="10171867" y="2406610"/>
            <a:ext cx="510302" cy="510302"/>
          </a:xfrm>
          <a:prstGeom prst="roundRect">
            <a:avLst>
              <a:gd name="adj" fmla="val 18669"/>
            </a:avLst>
          </a:prstGeom>
          <a:solidFill>
            <a:srgbClr val="DADBF1"/>
          </a:solidFill>
          <a:ln w="7620">
            <a:solidFill>
              <a:srgbClr val="C0C1D7"/>
            </a:solidFill>
            <a:prstDash val="solid"/>
          </a:ln>
        </p:spPr>
      </p:sp>
      <p:sp>
        <p:nvSpPr>
          <p:cNvPr id="12" name="Text 8"/>
          <p:cNvSpPr/>
          <p:nvPr/>
        </p:nvSpPr>
        <p:spPr>
          <a:xfrm>
            <a:off x="10324862" y="2491621"/>
            <a:ext cx="204192" cy="340281"/>
          </a:xfrm>
          <a:prstGeom prst="rect">
            <a:avLst/>
          </a:prstGeom>
          <a:noFill/>
          <a:ln/>
        </p:spPr>
        <p:txBody>
          <a:bodyPr wrap="none" rtlCol="0" anchor="t"/>
          <a:lstStyle/>
          <a:p>
            <a:pPr marL="0" indent="0" algn="ctr">
              <a:lnSpc>
                <a:spcPts val="2679"/>
              </a:lnSpc>
              <a:buNone/>
            </a:pPr>
            <a:r>
              <a:rPr lang="en-US" sz="2679" b="1" kern="0" spc="-80" dirty="0">
                <a:solidFill>
                  <a:srgbClr val="272525"/>
                </a:solidFill>
                <a:latin typeface="Inter" pitchFamily="34" charset="0"/>
                <a:ea typeface="Inter" pitchFamily="34" charset="-122"/>
                <a:cs typeface="Inter" pitchFamily="34" charset="-120"/>
              </a:rPr>
              <a:t>2</a:t>
            </a:r>
            <a:endParaRPr lang="en-US" sz="2679" dirty="0"/>
          </a:p>
        </p:txBody>
      </p:sp>
      <p:sp>
        <p:nvSpPr>
          <p:cNvPr id="13" name="Text 9"/>
          <p:cNvSpPr/>
          <p:nvPr/>
        </p:nvSpPr>
        <p:spPr>
          <a:xfrm>
            <a:off x="10908983" y="2406610"/>
            <a:ext cx="2927747" cy="708660"/>
          </a:xfrm>
          <a:prstGeom prst="rect">
            <a:avLst/>
          </a:prstGeom>
          <a:noFill/>
          <a:ln/>
        </p:spPr>
        <p:txBody>
          <a:bodyPr wrap="square" rtlCol="0" anchor="t"/>
          <a:lstStyle/>
          <a:p>
            <a:pPr marL="0" indent="0">
              <a:lnSpc>
                <a:spcPts val="2791"/>
              </a:lnSpc>
              <a:buNone/>
            </a:pPr>
            <a:r>
              <a:rPr lang="en-US" sz="2233" b="1" kern="0" spc="-67" dirty="0">
                <a:solidFill>
                  <a:srgbClr val="272525"/>
                </a:solidFill>
                <a:latin typeface="Times New Roman" panose="02020603050405020304" pitchFamily="18" charset="0"/>
                <a:ea typeface="Inter" pitchFamily="34" charset="-122"/>
                <a:cs typeface="Times New Roman" panose="02020603050405020304" pitchFamily="18" charset="0"/>
              </a:rPr>
              <a:t>Choose Closest Next Stop</a:t>
            </a:r>
            <a:endParaRPr lang="en-US" sz="2233" dirty="0">
              <a:latin typeface="Times New Roman" panose="02020603050405020304" pitchFamily="18" charset="0"/>
              <a:cs typeface="Times New Roman" panose="02020603050405020304" pitchFamily="18" charset="0"/>
            </a:endParaRPr>
          </a:p>
        </p:txBody>
      </p:sp>
      <p:sp>
        <p:nvSpPr>
          <p:cNvPr id="14" name="Text 10"/>
          <p:cNvSpPr/>
          <p:nvPr/>
        </p:nvSpPr>
        <p:spPr>
          <a:xfrm>
            <a:off x="10908983" y="3251359"/>
            <a:ext cx="2927747" cy="1451610"/>
          </a:xfrm>
          <a:prstGeom prst="rect">
            <a:avLst/>
          </a:prstGeom>
          <a:noFill/>
          <a:ln/>
        </p:spPr>
        <p:txBody>
          <a:bodyPr wrap="square" rtlCol="0" anchor="t"/>
          <a:lstStyle/>
          <a:p>
            <a:pPr marL="0" indent="0">
              <a:lnSpc>
                <a:spcPts val="2858"/>
              </a:lnSpc>
              <a:buNone/>
            </a:pPr>
            <a:r>
              <a:rPr lang="en-US" sz="1786" kern="0" spc="-36" dirty="0">
                <a:solidFill>
                  <a:srgbClr val="272525"/>
                </a:solidFill>
                <a:latin typeface="Times New Roman" panose="02020603050405020304" pitchFamily="18" charset="0"/>
                <a:ea typeface="Inter" pitchFamily="34" charset="-122"/>
                <a:cs typeface="Times New Roman" panose="02020603050405020304" pitchFamily="18" charset="0"/>
              </a:rPr>
              <a:t>At each step, the algorithm selects the closest unvisited client location as the next stop.</a:t>
            </a:r>
            <a:endParaRPr lang="en-US" sz="1786" dirty="0">
              <a:latin typeface="Times New Roman" panose="02020603050405020304" pitchFamily="18" charset="0"/>
              <a:cs typeface="Times New Roman" panose="02020603050405020304" pitchFamily="18" charset="0"/>
            </a:endParaRPr>
          </a:p>
        </p:txBody>
      </p:sp>
      <p:sp>
        <p:nvSpPr>
          <p:cNvPr id="15" name="Shape 11"/>
          <p:cNvSpPr/>
          <p:nvPr/>
        </p:nvSpPr>
        <p:spPr>
          <a:xfrm>
            <a:off x="6280190" y="5184934"/>
            <a:ext cx="510302" cy="510302"/>
          </a:xfrm>
          <a:prstGeom prst="roundRect">
            <a:avLst>
              <a:gd name="adj" fmla="val 18669"/>
            </a:avLst>
          </a:prstGeom>
          <a:solidFill>
            <a:srgbClr val="DADBF1"/>
          </a:solidFill>
          <a:ln w="7620">
            <a:solidFill>
              <a:srgbClr val="C0C1D7"/>
            </a:solidFill>
            <a:prstDash val="solid"/>
          </a:ln>
        </p:spPr>
      </p:sp>
      <p:sp>
        <p:nvSpPr>
          <p:cNvPr id="16" name="Text 12"/>
          <p:cNvSpPr/>
          <p:nvPr/>
        </p:nvSpPr>
        <p:spPr>
          <a:xfrm>
            <a:off x="6428184" y="5269944"/>
            <a:ext cx="214193" cy="340281"/>
          </a:xfrm>
          <a:prstGeom prst="rect">
            <a:avLst/>
          </a:prstGeom>
          <a:noFill/>
          <a:ln/>
        </p:spPr>
        <p:txBody>
          <a:bodyPr wrap="none" rtlCol="0" anchor="t"/>
          <a:lstStyle/>
          <a:p>
            <a:pPr marL="0" indent="0" algn="ctr">
              <a:lnSpc>
                <a:spcPts val="2679"/>
              </a:lnSpc>
              <a:buNone/>
            </a:pPr>
            <a:r>
              <a:rPr lang="en-US" sz="2679" b="1" kern="0" spc="-80" dirty="0">
                <a:solidFill>
                  <a:srgbClr val="272525"/>
                </a:solidFill>
                <a:latin typeface="Inter" pitchFamily="34" charset="0"/>
                <a:ea typeface="Inter" pitchFamily="34" charset="-122"/>
                <a:cs typeface="Inter" pitchFamily="34" charset="-120"/>
              </a:rPr>
              <a:t>3</a:t>
            </a:r>
            <a:endParaRPr lang="en-US" sz="2679" dirty="0"/>
          </a:p>
        </p:txBody>
      </p:sp>
      <p:sp>
        <p:nvSpPr>
          <p:cNvPr id="17" name="Text 13"/>
          <p:cNvSpPr/>
          <p:nvPr/>
        </p:nvSpPr>
        <p:spPr>
          <a:xfrm>
            <a:off x="7017306" y="5184934"/>
            <a:ext cx="2927747" cy="708660"/>
          </a:xfrm>
          <a:prstGeom prst="rect">
            <a:avLst/>
          </a:prstGeom>
          <a:noFill/>
          <a:ln/>
        </p:spPr>
        <p:txBody>
          <a:bodyPr wrap="square" rtlCol="0" anchor="t"/>
          <a:lstStyle/>
          <a:p>
            <a:pPr marL="0" indent="0">
              <a:lnSpc>
                <a:spcPts val="2791"/>
              </a:lnSpc>
              <a:buNone/>
            </a:pPr>
            <a:r>
              <a:rPr lang="en-US" sz="2233" b="1" kern="0" spc="-67" dirty="0">
                <a:solidFill>
                  <a:srgbClr val="272525"/>
                </a:solidFill>
                <a:latin typeface="Times New Roman" panose="02020603050405020304" pitchFamily="18" charset="0"/>
                <a:ea typeface="Inter" pitchFamily="34" charset="-122"/>
                <a:cs typeface="Times New Roman" panose="02020603050405020304" pitchFamily="18" charset="0"/>
              </a:rPr>
              <a:t>Repeat Until All Visited</a:t>
            </a:r>
            <a:endParaRPr lang="en-US" sz="2233" dirty="0">
              <a:latin typeface="Times New Roman" panose="02020603050405020304" pitchFamily="18" charset="0"/>
              <a:cs typeface="Times New Roman" panose="02020603050405020304" pitchFamily="18" charset="0"/>
            </a:endParaRPr>
          </a:p>
        </p:txBody>
      </p:sp>
      <p:sp>
        <p:nvSpPr>
          <p:cNvPr id="18" name="Text 14"/>
          <p:cNvSpPr/>
          <p:nvPr/>
        </p:nvSpPr>
        <p:spPr>
          <a:xfrm>
            <a:off x="7017306" y="6029682"/>
            <a:ext cx="2927747" cy="1088708"/>
          </a:xfrm>
          <a:prstGeom prst="rect">
            <a:avLst/>
          </a:prstGeom>
          <a:noFill/>
          <a:ln/>
        </p:spPr>
        <p:txBody>
          <a:bodyPr wrap="square" rtlCol="0" anchor="t"/>
          <a:lstStyle/>
          <a:p>
            <a:pPr marL="0" indent="0">
              <a:lnSpc>
                <a:spcPts val="2858"/>
              </a:lnSpc>
              <a:buNone/>
            </a:pPr>
            <a:r>
              <a:rPr lang="en-US" sz="1786" kern="0" spc="-36" dirty="0">
                <a:solidFill>
                  <a:srgbClr val="272525"/>
                </a:solidFill>
                <a:latin typeface="Times New Roman" panose="02020603050405020304" pitchFamily="18" charset="0"/>
                <a:ea typeface="Inter" pitchFamily="34" charset="-122"/>
                <a:cs typeface="Times New Roman" panose="02020603050405020304" pitchFamily="18" charset="0"/>
              </a:rPr>
              <a:t>The process continues until all clients have been visited, forming a complete tour.</a:t>
            </a:r>
            <a:endParaRPr lang="en-US" sz="1786" dirty="0">
              <a:latin typeface="Times New Roman" panose="02020603050405020304" pitchFamily="18" charset="0"/>
              <a:cs typeface="Times New Roman" panose="02020603050405020304" pitchFamily="18" charset="0"/>
            </a:endParaRPr>
          </a:p>
        </p:txBody>
      </p:sp>
      <p:sp>
        <p:nvSpPr>
          <p:cNvPr id="19" name="Shape 15"/>
          <p:cNvSpPr/>
          <p:nvPr/>
        </p:nvSpPr>
        <p:spPr>
          <a:xfrm>
            <a:off x="10171867" y="5184934"/>
            <a:ext cx="510302" cy="510302"/>
          </a:xfrm>
          <a:prstGeom prst="roundRect">
            <a:avLst>
              <a:gd name="adj" fmla="val 18669"/>
            </a:avLst>
          </a:prstGeom>
          <a:solidFill>
            <a:srgbClr val="DADBF1"/>
          </a:solidFill>
          <a:ln w="7620">
            <a:solidFill>
              <a:srgbClr val="C0C1D7"/>
            </a:solidFill>
            <a:prstDash val="solid"/>
          </a:ln>
        </p:spPr>
      </p:sp>
      <p:sp>
        <p:nvSpPr>
          <p:cNvPr id="20" name="Text 16"/>
          <p:cNvSpPr/>
          <p:nvPr/>
        </p:nvSpPr>
        <p:spPr>
          <a:xfrm>
            <a:off x="10316766" y="5269944"/>
            <a:ext cx="220504" cy="340281"/>
          </a:xfrm>
          <a:prstGeom prst="rect">
            <a:avLst/>
          </a:prstGeom>
          <a:noFill/>
          <a:ln/>
        </p:spPr>
        <p:txBody>
          <a:bodyPr wrap="none" rtlCol="0" anchor="t"/>
          <a:lstStyle/>
          <a:p>
            <a:pPr marL="0" indent="0" algn="ctr">
              <a:lnSpc>
                <a:spcPts val="2679"/>
              </a:lnSpc>
              <a:buNone/>
            </a:pPr>
            <a:r>
              <a:rPr lang="en-US" sz="2679" b="1" kern="0" spc="-80" dirty="0">
                <a:solidFill>
                  <a:srgbClr val="272525"/>
                </a:solidFill>
                <a:latin typeface="Inter" pitchFamily="34" charset="0"/>
                <a:ea typeface="Inter" pitchFamily="34" charset="-122"/>
                <a:cs typeface="Inter" pitchFamily="34" charset="-120"/>
              </a:rPr>
              <a:t>4</a:t>
            </a:r>
            <a:endParaRPr lang="en-US" sz="2679" dirty="0"/>
          </a:p>
        </p:txBody>
      </p:sp>
      <p:sp>
        <p:nvSpPr>
          <p:cNvPr id="21" name="Text 17"/>
          <p:cNvSpPr/>
          <p:nvPr/>
        </p:nvSpPr>
        <p:spPr>
          <a:xfrm>
            <a:off x="10908983" y="5184934"/>
            <a:ext cx="2835235" cy="354330"/>
          </a:xfrm>
          <a:prstGeom prst="rect">
            <a:avLst/>
          </a:prstGeom>
          <a:noFill/>
          <a:ln/>
        </p:spPr>
        <p:txBody>
          <a:bodyPr wrap="none" rtlCol="0" anchor="t"/>
          <a:lstStyle/>
          <a:p>
            <a:pPr marL="0" indent="0">
              <a:lnSpc>
                <a:spcPts val="2791"/>
              </a:lnSpc>
              <a:buNone/>
            </a:pPr>
            <a:r>
              <a:rPr lang="en-US" sz="2233" b="1" kern="0" spc="-67" dirty="0">
                <a:solidFill>
                  <a:srgbClr val="272525"/>
                </a:solidFill>
                <a:latin typeface="Times New Roman" panose="02020603050405020304" pitchFamily="18" charset="0"/>
                <a:ea typeface="Inter" pitchFamily="34" charset="-122"/>
                <a:cs typeface="Times New Roman" panose="02020603050405020304" pitchFamily="18" charset="0"/>
              </a:rPr>
              <a:t>Simple and Fast</a:t>
            </a:r>
            <a:endParaRPr lang="en-US" sz="2233" dirty="0">
              <a:latin typeface="Times New Roman" panose="02020603050405020304" pitchFamily="18" charset="0"/>
              <a:cs typeface="Times New Roman" panose="02020603050405020304" pitchFamily="18" charset="0"/>
            </a:endParaRPr>
          </a:p>
        </p:txBody>
      </p:sp>
      <p:sp>
        <p:nvSpPr>
          <p:cNvPr id="22" name="Text 18"/>
          <p:cNvSpPr/>
          <p:nvPr/>
        </p:nvSpPr>
        <p:spPr>
          <a:xfrm>
            <a:off x="10908983" y="5675352"/>
            <a:ext cx="2927747" cy="1451610"/>
          </a:xfrm>
          <a:prstGeom prst="rect">
            <a:avLst/>
          </a:prstGeom>
          <a:noFill/>
          <a:ln/>
        </p:spPr>
        <p:txBody>
          <a:bodyPr wrap="square" rtlCol="0" anchor="t"/>
          <a:lstStyle/>
          <a:p>
            <a:pPr marL="0" indent="0">
              <a:lnSpc>
                <a:spcPts val="2858"/>
              </a:lnSpc>
              <a:buNone/>
            </a:pPr>
            <a:r>
              <a:rPr lang="en-US" sz="1786" kern="0" spc="-36" dirty="0">
                <a:solidFill>
                  <a:srgbClr val="272525"/>
                </a:solidFill>
                <a:latin typeface="Times New Roman" panose="02020603050405020304" pitchFamily="18" charset="0"/>
                <a:ea typeface="Inter" pitchFamily="34" charset="-122"/>
                <a:cs typeface="Times New Roman" panose="02020603050405020304" pitchFamily="18" charset="0"/>
              </a:rPr>
              <a:t>The Nearest Neighbor Algorithm is easy to implement and has a low computational complexity.</a:t>
            </a:r>
            <a:endParaRPr lang="en-US" sz="1786"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77058" y="1648658"/>
            <a:ext cx="4932283" cy="4932283"/>
          </a:xfrm>
          <a:prstGeom prst="rect">
            <a:avLst/>
          </a:prstGeom>
        </p:spPr>
      </p:pic>
      <p:sp>
        <p:nvSpPr>
          <p:cNvPr id="6" name="Text 2"/>
          <p:cNvSpPr/>
          <p:nvPr/>
        </p:nvSpPr>
        <p:spPr>
          <a:xfrm>
            <a:off x="6262330" y="788075"/>
            <a:ext cx="7592139" cy="1385411"/>
          </a:xfrm>
          <a:prstGeom prst="rect">
            <a:avLst/>
          </a:prstGeom>
          <a:noFill/>
          <a:ln/>
        </p:spPr>
        <p:txBody>
          <a:bodyPr wrap="square" rtlCol="0" anchor="t"/>
          <a:lstStyle/>
          <a:p>
            <a:pPr marL="0" indent="0">
              <a:lnSpc>
                <a:spcPts val="5455"/>
              </a:lnSpc>
              <a:buNone/>
            </a:pPr>
            <a:r>
              <a:rPr lang="en-US" sz="4364" b="1" kern="0" spc="-131" dirty="0">
                <a:solidFill>
                  <a:srgbClr val="000000"/>
                </a:solidFill>
                <a:latin typeface="Times New Roman" panose="02020603050405020304" pitchFamily="18" charset="0"/>
                <a:ea typeface="Inter" pitchFamily="34" charset="-122"/>
                <a:cs typeface="Times New Roman" panose="02020603050405020304" pitchFamily="18" charset="0"/>
              </a:rPr>
              <a:t>Implementing Approximation Algorithms</a:t>
            </a:r>
            <a:endParaRPr lang="en-US" sz="4364" dirty="0">
              <a:latin typeface="Times New Roman" panose="02020603050405020304" pitchFamily="18" charset="0"/>
              <a:cs typeface="Times New Roman" panose="02020603050405020304" pitchFamily="18" charset="0"/>
            </a:endParaRPr>
          </a:p>
        </p:txBody>
      </p:sp>
      <p:sp>
        <p:nvSpPr>
          <p:cNvPr id="7" name="Shape 3"/>
          <p:cNvSpPr/>
          <p:nvPr/>
        </p:nvSpPr>
        <p:spPr>
          <a:xfrm>
            <a:off x="6262330" y="2506028"/>
            <a:ext cx="3685223" cy="2356842"/>
          </a:xfrm>
          <a:prstGeom prst="roundRect">
            <a:avLst>
              <a:gd name="adj" fmla="val 3951"/>
            </a:avLst>
          </a:prstGeom>
          <a:solidFill>
            <a:srgbClr val="DADBF1"/>
          </a:solidFill>
          <a:ln w="7620">
            <a:solidFill>
              <a:srgbClr val="C0C1D7"/>
            </a:solidFill>
            <a:prstDash val="solid"/>
          </a:ln>
        </p:spPr>
      </p:sp>
      <p:sp>
        <p:nvSpPr>
          <p:cNvPr id="8" name="Text 4"/>
          <p:cNvSpPr/>
          <p:nvPr/>
        </p:nvSpPr>
        <p:spPr>
          <a:xfrm>
            <a:off x="6491645" y="2735342"/>
            <a:ext cx="2771180" cy="346472"/>
          </a:xfrm>
          <a:prstGeom prst="rect">
            <a:avLst/>
          </a:prstGeom>
          <a:noFill/>
          <a:ln/>
        </p:spPr>
        <p:txBody>
          <a:bodyPr wrap="none" rtlCol="0" anchor="t"/>
          <a:lstStyle/>
          <a:p>
            <a:pPr marL="0" indent="0">
              <a:lnSpc>
                <a:spcPts val="2728"/>
              </a:lnSpc>
              <a:buNone/>
            </a:pPr>
            <a:r>
              <a:rPr lang="en-US" sz="2182" b="1" kern="0" spc="-65" dirty="0">
                <a:solidFill>
                  <a:srgbClr val="272525"/>
                </a:solidFill>
                <a:latin typeface="Times New Roman" panose="02020603050405020304" pitchFamily="18" charset="0"/>
                <a:ea typeface="Inter" pitchFamily="34" charset="-122"/>
                <a:cs typeface="Times New Roman" panose="02020603050405020304" pitchFamily="18" charset="0"/>
              </a:rPr>
              <a:t>Client Data</a:t>
            </a:r>
            <a:endParaRPr lang="en-US" sz="2182" dirty="0">
              <a:latin typeface="Times New Roman" panose="02020603050405020304" pitchFamily="18" charset="0"/>
              <a:cs typeface="Times New Roman" panose="02020603050405020304" pitchFamily="18" charset="0"/>
            </a:endParaRPr>
          </a:p>
        </p:txBody>
      </p:sp>
      <p:sp>
        <p:nvSpPr>
          <p:cNvPr id="9" name="Text 5"/>
          <p:cNvSpPr/>
          <p:nvPr/>
        </p:nvSpPr>
        <p:spPr>
          <a:xfrm>
            <a:off x="6491645" y="3214807"/>
            <a:ext cx="3226594" cy="1418749"/>
          </a:xfrm>
          <a:prstGeom prst="rect">
            <a:avLst/>
          </a:prstGeom>
          <a:noFill/>
          <a:ln/>
        </p:spPr>
        <p:txBody>
          <a:bodyPr wrap="square" rtlCol="0" anchor="t"/>
          <a:lstStyle/>
          <a:p>
            <a:pPr marL="0" indent="0">
              <a:lnSpc>
                <a:spcPts val="2793"/>
              </a:lnSpc>
              <a:buNone/>
            </a:pPr>
            <a:r>
              <a:rPr lang="en-US" sz="1746" kern="0" spc="-35" dirty="0">
                <a:solidFill>
                  <a:srgbClr val="272525"/>
                </a:solidFill>
                <a:latin typeface="Times New Roman" panose="02020603050405020304" pitchFamily="18" charset="0"/>
                <a:ea typeface="Inter" pitchFamily="34" charset="-122"/>
                <a:cs typeface="Times New Roman" panose="02020603050405020304" pitchFamily="18" charset="0"/>
              </a:rPr>
              <a:t>Gather detailed information about the client locations, including their coordinates and any additional constraints.</a:t>
            </a:r>
            <a:endParaRPr lang="en-US" sz="1746" dirty="0">
              <a:latin typeface="Times New Roman" panose="02020603050405020304" pitchFamily="18" charset="0"/>
              <a:cs typeface="Times New Roman" panose="02020603050405020304" pitchFamily="18" charset="0"/>
            </a:endParaRPr>
          </a:p>
        </p:txBody>
      </p:sp>
      <p:sp>
        <p:nvSpPr>
          <p:cNvPr id="10" name="Shape 6"/>
          <p:cNvSpPr/>
          <p:nvPr/>
        </p:nvSpPr>
        <p:spPr>
          <a:xfrm>
            <a:off x="10169247" y="2506028"/>
            <a:ext cx="3685223" cy="2356842"/>
          </a:xfrm>
          <a:prstGeom prst="roundRect">
            <a:avLst>
              <a:gd name="adj" fmla="val 3951"/>
            </a:avLst>
          </a:prstGeom>
          <a:solidFill>
            <a:srgbClr val="DADBF1"/>
          </a:solidFill>
          <a:ln w="7620">
            <a:solidFill>
              <a:srgbClr val="C0C1D7"/>
            </a:solidFill>
            <a:prstDash val="solid"/>
          </a:ln>
        </p:spPr>
      </p:sp>
      <p:sp>
        <p:nvSpPr>
          <p:cNvPr id="11" name="Text 7"/>
          <p:cNvSpPr/>
          <p:nvPr/>
        </p:nvSpPr>
        <p:spPr>
          <a:xfrm>
            <a:off x="10398562" y="2735342"/>
            <a:ext cx="2771180" cy="346472"/>
          </a:xfrm>
          <a:prstGeom prst="rect">
            <a:avLst/>
          </a:prstGeom>
          <a:noFill/>
          <a:ln/>
        </p:spPr>
        <p:txBody>
          <a:bodyPr wrap="none" rtlCol="0" anchor="t"/>
          <a:lstStyle/>
          <a:p>
            <a:pPr marL="0" indent="0">
              <a:lnSpc>
                <a:spcPts val="2728"/>
              </a:lnSpc>
              <a:buNone/>
            </a:pPr>
            <a:r>
              <a:rPr lang="en-US" sz="2182" b="1" kern="0" spc="-65" dirty="0">
                <a:solidFill>
                  <a:srgbClr val="272525"/>
                </a:solidFill>
                <a:latin typeface="Inter" pitchFamily="34" charset="0"/>
                <a:ea typeface="Inter" pitchFamily="34" charset="-122"/>
                <a:cs typeface="Inter" pitchFamily="34" charset="-120"/>
              </a:rPr>
              <a:t>Distance Calculation</a:t>
            </a:r>
            <a:endParaRPr lang="en-US" sz="2182" dirty="0"/>
          </a:p>
        </p:txBody>
      </p:sp>
      <p:sp>
        <p:nvSpPr>
          <p:cNvPr id="12" name="Text 8"/>
          <p:cNvSpPr/>
          <p:nvPr/>
        </p:nvSpPr>
        <p:spPr>
          <a:xfrm>
            <a:off x="10398562" y="3214807"/>
            <a:ext cx="3226594" cy="1418749"/>
          </a:xfrm>
          <a:prstGeom prst="rect">
            <a:avLst/>
          </a:prstGeom>
          <a:noFill/>
          <a:ln/>
        </p:spPr>
        <p:txBody>
          <a:bodyPr wrap="square" rtlCol="0" anchor="t"/>
          <a:lstStyle/>
          <a:p>
            <a:pPr marL="0" indent="0">
              <a:lnSpc>
                <a:spcPts val="2793"/>
              </a:lnSpc>
              <a:buNone/>
            </a:pPr>
            <a:r>
              <a:rPr lang="en-US" sz="1746" kern="0" spc="-35" dirty="0">
                <a:solidFill>
                  <a:srgbClr val="272525"/>
                </a:solidFill>
                <a:latin typeface="Inter" pitchFamily="34" charset="0"/>
                <a:ea typeface="Inter" pitchFamily="34" charset="-122"/>
                <a:cs typeface="Inter" pitchFamily="34" charset="-120"/>
              </a:rPr>
              <a:t>Develop a method to efficiently calculate the distances between all pairs of client locations.</a:t>
            </a:r>
            <a:endParaRPr lang="en-US" sz="1746" dirty="0"/>
          </a:p>
        </p:txBody>
      </p:sp>
      <p:sp>
        <p:nvSpPr>
          <p:cNvPr id="13" name="Shape 9"/>
          <p:cNvSpPr/>
          <p:nvPr/>
        </p:nvSpPr>
        <p:spPr>
          <a:xfrm>
            <a:off x="6262330" y="5084564"/>
            <a:ext cx="3685223" cy="2356842"/>
          </a:xfrm>
          <a:prstGeom prst="roundRect">
            <a:avLst>
              <a:gd name="adj" fmla="val 3951"/>
            </a:avLst>
          </a:prstGeom>
          <a:solidFill>
            <a:srgbClr val="DADBF1"/>
          </a:solidFill>
          <a:ln w="7620">
            <a:solidFill>
              <a:srgbClr val="C0C1D7"/>
            </a:solidFill>
            <a:prstDash val="solid"/>
          </a:ln>
        </p:spPr>
      </p:sp>
      <p:sp>
        <p:nvSpPr>
          <p:cNvPr id="14" name="Text 10"/>
          <p:cNvSpPr/>
          <p:nvPr/>
        </p:nvSpPr>
        <p:spPr>
          <a:xfrm>
            <a:off x="6491645" y="5313878"/>
            <a:ext cx="2771180" cy="346472"/>
          </a:xfrm>
          <a:prstGeom prst="rect">
            <a:avLst/>
          </a:prstGeom>
          <a:noFill/>
          <a:ln/>
        </p:spPr>
        <p:txBody>
          <a:bodyPr wrap="none" rtlCol="0" anchor="t"/>
          <a:lstStyle/>
          <a:p>
            <a:pPr marL="0" indent="0">
              <a:lnSpc>
                <a:spcPts val="2728"/>
              </a:lnSpc>
              <a:buNone/>
            </a:pPr>
            <a:r>
              <a:rPr lang="en-US" sz="2182" b="1" kern="0" spc="-65" dirty="0">
                <a:solidFill>
                  <a:srgbClr val="272525"/>
                </a:solidFill>
                <a:latin typeface="Times New Roman" panose="02020603050405020304" pitchFamily="18" charset="0"/>
                <a:ea typeface="Inter" pitchFamily="34" charset="-122"/>
                <a:cs typeface="Times New Roman" panose="02020603050405020304" pitchFamily="18" charset="0"/>
              </a:rPr>
              <a:t>Algorithm Selection</a:t>
            </a:r>
            <a:endParaRPr lang="en-US" sz="2182" dirty="0">
              <a:latin typeface="Times New Roman" panose="02020603050405020304" pitchFamily="18" charset="0"/>
              <a:cs typeface="Times New Roman" panose="02020603050405020304" pitchFamily="18" charset="0"/>
            </a:endParaRPr>
          </a:p>
        </p:txBody>
      </p:sp>
      <p:sp>
        <p:nvSpPr>
          <p:cNvPr id="15" name="Text 11"/>
          <p:cNvSpPr/>
          <p:nvPr/>
        </p:nvSpPr>
        <p:spPr>
          <a:xfrm>
            <a:off x="6491645" y="5793343"/>
            <a:ext cx="3226594" cy="1418749"/>
          </a:xfrm>
          <a:prstGeom prst="rect">
            <a:avLst/>
          </a:prstGeom>
          <a:noFill/>
          <a:ln/>
        </p:spPr>
        <p:txBody>
          <a:bodyPr wrap="square" rtlCol="0" anchor="t"/>
          <a:lstStyle/>
          <a:p>
            <a:pPr marL="0" indent="0">
              <a:lnSpc>
                <a:spcPts val="2793"/>
              </a:lnSpc>
              <a:buNone/>
            </a:pPr>
            <a:r>
              <a:rPr lang="en-US" sz="1746" kern="0" spc="-35" dirty="0">
                <a:solidFill>
                  <a:srgbClr val="272525"/>
                </a:solidFill>
                <a:latin typeface="Times New Roman" panose="02020603050405020304" pitchFamily="18" charset="0"/>
                <a:ea typeface="Inter" pitchFamily="34" charset="-122"/>
                <a:cs typeface="Times New Roman" panose="02020603050405020304" pitchFamily="18" charset="0"/>
              </a:rPr>
              <a:t>Choose the most suitable approximation algorithm based on the problem characteristics and desired solution quality.</a:t>
            </a:r>
            <a:endParaRPr lang="en-US" sz="1746" dirty="0">
              <a:latin typeface="Times New Roman" panose="02020603050405020304" pitchFamily="18" charset="0"/>
              <a:cs typeface="Times New Roman" panose="02020603050405020304" pitchFamily="18" charset="0"/>
            </a:endParaRPr>
          </a:p>
        </p:txBody>
      </p:sp>
      <p:sp>
        <p:nvSpPr>
          <p:cNvPr id="16" name="Shape 12"/>
          <p:cNvSpPr/>
          <p:nvPr/>
        </p:nvSpPr>
        <p:spPr>
          <a:xfrm>
            <a:off x="10169247" y="5084564"/>
            <a:ext cx="3685223" cy="2356842"/>
          </a:xfrm>
          <a:prstGeom prst="roundRect">
            <a:avLst>
              <a:gd name="adj" fmla="val 3951"/>
            </a:avLst>
          </a:prstGeom>
          <a:solidFill>
            <a:srgbClr val="DADBF1"/>
          </a:solidFill>
          <a:ln w="7620">
            <a:solidFill>
              <a:srgbClr val="C0C1D7"/>
            </a:solidFill>
            <a:prstDash val="solid"/>
          </a:ln>
        </p:spPr>
      </p:sp>
      <p:sp>
        <p:nvSpPr>
          <p:cNvPr id="17" name="Text 13"/>
          <p:cNvSpPr/>
          <p:nvPr/>
        </p:nvSpPr>
        <p:spPr>
          <a:xfrm>
            <a:off x="10398562" y="5313878"/>
            <a:ext cx="2771180" cy="346472"/>
          </a:xfrm>
          <a:prstGeom prst="rect">
            <a:avLst/>
          </a:prstGeom>
          <a:noFill/>
          <a:ln/>
        </p:spPr>
        <p:txBody>
          <a:bodyPr wrap="none" rtlCol="0" anchor="t"/>
          <a:lstStyle/>
          <a:p>
            <a:pPr marL="0" indent="0">
              <a:lnSpc>
                <a:spcPts val="2728"/>
              </a:lnSpc>
              <a:buNone/>
            </a:pPr>
            <a:r>
              <a:rPr lang="en-US" sz="2182" b="1" kern="0" spc="-65" dirty="0">
                <a:solidFill>
                  <a:srgbClr val="272525"/>
                </a:solidFill>
                <a:latin typeface="Times New Roman" panose="02020603050405020304" pitchFamily="18" charset="0"/>
                <a:ea typeface="Inter" pitchFamily="34" charset="-122"/>
                <a:cs typeface="Times New Roman" panose="02020603050405020304" pitchFamily="18" charset="0"/>
              </a:rPr>
              <a:t>Software Integration</a:t>
            </a:r>
            <a:endParaRPr lang="en-US" sz="2182" dirty="0">
              <a:latin typeface="Times New Roman" panose="02020603050405020304" pitchFamily="18" charset="0"/>
              <a:cs typeface="Times New Roman" panose="02020603050405020304" pitchFamily="18" charset="0"/>
            </a:endParaRPr>
          </a:p>
        </p:txBody>
      </p:sp>
      <p:sp>
        <p:nvSpPr>
          <p:cNvPr id="18" name="Text 14"/>
          <p:cNvSpPr/>
          <p:nvPr/>
        </p:nvSpPr>
        <p:spPr>
          <a:xfrm>
            <a:off x="10398562" y="5793343"/>
            <a:ext cx="3226594" cy="1418749"/>
          </a:xfrm>
          <a:prstGeom prst="rect">
            <a:avLst/>
          </a:prstGeom>
          <a:noFill/>
          <a:ln/>
        </p:spPr>
        <p:txBody>
          <a:bodyPr wrap="square" rtlCol="0" anchor="t"/>
          <a:lstStyle/>
          <a:p>
            <a:pPr marL="0" indent="0">
              <a:lnSpc>
                <a:spcPts val="2793"/>
              </a:lnSpc>
              <a:buNone/>
            </a:pPr>
            <a:r>
              <a:rPr lang="en-US" sz="1746" kern="0" spc="-35" dirty="0">
                <a:solidFill>
                  <a:srgbClr val="272525"/>
                </a:solidFill>
                <a:latin typeface="Times New Roman" panose="02020603050405020304" pitchFamily="18" charset="0"/>
                <a:ea typeface="Inter" pitchFamily="34" charset="-122"/>
                <a:cs typeface="Times New Roman" panose="02020603050405020304" pitchFamily="18" charset="0"/>
              </a:rPr>
              <a:t>Integrate the selected approximation algorithm into the company's routing software to automate the process.</a:t>
            </a:r>
            <a:endParaRPr lang="en-US" sz="1746"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16813" y="1588413"/>
            <a:ext cx="5052774" cy="5052774"/>
          </a:xfrm>
          <a:prstGeom prst="rect">
            <a:avLst/>
          </a:prstGeom>
        </p:spPr>
      </p:pic>
      <p:sp>
        <p:nvSpPr>
          <p:cNvPr id="6" name="Text 2"/>
          <p:cNvSpPr/>
          <p:nvPr/>
        </p:nvSpPr>
        <p:spPr>
          <a:xfrm>
            <a:off x="6093619" y="616387"/>
            <a:ext cx="7929563" cy="1084183"/>
          </a:xfrm>
          <a:prstGeom prst="rect">
            <a:avLst/>
          </a:prstGeom>
          <a:noFill/>
          <a:ln/>
        </p:spPr>
        <p:txBody>
          <a:bodyPr wrap="square" rtlCol="0" anchor="t"/>
          <a:lstStyle/>
          <a:p>
            <a:pPr marL="0" indent="0">
              <a:lnSpc>
                <a:spcPts val="4269"/>
              </a:lnSpc>
              <a:buNone/>
            </a:pPr>
            <a:r>
              <a:rPr lang="en-US" sz="4000" b="1" kern="0" spc="-102" dirty="0">
                <a:solidFill>
                  <a:srgbClr val="000000"/>
                </a:solidFill>
                <a:latin typeface="Times New Roman" panose="02020603050405020304" pitchFamily="18" charset="0"/>
                <a:ea typeface="Inter" pitchFamily="34" charset="-122"/>
                <a:cs typeface="Times New Roman" panose="02020603050405020304" pitchFamily="18" charset="0"/>
              </a:rPr>
              <a:t>Advantages of Approximation Algorithms</a:t>
            </a:r>
            <a:endParaRPr lang="en-US" sz="4000" dirty="0">
              <a:latin typeface="Times New Roman" panose="02020603050405020304" pitchFamily="18" charset="0"/>
              <a:cs typeface="Times New Roman" panose="02020603050405020304" pitchFamily="18" charset="0"/>
            </a:endParaRPr>
          </a:p>
        </p:txBody>
      </p:sp>
      <p:pic>
        <p:nvPicPr>
          <p:cNvPr id="7" name="Image 2" descr="preencoded.png"/>
          <p:cNvPicPr>
            <a:picLocks noChangeAspect="1"/>
          </p:cNvPicPr>
          <p:nvPr/>
        </p:nvPicPr>
        <p:blipFill>
          <a:blip r:embed="rId5"/>
          <a:stretch>
            <a:fillRect/>
          </a:stretch>
        </p:blipFill>
        <p:spPr>
          <a:xfrm>
            <a:off x="6093619" y="1960721"/>
            <a:ext cx="433626" cy="433626"/>
          </a:xfrm>
          <a:prstGeom prst="rect">
            <a:avLst/>
          </a:prstGeom>
        </p:spPr>
      </p:pic>
      <p:sp>
        <p:nvSpPr>
          <p:cNvPr id="8" name="Text 3"/>
          <p:cNvSpPr/>
          <p:nvPr/>
        </p:nvSpPr>
        <p:spPr>
          <a:xfrm>
            <a:off x="6093619" y="2567821"/>
            <a:ext cx="2168604" cy="270986"/>
          </a:xfrm>
          <a:prstGeom prst="rect">
            <a:avLst/>
          </a:prstGeom>
          <a:noFill/>
          <a:ln/>
        </p:spPr>
        <p:txBody>
          <a:bodyPr wrap="none" rtlCol="0" anchor="t"/>
          <a:lstStyle/>
          <a:p>
            <a:pPr marL="0" indent="0" algn="l">
              <a:lnSpc>
                <a:spcPts val="2135"/>
              </a:lnSpc>
              <a:buNone/>
            </a:pPr>
            <a:r>
              <a:rPr lang="en-US" sz="2000" b="1" kern="0" spc="-51" dirty="0">
                <a:solidFill>
                  <a:srgbClr val="272525"/>
                </a:solidFill>
                <a:latin typeface="Times New Roman" panose="02020603050405020304" pitchFamily="18" charset="0"/>
                <a:ea typeface="Inter" pitchFamily="34" charset="-122"/>
                <a:cs typeface="Times New Roman" panose="02020603050405020304" pitchFamily="18" charset="0"/>
              </a:rPr>
              <a:t>Efficiency</a:t>
            </a:r>
            <a:endParaRPr lang="en-US" sz="2000" dirty="0">
              <a:latin typeface="Times New Roman" panose="02020603050405020304" pitchFamily="18" charset="0"/>
              <a:cs typeface="Times New Roman" panose="02020603050405020304" pitchFamily="18" charset="0"/>
            </a:endParaRPr>
          </a:p>
        </p:txBody>
      </p:sp>
      <p:sp>
        <p:nvSpPr>
          <p:cNvPr id="9" name="Text 4"/>
          <p:cNvSpPr/>
          <p:nvPr/>
        </p:nvSpPr>
        <p:spPr>
          <a:xfrm>
            <a:off x="6093619" y="2942868"/>
            <a:ext cx="7929563" cy="555069"/>
          </a:xfrm>
          <a:prstGeom prst="rect">
            <a:avLst/>
          </a:prstGeom>
          <a:noFill/>
          <a:ln/>
        </p:spPr>
        <p:txBody>
          <a:bodyPr wrap="square" rtlCol="0" anchor="t"/>
          <a:lstStyle/>
          <a:p>
            <a:pPr marL="0" indent="0" algn="l">
              <a:lnSpc>
                <a:spcPts val="2186"/>
              </a:lnSpc>
              <a:buNone/>
            </a:pPr>
            <a:r>
              <a:rPr lang="en-US" sz="2000" kern="0" spc="-27" dirty="0">
                <a:solidFill>
                  <a:srgbClr val="272525"/>
                </a:solidFill>
                <a:latin typeface="Times New Roman" panose="02020603050405020304" pitchFamily="18" charset="0"/>
                <a:ea typeface="Inter" pitchFamily="34" charset="-122"/>
                <a:cs typeface="Times New Roman" panose="02020603050405020304" pitchFamily="18" charset="0"/>
              </a:rPr>
              <a:t>Approximation algorithms can quickly provide near-optimal solutions, making them suitable for large-scale problems.</a:t>
            </a:r>
            <a:endParaRPr lang="en-US" sz="2000" dirty="0">
              <a:latin typeface="Times New Roman" panose="02020603050405020304" pitchFamily="18" charset="0"/>
              <a:cs typeface="Times New Roman" panose="02020603050405020304" pitchFamily="18" charset="0"/>
            </a:endParaRPr>
          </a:p>
        </p:txBody>
      </p:sp>
      <p:pic>
        <p:nvPicPr>
          <p:cNvPr id="10" name="Image 3" descr="preencoded.png"/>
          <p:cNvPicPr>
            <a:picLocks noChangeAspect="1"/>
          </p:cNvPicPr>
          <p:nvPr/>
        </p:nvPicPr>
        <p:blipFill>
          <a:blip r:embed="rId6"/>
          <a:stretch>
            <a:fillRect/>
          </a:stretch>
        </p:blipFill>
        <p:spPr>
          <a:xfrm>
            <a:off x="6093619" y="4018359"/>
            <a:ext cx="433626" cy="433626"/>
          </a:xfrm>
          <a:prstGeom prst="rect">
            <a:avLst/>
          </a:prstGeom>
        </p:spPr>
      </p:pic>
      <p:sp>
        <p:nvSpPr>
          <p:cNvPr id="11" name="Text 5"/>
          <p:cNvSpPr/>
          <p:nvPr/>
        </p:nvSpPr>
        <p:spPr>
          <a:xfrm>
            <a:off x="6093619" y="4625459"/>
            <a:ext cx="2168604" cy="270986"/>
          </a:xfrm>
          <a:prstGeom prst="rect">
            <a:avLst/>
          </a:prstGeom>
          <a:noFill/>
          <a:ln/>
        </p:spPr>
        <p:txBody>
          <a:bodyPr wrap="none" rtlCol="0" anchor="t"/>
          <a:lstStyle/>
          <a:p>
            <a:pPr marL="0" indent="0" algn="l">
              <a:lnSpc>
                <a:spcPts val="2135"/>
              </a:lnSpc>
              <a:buNone/>
            </a:pPr>
            <a:r>
              <a:rPr lang="en-US" sz="2000" b="1" kern="0" spc="-51" dirty="0">
                <a:solidFill>
                  <a:srgbClr val="272525"/>
                </a:solidFill>
                <a:latin typeface="Times New Roman" panose="02020603050405020304" pitchFamily="18" charset="0"/>
                <a:ea typeface="Inter" pitchFamily="34" charset="-122"/>
                <a:cs typeface="Times New Roman" panose="02020603050405020304" pitchFamily="18" charset="0"/>
              </a:rPr>
              <a:t>Solution Quality</a:t>
            </a:r>
            <a:endParaRPr lang="en-US" sz="2000" dirty="0">
              <a:latin typeface="Times New Roman" panose="02020603050405020304" pitchFamily="18" charset="0"/>
              <a:cs typeface="Times New Roman" panose="02020603050405020304" pitchFamily="18" charset="0"/>
            </a:endParaRPr>
          </a:p>
        </p:txBody>
      </p:sp>
      <p:sp>
        <p:nvSpPr>
          <p:cNvPr id="12" name="Text 6"/>
          <p:cNvSpPr/>
          <p:nvPr/>
        </p:nvSpPr>
        <p:spPr>
          <a:xfrm>
            <a:off x="6093619" y="5000506"/>
            <a:ext cx="7929563" cy="555069"/>
          </a:xfrm>
          <a:prstGeom prst="rect">
            <a:avLst/>
          </a:prstGeom>
          <a:noFill/>
          <a:ln/>
        </p:spPr>
        <p:txBody>
          <a:bodyPr wrap="square" rtlCol="0" anchor="t"/>
          <a:lstStyle/>
          <a:p>
            <a:pPr marL="0" indent="0" algn="l">
              <a:lnSpc>
                <a:spcPts val="2186"/>
              </a:lnSpc>
              <a:buNone/>
            </a:pPr>
            <a:r>
              <a:rPr lang="en-US" sz="2000" kern="0" spc="-27" dirty="0">
                <a:solidFill>
                  <a:srgbClr val="272525"/>
                </a:solidFill>
                <a:latin typeface="Times New Roman" panose="02020603050405020304" pitchFamily="18" charset="0"/>
                <a:ea typeface="Inter" pitchFamily="34" charset="-122"/>
                <a:cs typeface="Times New Roman" panose="02020603050405020304" pitchFamily="18" charset="0"/>
              </a:rPr>
              <a:t>These algorithms offer guaranteed bounds on the quality of the solution compared to the optimal, providing a reliable result.</a:t>
            </a:r>
            <a:endParaRPr lang="en-US" sz="2000" dirty="0">
              <a:latin typeface="Times New Roman" panose="02020603050405020304" pitchFamily="18" charset="0"/>
              <a:cs typeface="Times New Roman" panose="02020603050405020304" pitchFamily="18" charset="0"/>
            </a:endParaRPr>
          </a:p>
        </p:txBody>
      </p:sp>
      <p:pic>
        <p:nvPicPr>
          <p:cNvPr id="13" name="Image 4" descr="preencoded.png"/>
          <p:cNvPicPr>
            <a:picLocks noChangeAspect="1"/>
          </p:cNvPicPr>
          <p:nvPr/>
        </p:nvPicPr>
        <p:blipFill>
          <a:blip r:embed="rId7"/>
          <a:stretch>
            <a:fillRect/>
          </a:stretch>
        </p:blipFill>
        <p:spPr>
          <a:xfrm>
            <a:off x="6093619" y="6075998"/>
            <a:ext cx="433626" cy="433626"/>
          </a:xfrm>
          <a:prstGeom prst="rect">
            <a:avLst/>
          </a:prstGeom>
        </p:spPr>
      </p:pic>
      <p:sp>
        <p:nvSpPr>
          <p:cNvPr id="14" name="Text 7"/>
          <p:cNvSpPr/>
          <p:nvPr/>
        </p:nvSpPr>
        <p:spPr>
          <a:xfrm>
            <a:off x="6093619" y="6683097"/>
            <a:ext cx="2168604" cy="270986"/>
          </a:xfrm>
          <a:prstGeom prst="rect">
            <a:avLst/>
          </a:prstGeom>
          <a:noFill/>
          <a:ln/>
        </p:spPr>
        <p:txBody>
          <a:bodyPr wrap="none" rtlCol="0" anchor="t"/>
          <a:lstStyle/>
          <a:p>
            <a:pPr marL="0" indent="0" algn="l">
              <a:lnSpc>
                <a:spcPts val="2135"/>
              </a:lnSpc>
              <a:buNone/>
            </a:pPr>
            <a:r>
              <a:rPr lang="en-US" sz="2000" b="1" kern="0" spc="-51" dirty="0">
                <a:solidFill>
                  <a:srgbClr val="272525"/>
                </a:solidFill>
                <a:latin typeface="Times New Roman" panose="02020603050405020304" pitchFamily="18" charset="0"/>
                <a:ea typeface="Inter" pitchFamily="34" charset="-122"/>
                <a:cs typeface="Times New Roman" panose="02020603050405020304" pitchFamily="18" charset="0"/>
              </a:rPr>
              <a:t>Scalability</a:t>
            </a:r>
            <a:endParaRPr lang="en-US" sz="2000" dirty="0">
              <a:latin typeface="Times New Roman" panose="02020603050405020304" pitchFamily="18" charset="0"/>
              <a:cs typeface="Times New Roman" panose="02020603050405020304" pitchFamily="18" charset="0"/>
            </a:endParaRPr>
          </a:p>
        </p:txBody>
      </p:sp>
      <p:sp>
        <p:nvSpPr>
          <p:cNvPr id="15" name="Text 8"/>
          <p:cNvSpPr/>
          <p:nvPr/>
        </p:nvSpPr>
        <p:spPr>
          <a:xfrm>
            <a:off x="6093619" y="7058144"/>
            <a:ext cx="7929563" cy="555069"/>
          </a:xfrm>
          <a:prstGeom prst="rect">
            <a:avLst/>
          </a:prstGeom>
          <a:noFill/>
          <a:ln/>
        </p:spPr>
        <p:txBody>
          <a:bodyPr wrap="square" rtlCol="0" anchor="t"/>
          <a:lstStyle/>
          <a:p>
            <a:pPr marL="0" indent="0" algn="l">
              <a:lnSpc>
                <a:spcPts val="2186"/>
              </a:lnSpc>
              <a:buNone/>
            </a:pPr>
            <a:r>
              <a:rPr lang="en-US" sz="2000" kern="0" spc="-27" dirty="0">
                <a:solidFill>
                  <a:srgbClr val="272525"/>
                </a:solidFill>
                <a:latin typeface="Times New Roman" panose="02020603050405020304" pitchFamily="18" charset="0"/>
                <a:ea typeface="Inter" pitchFamily="34" charset="-122"/>
                <a:cs typeface="Times New Roman" panose="02020603050405020304" pitchFamily="18" charset="0"/>
              </a:rPr>
              <a:t>Approximation algorithms can handle large problem instances, allowing for effective routing optimization across Nationwide Distribution's extensive network.</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32577"/>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14630400" cy="2639735"/>
          </a:xfrm>
          <a:prstGeom prst="rect">
            <a:avLst/>
          </a:prstGeom>
        </p:spPr>
      </p:pic>
      <p:sp>
        <p:nvSpPr>
          <p:cNvPr id="5" name="Text 2"/>
          <p:cNvSpPr/>
          <p:nvPr/>
        </p:nvSpPr>
        <p:spPr>
          <a:xfrm>
            <a:off x="739140" y="3220403"/>
            <a:ext cx="9590127" cy="659844"/>
          </a:xfrm>
          <a:prstGeom prst="rect">
            <a:avLst/>
          </a:prstGeom>
          <a:noFill/>
          <a:ln/>
        </p:spPr>
        <p:txBody>
          <a:bodyPr wrap="none" rtlCol="0" anchor="t"/>
          <a:lstStyle/>
          <a:p>
            <a:pPr marL="0" indent="0">
              <a:lnSpc>
                <a:spcPts val="5196"/>
              </a:lnSpc>
              <a:buNone/>
            </a:pPr>
            <a:r>
              <a:rPr lang="en-US" sz="4157" b="1" kern="0" spc="-125" dirty="0">
                <a:solidFill>
                  <a:srgbClr val="000000"/>
                </a:solidFill>
                <a:latin typeface="Times New Roman" panose="02020603050405020304" pitchFamily="18" charset="0"/>
                <a:ea typeface="Inter" pitchFamily="34" charset="-122"/>
                <a:cs typeface="Times New Roman" panose="02020603050405020304" pitchFamily="18" charset="0"/>
              </a:rPr>
              <a:t>Measuring Route Optimization Success</a:t>
            </a:r>
            <a:endParaRPr lang="en-US" sz="4157" dirty="0">
              <a:latin typeface="Times New Roman" panose="02020603050405020304" pitchFamily="18" charset="0"/>
              <a:cs typeface="Times New Roman" panose="02020603050405020304" pitchFamily="18" charset="0"/>
            </a:endParaRPr>
          </a:p>
        </p:txBody>
      </p:sp>
      <p:sp>
        <p:nvSpPr>
          <p:cNvPr id="6" name="Shape 3"/>
          <p:cNvSpPr/>
          <p:nvPr/>
        </p:nvSpPr>
        <p:spPr>
          <a:xfrm>
            <a:off x="739140" y="4196953"/>
            <a:ext cx="13152120" cy="3454956"/>
          </a:xfrm>
          <a:prstGeom prst="roundRect">
            <a:avLst>
              <a:gd name="adj" fmla="val 2567"/>
            </a:avLst>
          </a:prstGeom>
          <a:noFill/>
          <a:ln w="7620">
            <a:solidFill>
              <a:srgbClr val="000000">
                <a:alpha val="8000"/>
              </a:srgbClr>
            </a:solidFill>
            <a:prstDash val="solid"/>
          </a:ln>
        </p:spPr>
      </p:sp>
      <p:sp>
        <p:nvSpPr>
          <p:cNvPr id="7" name="Shape 4"/>
          <p:cNvSpPr/>
          <p:nvPr/>
        </p:nvSpPr>
        <p:spPr>
          <a:xfrm>
            <a:off x="746760" y="4204573"/>
            <a:ext cx="13136880" cy="606504"/>
          </a:xfrm>
          <a:prstGeom prst="rect">
            <a:avLst/>
          </a:prstGeom>
          <a:solidFill>
            <a:srgbClr val="FFFFFF">
              <a:alpha val="4000"/>
            </a:srgbClr>
          </a:solidFill>
          <a:ln/>
        </p:spPr>
      </p:sp>
      <p:sp>
        <p:nvSpPr>
          <p:cNvPr id="8" name="Text 5"/>
          <p:cNvSpPr/>
          <p:nvPr/>
        </p:nvSpPr>
        <p:spPr>
          <a:xfrm>
            <a:off x="957858" y="4338876"/>
            <a:ext cx="6142434" cy="337899"/>
          </a:xfrm>
          <a:prstGeom prst="rect">
            <a:avLst/>
          </a:prstGeom>
          <a:noFill/>
          <a:ln/>
        </p:spPr>
        <p:txBody>
          <a:bodyPr wrap="none" rtlCol="0" anchor="t"/>
          <a:lstStyle/>
          <a:p>
            <a:pPr marL="0" indent="0">
              <a:lnSpc>
                <a:spcPts val="2661"/>
              </a:lnSpc>
              <a:buNone/>
            </a:pPr>
            <a:r>
              <a:rPr lang="en-US" sz="2000" kern="0" spc="-33" dirty="0">
                <a:solidFill>
                  <a:srgbClr val="272525"/>
                </a:solidFill>
                <a:latin typeface="Times New Roman" panose="02020603050405020304" pitchFamily="18" charset="0"/>
                <a:ea typeface="Inter" pitchFamily="34" charset="-122"/>
                <a:cs typeface="Times New Roman" panose="02020603050405020304" pitchFamily="18" charset="0"/>
              </a:rPr>
              <a:t>Metric</a:t>
            </a:r>
            <a:endParaRPr lang="en-US" sz="2000" dirty="0">
              <a:latin typeface="Times New Roman" panose="02020603050405020304" pitchFamily="18" charset="0"/>
              <a:cs typeface="Times New Roman" panose="02020603050405020304" pitchFamily="18" charset="0"/>
            </a:endParaRPr>
          </a:p>
        </p:txBody>
      </p:sp>
      <p:sp>
        <p:nvSpPr>
          <p:cNvPr id="9" name="Text 6"/>
          <p:cNvSpPr/>
          <p:nvPr/>
        </p:nvSpPr>
        <p:spPr>
          <a:xfrm>
            <a:off x="7530108" y="4338876"/>
            <a:ext cx="6142434" cy="337899"/>
          </a:xfrm>
          <a:prstGeom prst="rect">
            <a:avLst/>
          </a:prstGeom>
          <a:noFill/>
          <a:ln/>
        </p:spPr>
        <p:txBody>
          <a:bodyPr wrap="none" rtlCol="0" anchor="t"/>
          <a:lstStyle/>
          <a:p>
            <a:pPr marL="0" indent="0">
              <a:lnSpc>
                <a:spcPts val="2661"/>
              </a:lnSpc>
              <a:buNone/>
            </a:pPr>
            <a:r>
              <a:rPr lang="en-US" sz="2000" kern="0" spc="-33" dirty="0">
                <a:solidFill>
                  <a:srgbClr val="272525"/>
                </a:solidFill>
                <a:latin typeface="Times New Roman" panose="02020603050405020304" pitchFamily="18" charset="0"/>
                <a:ea typeface="Inter" pitchFamily="34" charset="-122"/>
                <a:cs typeface="Times New Roman" panose="02020603050405020304" pitchFamily="18" charset="0"/>
              </a:rPr>
              <a:t>Description</a:t>
            </a:r>
            <a:endParaRPr lang="en-US" sz="2000" dirty="0">
              <a:latin typeface="Times New Roman" panose="02020603050405020304" pitchFamily="18" charset="0"/>
              <a:cs typeface="Times New Roman" panose="02020603050405020304" pitchFamily="18" charset="0"/>
            </a:endParaRPr>
          </a:p>
        </p:txBody>
      </p:sp>
      <p:sp>
        <p:nvSpPr>
          <p:cNvPr id="10" name="Shape 7"/>
          <p:cNvSpPr/>
          <p:nvPr/>
        </p:nvSpPr>
        <p:spPr>
          <a:xfrm>
            <a:off x="746760" y="4811077"/>
            <a:ext cx="13136880" cy="944404"/>
          </a:xfrm>
          <a:prstGeom prst="rect">
            <a:avLst/>
          </a:prstGeom>
          <a:solidFill>
            <a:srgbClr val="000000">
              <a:alpha val="4000"/>
            </a:srgbClr>
          </a:solidFill>
          <a:ln/>
        </p:spPr>
      </p:sp>
      <p:sp>
        <p:nvSpPr>
          <p:cNvPr id="11" name="Text 8"/>
          <p:cNvSpPr/>
          <p:nvPr/>
        </p:nvSpPr>
        <p:spPr>
          <a:xfrm>
            <a:off x="957858" y="4945380"/>
            <a:ext cx="6142434" cy="337899"/>
          </a:xfrm>
          <a:prstGeom prst="rect">
            <a:avLst/>
          </a:prstGeom>
          <a:noFill/>
          <a:ln/>
        </p:spPr>
        <p:txBody>
          <a:bodyPr wrap="none" rtlCol="0" anchor="t"/>
          <a:lstStyle/>
          <a:p>
            <a:pPr marL="0" indent="0">
              <a:lnSpc>
                <a:spcPts val="2661"/>
              </a:lnSpc>
              <a:buNone/>
            </a:pPr>
            <a:r>
              <a:rPr lang="en-US" sz="2000" kern="0" spc="-33" dirty="0">
                <a:solidFill>
                  <a:srgbClr val="272525"/>
                </a:solidFill>
                <a:latin typeface="Times New Roman" panose="02020603050405020304" pitchFamily="18" charset="0"/>
                <a:ea typeface="Inter" pitchFamily="34" charset="-122"/>
                <a:cs typeface="Times New Roman" panose="02020603050405020304" pitchFamily="18" charset="0"/>
              </a:rPr>
              <a:t>Total Distance</a:t>
            </a:r>
            <a:endParaRPr lang="en-US" sz="2000" dirty="0">
              <a:latin typeface="Times New Roman" panose="02020603050405020304" pitchFamily="18" charset="0"/>
              <a:cs typeface="Times New Roman" panose="02020603050405020304" pitchFamily="18" charset="0"/>
            </a:endParaRPr>
          </a:p>
        </p:txBody>
      </p:sp>
      <p:sp>
        <p:nvSpPr>
          <p:cNvPr id="12" name="Text 9"/>
          <p:cNvSpPr/>
          <p:nvPr/>
        </p:nvSpPr>
        <p:spPr>
          <a:xfrm>
            <a:off x="7530108" y="4945380"/>
            <a:ext cx="6142434" cy="675799"/>
          </a:xfrm>
          <a:prstGeom prst="rect">
            <a:avLst/>
          </a:prstGeom>
          <a:noFill/>
          <a:ln/>
        </p:spPr>
        <p:txBody>
          <a:bodyPr wrap="square" rtlCol="0" anchor="t"/>
          <a:lstStyle/>
          <a:p>
            <a:pPr marL="0" indent="0">
              <a:lnSpc>
                <a:spcPts val="2661"/>
              </a:lnSpc>
              <a:buNone/>
            </a:pPr>
            <a:r>
              <a:rPr lang="en-US" sz="2000" kern="0" spc="-33" dirty="0">
                <a:solidFill>
                  <a:srgbClr val="272525"/>
                </a:solidFill>
                <a:latin typeface="Times New Roman" panose="02020603050405020304" pitchFamily="18" charset="0"/>
                <a:ea typeface="Inter" pitchFamily="34" charset="-122"/>
                <a:cs typeface="Times New Roman" panose="02020603050405020304" pitchFamily="18" charset="0"/>
              </a:rPr>
              <a:t>The overall distance traveled by the sales representative, which should be minimized.</a:t>
            </a:r>
            <a:endParaRPr lang="en-US" sz="2000" dirty="0">
              <a:latin typeface="Times New Roman" panose="02020603050405020304" pitchFamily="18" charset="0"/>
              <a:cs typeface="Times New Roman" panose="02020603050405020304" pitchFamily="18" charset="0"/>
            </a:endParaRPr>
          </a:p>
        </p:txBody>
      </p:sp>
      <p:sp>
        <p:nvSpPr>
          <p:cNvPr id="13" name="Shape 10"/>
          <p:cNvSpPr/>
          <p:nvPr/>
        </p:nvSpPr>
        <p:spPr>
          <a:xfrm>
            <a:off x="746760" y="5755481"/>
            <a:ext cx="13136880" cy="944404"/>
          </a:xfrm>
          <a:prstGeom prst="rect">
            <a:avLst/>
          </a:prstGeom>
          <a:solidFill>
            <a:srgbClr val="FFFFFF">
              <a:alpha val="4000"/>
            </a:srgbClr>
          </a:solidFill>
          <a:ln/>
        </p:spPr>
      </p:sp>
      <p:sp>
        <p:nvSpPr>
          <p:cNvPr id="14" name="Text 11"/>
          <p:cNvSpPr/>
          <p:nvPr/>
        </p:nvSpPr>
        <p:spPr>
          <a:xfrm>
            <a:off x="957858" y="5889784"/>
            <a:ext cx="6142434" cy="337899"/>
          </a:xfrm>
          <a:prstGeom prst="rect">
            <a:avLst/>
          </a:prstGeom>
          <a:noFill/>
          <a:ln/>
        </p:spPr>
        <p:txBody>
          <a:bodyPr wrap="none" rtlCol="0" anchor="t"/>
          <a:lstStyle/>
          <a:p>
            <a:pPr marL="0" indent="0">
              <a:lnSpc>
                <a:spcPts val="2661"/>
              </a:lnSpc>
              <a:buNone/>
            </a:pPr>
            <a:r>
              <a:rPr lang="en-US" sz="2000" kern="0" spc="-33" dirty="0">
                <a:solidFill>
                  <a:srgbClr val="272525"/>
                </a:solidFill>
                <a:latin typeface="Times New Roman" panose="02020603050405020304" pitchFamily="18" charset="0"/>
                <a:ea typeface="Inter" pitchFamily="34" charset="-122"/>
                <a:cs typeface="Times New Roman" panose="02020603050405020304" pitchFamily="18" charset="0"/>
              </a:rPr>
              <a:t>Time Efficiency</a:t>
            </a:r>
            <a:endParaRPr lang="en-US" sz="2000" dirty="0">
              <a:latin typeface="Times New Roman" panose="02020603050405020304" pitchFamily="18" charset="0"/>
              <a:cs typeface="Times New Roman" panose="02020603050405020304" pitchFamily="18" charset="0"/>
            </a:endParaRPr>
          </a:p>
        </p:txBody>
      </p:sp>
      <p:sp>
        <p:nvSpPr>
          <p:cNvPr id="15" name="Text 12"/>
          <p:cNvSpPr/>
          <p:nvPr/>
        </p:nvSpPr>
        <p:spPr>
          <a:xfrm>
            <a:off x="7530108" y="5889784"/>
            <a:ext cx="6142434" cy="675799"/>
          </a:xfrm>
          <a:prstGeom prst="rect">
            <a:avLst/>
          </a:prstGeom>
          <a:noFill/>
          <a:ln/>
        </p:spPr>
        <p:txBody>
          <a:bodyPr wrap="square" rtlCol="0" anchor="t"/>
          <a:lstStyle/>
          <a:p>
            <a:pPr marL="0" indent="0">
              <a:lnSpc>
                <a:spcPts val="2661"/>
              </a:lnSpc>
              <a:buNone/>
            </a:pPr>
            <a:r>
              <a:rPr lang="en-US" sz="2000" kern="0" spc="-33" dirty="0">
                <a:solidFill>
                  <a:srgbClr val="272525"/>
                </a:solidFill>
                <a:latin typeface="Times New Roman" panose="02020603050405020304" pitchFamily="18" charset="0"/>
                <a:ea typeface="Inter" pitchFamily="34" charset="-122"/>
                <a:cs typeface="Times New Roman" panose="02020603050405020304" pitchFamily="18" charset="0"/>
              </a:rPr>
              <a:t>The time taken to visit all clients, which should be within the required time constraints.</a:t>
            </a:r>
            <a:endParaRPr lang="en-US" sz="2000" dirty="0">
              <a:latin typeface="Times New Roman" panose="02020603050405020304" pitchFamily="18" charset="0"/>
              <a:cs typeface="Times New Roman" panose="02020603050405020304" pitchFamily="18" charset="0"/>
            </a:endParaRPr>
          </a:p>
        </p:txBody>
      </p:sp>
      <p:sp>
        <p:nvSpPr>
          <p:cNvPr id="16" name="Shape 13"/>
          <p:cNvSpPr/>
          <p:nvPr/>
        </p:nvSpPr>
        <p:spPr>
          <a:xfrm>
            <a:off x="746760" y="6699885"/>
            <a:ext cx="13136880" cy="944404"/>
          </a:xfrm>
          <a:prstGeom prst="rect">
            <a:avLst/>
          </a:prstGeom>
          <a:solidFill>
            <a:srgbClr val="000000">
              <a:alpha val="4000"/>
            </a:srgbClr>
          </a:solidFill>
          <a:ln/>
        </p:spPr>
      </p:sp>
      <p:sp>
        <p:nvSpPr>
          <p:cNvPr id="17" name="Text 14"/>
          <p:cNvSpPr/>
          <p:nvPr/>
        </p:nvSpPr>
        <p:spPr>
          <a:xfrm>
            <a:off x="957858" y="6834188"/>
            <a:ext cx="6142434" cy="337899"/>
          </a:xfrm>
          <a:prstGeom prst="rect">
            <a:avLst/>
          </a:prstGeom>
          <a:noFill/>
          <a:ln/>
        </p:spPr>
        <p:txBody>
          <a:bodyPr wrap="none" rtlCol="0" anchor="t"/>
          <a:lstStyle/>
          <a:p>
            <a:pPr marL="0" indent="0">
              <a:lnSpc>
                <a:spcPts val="2661"/>
              </a:lnSpc>
              <a:buNone/>
            </a:pPr>
            <a:r>
              <a:rPr lang="en-US" sz="2000" kern="0" spc="-33" dirty="0">
                <a:solidFill>
                  <a:srgbClr val="272525"/>
                </a:solidFill>
                <a:latin typeface="Times New Roman" panose="02020603050405020304" pitchFamily="18" charset="0"/>
                <a:ea typeface="Inter" pitchFamily="34" charset="-122"/>
                <a:cs typeface="Times New Roman" panose="02020603050405020304" pitchFamily="18" charset="0"/>
              </a:rPr>
              <a:t>Client Satisfaction</a:t>
            </a:r>
            <a:endParaRPr lang="en-US" sz="2000" dirty="0">
              <a:latin typeface="Times New Roman" panose="02020603050405020304" pitchFamily="18" charset="0"/>
              <a:cs typeface="Times New Roman" panose="02020603050405020304" pitchFamily="18" charset="0"/>
            </a:endParaRPr>
          </a:p>
        </p:txBody>
      </p:sp>
      <p:sp>
        <p:nvSpPr>
          <p:cNvPr id="18" name="Text 15"/>
          <p:cNvSpPr/>
          <p:nvPr/>
        </p:nvSpPr>
        <p:spPr>
          <a:xfrm>
            <a:off x="7530108" y="6834188"/>
            <a:ext cx="6142434" cy="675799"/>
          </a:xfrm>
          <a:prstGeom prst="rect">
            <a:avLst/>
          </a:prstGeom>
          <a:noFill/>
          <a:ln/>
        </p:spPr>
        <p:txBody>
          <a:bodyPr wrap="square" rtlCol="0" anchor="t"/>
          <a:lstStyle/>
          <a:p>
            <a:pPr marL="0" indent="0">
              <a:lnSpc>
                <a:spcPts val="2661"/>
              </a:lnSpc>
              <a:buNone/>
            </a:pPr>
            <a:r>
              <a:rPr lang="en-US" sz="2000" kern="0" spc="-33" dirty="0">
                <a:solidFill>
                  <a:srgbClr val="272525"/>
                </a:solidFill>
                <a:latin typeface="Times New Roman" panose="02020603050405020304" pitchFamily="18" charset="0"/>
                <a:ea typeface="Inter" pitchFamily="34" charset="-122"/>
                <a:cs typeface="Times New Roman" panose="02020603050405020304" pitchFamily="18" charset="0"/>
              </a:rPr>
              <a:t>The level of customer satisfaction with the sales representative's availability and response time.</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5" name="Text 2"/>
          <p:cNvSpPr/>
          <p:nvPr/>
        </p:nvSpPr>
        <p:spPr>
          <a:xfrm>
            <a:off x="793790" y="3481268"/>
            <a:ext cx="9898023" cy="708779"/>
          </a:xfrm>
          <a:prstGeom prst="rect">
            <a:avLst/>
          </a:prstGeom>
          <a:noFill/>
          <a:ln/>
        </p:spPr>
        <p:txBody>
          <a:bodyPr wrap="none" rtlCol="0" anchor="t"/>
          <a:lstStyle/>
          <a:p>
            <a:pPr marL="0" indent="0">
              <a:lnSpc>
                <a:spcPts val="5581"/>
              </a:lnSpc>
              <a:buNone/>
            </a:pPr>
            <a:r>
              <a:rPr lang="en-US" sz="4465" b="1" kern="0" spc="-134" dirty="0">
                <a:solidFill>
                  <a:srgbClr val="000000"/>
                </a:solidFill>
                <a:latin typeface="Times New Roman" panose="02020603050405020304" pitchFamily="18" charset="0"/>
                <a:ea typeface="Inter" pitchFamily="34" charset="-122"/>
                <a:cs typeface="Times New Roman" panose="02020603050405020304" pitchFamily="18" charset="0"/>
              </a:rPr>
              <a:t>Integrating Approximation Algorithms</a:t>
            </a:r>
            <a:endParaRPr lang="en-US" sz="4465" dirty="0">
              <a:latin typeface="Times New Roman" panose="02020603050405020304" pitchFamily="18" charset="0"/>
              <a:cs typeface="Times New Roman" panose="02020603050405020304" pitchFamily="18" charset="0"/>
            </a:endParaRPr>
          </a:p>
        </p:txBody>
      </p:sp>
      <p:pic>
        <p:nvPicPr>
          <p:cNvPr id="6" name="Image 1" descr="preencoded.png"/>
          <p:cNvPicPr>
            <a:picLocks noChangeAspect="1"/>
          </p:cNvPicPr>
          <p:nvPr/>
        </p:nvPicPr>
        <p:blipFill>
          <a:blip r:embed="rId4"/>
          <a:stretch>
            <a:fillRect/>
          </a:stretch>
        </p:blipFill>
        <p:spPr>
          <a:xfrm>
            <a:off x="793790" y="4530209"/>
            <a:ext cx="4347567" cy="907256"/>
          </a:xfrm>
          <a:prstGeom prst="rect">
            <a:avLst/>
          </a:prstGeom>
        </p:spPr>
      </p:pic>
      <p:sp>
        <p:nvSpPr>
          <p:cNvPr id="7" name="Text 3"/>
          <p:cNvSpPr/>
          <p:nvPr/>
        </p:nvSpPr>
        <p:spPr>
          <a:xfrm>
            <a:off x="1020604" y="5777627"/>
            <a:ext cx="2835235" cy="354330"/>
          </a:xfrm>
          <a:prstGeom prst="rect">
            <a:avLst/>
          </a:prstGeom>
          <a:noFill/>
          <a:ln/>
        </p:spPr>
        <p:txBody>
          <a:bodyPr wrap="none" rtlCol="0" anchor="t"/>
          <a:lstStyle/>
          <a:p>
            <a:pPr marL="0" indent="0" algn="l">
              <a:lnSpc>
                <a:spcPts val="2791"/>
              </a:lnSpc>
              <a:buNone/>
            </a:pPr>
            <a:r>
              <a:rPr lang="en-US" sz="2233" b="1" kern="0" spc="-67" dirty="0">
                <a:solidFill>
                  <a:srgbClr val="272525"/>
                </a:solidFill>
                <a:latin typeface="Times New Roman" panose="02020603050405020304" pitchFamily="18" charset="0"/>
                <a:ea typeface="Inter" pitchFamily="34" charset="-122"/>
                <a:cs typeface="Times New Roman" panose="02020603050405020304" pitchFamily="18" charset="0"/>
              </a:rPr>
              <a:t>Data Collection</a:t>
            </a:r>
            <a:endParaRPr lang="en-US" sz="2233" dirty="0">
              <a:latin typeface="Times New Roman" panose="02020603050405020304" pitchFamily="18" charset="0"/>
              <a:cs typeface="Times New Roman" panose="02020603050405020304" pitchFamily="18" charset="0"/>
            </a:endParaRPr>
          </a:p>
        </p:txBody>
      </p:sp>
      <p:sp>
        <p:nvSpPr>
          <p:cNvPr id="8" name="Text 4"/>
          <p:cNvSpPr/>
          <p:nvPr/>
        </p:nvSpPr>
        <p:spPr>
          <a:xfrm>
            <a:off x="1020604" y="6268045"/>
            <a:ext cx="3893939" cy="725805"/>
          </a:xfrm>
          <a:prstGeom prst="rect">
            <a:avLst/>
          </a:prstGeom>
          <a:noFill/>
          <a:ln/>
        </p:spPr>
        <p:txBody>
          <a:bodyPr wrap="square" rtlCol="0" anchor="t"/>
          <a:lstStyle/>
          <a:p>
            <a:pPr marL="0" indent="0" algn="l">
              <a:lnSpc>
                <a:spcPts val="2858"/>
              </a:lnSpc>
              <a:buNone/>
            </a:pPr>
            <a:r>
              <a:rPr lang="en-US" sz="1786" kern="0" spc="-36" dirty="0">
                <a:solidFill>
                  <a:srgbClr val="272525"/>
                </a:solidFill>
                <a:latin typeface="Times New Roman" panose="02020603050405020304" pitchFamily="18" charset="0"/>
                <a:ea typeface="Inter" pitchFamily="34" charset="-122"/>
                <a:cs typeface="Times New Roman" panose="02020603050405020304" pitchFamily="18" charset="0"/>
              </a:rPr>
              <a:t>Gather comprehensive data on client locations and requirements.</a:t>
            </a:r>
            <a:endParaRPr lang="en-US" sz="1786" dirty="0">
              <a:latin typeface="Times New Roman" panose="02020603050405020304" pitchFamily="18" charset="0"/>
              <a:cs typeface="Times New Roman" panose="02020603050405020304" pitchFamily="18" charset="0"/>
            </a:endParaRPr>
          </a:p>
        </p:txBody>
      </p:sp>
      <p:pic>
        <p:nvPicPr>
          <p:cNvPr id="9" name="Image 2" descr="preencoded.png"/>
          <p:cNvPicPr>
            <a:picLocks noChangeAspect="1"/>
          </p:cNvPicPr>
          <p:nvPr/>
        </p:nvPicPr>
        <p:blipFill>
          <a:blip r:embed="rId5"/>
          <a:stretch>
            <a:fillRect/>
          </a:stretch>
        </p:blipFill>
        <p:spPr>
          <a:xfrm>
            <a:off x="5141357" y="4530209"/>
            <a:ext cx="4347567" cy="907256"/>
          </a:xfrm>
          <a:prstGeom prst="rect">
            <a:avLst/>
          </a:prstGeom>
        </p:spPr>
      </p:pic>
      <p:sp>
        <p:nvSpPr>
          <p:cNvPr id="10" name="Text 5"/>
          <p:cNvSpPr/>
          <p:nvPr/>
        </p:nvSpPr>
        <p:spPr>
          <a:xfrm>
            <a:off x="5368171" y="5777627"/>
            <a:ext cx="2835235" cy="354330"/>
          </a:xfrm>
          <a:prstGeom prst="rect">
            <a:avLst/>
          </a:prstGeom>
          <a:noFill/>
          <a:ln/>
        </p:spPr>
        <p:txBody>
          <a:bodyPr wrap="none" rtlCol="0" anchor="t"/>
          <a:lstStyle/>
          <a:p>
            <a:pPr marL="0" indent="0" algn="l">
              <a:lnSpc>
                <a:spcPts val="2791"/>
              </a:lnSpc>
              <a:buNone/>
            </a:pPr>
            <a:r>
              <a:rPr lang="en-US" sz="2233" b="1" kern="0" spc="-67" dirty="0">
                <a:solidFill>
                  <a:srgbClr val="272525"/>
                </a:solidFill>
                <a:latin typeface="Times New Roman" panose="02020603050405020304" pitchFamily="18" charset="0"/>
                <a:ea typeface="Inter" pitchFamily="34" charset="-122"/>
                <a:cs typeface="Times New Roman" panose="02020603050405020304" pitchFamily="18" charset="0"/>
              </a:rPr>
              <a:t>Algorithm Selection</a:t>
            </a:r>
            <a:endParaRPr lang="en-US" sz="2233" dirty="0">
              <a:latin typeface="Times New Roman" panose="02020603050405020304" pitchFamily="18" charset="0"/>
              <a:cs typeface="Times New Roman" panose="02020603050405020304" pitchFamily="18" charset="0"/>
            </a:endParaRPr>
          </a:p>
        </p:txBody>
      </p:sp>
      <p:sp>
        <p:nvSpPr>
          <p:cNvPr id="11" name="Text 6"/>
          <p:cNvSpPr/>
          <p:nvPr/>
        </p:nvSpPr>
        <p:spPr>
          <a:xfrm>
            <a:off x="5368171" y="6268045"/>
            <a:ext cx="3893939" cy="1088708"/>
          </a:xfrm>
          <a:prstGeom prst="rect">
            <a:avLst/>
          </a:prstGeom>
          <a:noFill/>
          <a:ln/>
        </p:spPr>
        <p:txBody>
          <a:bodyPr wrap="square" rtlCol="0" anchor="t"/>
          <a:lstStyle/>
          <a:p>
            <a:pPr marL="0" indent="0" algn="l">
              <a:lnSpc>
                <a:spcPts val="2858"/>
              </a:lnSpc>
              <a:buNone/>
            </a:pPr>
            <a:r>
              <a:rPr lang="en-US" sz="1786" kern="0" spc="-36" dirty="0">
                <a:solidFill>
                  <a:srgbClr val="272525"/>
                </a:solidFill>
                <a:latin typeface="Times New Roman" panose="02020603050405020304" pitchFamily="18" charset="0"/>
                <a:ea typeface="Inter" pitchFamily="34" charset="-122"/>
                <a:cs typeface="Times New Roman" panose="02020603050405020304" pitchFamily="18" charset="0"/>
              </a:rPr>
              <a:t>Choose the most suitable approximation algorithm based on the problem characteristics.</a:t>
            </a:r>
            <a:endParaRPr lang="en-US" sz="1786" dirty="0">
              <a:latin typeface="Times New Roman" panose="02020603050405020304" pitchFamily="18" charset="0"/>
              <a:cs typeface="Times New Roman" panose="02020603050405020304" pitchFamily="18" charset="0"/>
            </a:endParaRPr>
          </a:p>
        </p:txBody>
      </p:sp>
      <p:pic>
        <p:nvPicPr>
          <p:cNvPr id="12" name="Image 3" descr="preencoded.png"/>
          <p:cNvPicPr>
            <a:picLocks noChangeAspect="1"/>
          </p:cNvPicPr>
          <p:nvPr/>
        </p:nvPicPr>
        <p:blipFill>
          <a:blip r:embed="rId6"/>
          <a:stretch>
            <a:fillRect/>
          </a:stretch>
        </p:blipFill>
        <p:spPr>
          <a:xfrm>
            <a:off x="9488924" y="4530209"/>
            <a:ext cx="4347686" cy="907256"/>
          </a:xfrm>
          <a:prstGeom prst="rect">
            <a:avLst/>
          </a:prstGeom>
        </p:spPr>
      </p:pic>
      <p:sp>
        <p:nvSpPr>
          <p:cNvPr id="13" name="Text 7"/>
          <p:cNvSpPr/>
          <p:nvPr/>
        </p:nvSpPr>
        <p:spPr>
          <a:xfrm>
            <a:off x="9715738" y="5777627"/>
            <a:ext cx="2835235" cy="354330"/>
          </a:xfrm>
          <a:prstGeom prst="rect">
            <a:avLst/>
          </a:prstGeom>
          <a:noFill/>
          <a:ln/>
        </p:spPr>
        <p:txBody>
          <a:bodyPr wrap="none" rtlCol="0" anchor="t"/>
          <a:lstStyle/>
          <a:p>
            <a:pPr marL="0" indent="0" algn="l">
              <a:lnSpc>
                <a:spcPts val="2791"/>
              </a:lnSpc>
              <a:buNone/>
            </a:pPr>
            <a:r>
              <a:rPr lang="en-US" sz="2233" b="1" kern="0" spc="-67" dirty="0">
                <a:solidFill>
                  <a:srgbClr val="272525"/>
                </a:solidFill>
                <a:latin typeface="Times New Roman" panose="02020603050405020304" pitchFamily="18" charset="0"/>
                <a:ea typeface="Inter" pitchFamily="34" charset="-122"/>
                <a:cs typeface="Times New Roman" panose="02020603050405020304" pitchFamily="18" charset="0"/>
              </a:rPr>
              <a:t>Software Integration</a:t>
            </a:r>
            <a:endParaRPr lang="en-US" sz="2233" dirty="0">
              <a:latin typeface="Times New Roman" panose="02020603050405020304" pitchFamily="18" charset="0"/>
              <a:cs typeface="Times New Roman" panose="02020603050405020304" pitchFamily="18" charset="0"/>
            </a:endParaRPr>
          </a:p>
        </p:txBody>
      </p:sp>
      <p:sp>
        <p:nvSpPr>
          <p:cNvPr id="14" name="Text 8"/>
          <p:cNvSpPr/>
          <p:nvPr/>
        </p:nvSpPr>
        <p:spPr>
          <a:xfrm>
            <a:off x="9715738" y="6268045"/>
            <a:ext cx="3894058" cy="725805"/>
          </a:xfrm>
          <a:prstGeom prst="rect">
            <a:avLst/>
          </a:prstGeom>
          <a:noFill/>
          <a:ln/>
        </p:spPr>
        <p:txBody>
          <a:bodyPr wrap="square" rtlCol="0" anchor="t"/>
          <a:lstStyle/>
          <a:p>
            <a:pPr marL="0" indent="0" algn="l">
              <a:lnSpc>
                <a:spcPts val="2858"/>
              </a:lnSpc>
              <a:buNone/>
            </a:pPr>
            <a:r>
              <a:rPr lang="en-US" sz="1786" kern="0" spc="-36" dirty="0">
                <a:solidFill>
                  <a:srgbClr val="272525"/>
                </a:solidFill>
                <a:latin typeface="Times New Roman" panose="02020603050405020304" pitchFamily="18" charset="0"/>
                <a:ea typeface="Inter" pitchFamily="34" charset="-122"/>
                <a:cs typeface="Times New Roman" panose="02020603050405020304" pitchFamily="18" charset="0"/>
              </a:rPr>
              <a:t>Incorporate the selected algorithm into the company's routing software.</a:t>
            </a:r>
            <a:endParaRPr lang="en-US" sz="1786"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648</Words>
  <Application>Microsoft Office PowerPoint</Application>
  <PresentationFormat>Custom</PresentationFormat>
  <Paragraphs>91</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Inter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Gnanaprasanna Ravilla</cp:lastModifiedBy>
  <cp:revision>1</cp:revision>
  <dcterms:created xsi:type="dcterms:W3CDTF">2024-07-30T02:45:43Z</dcterms:created>
  <dcterms:modified xsi:type="dcterms:W3CDTF">2024-07-30T03:04:09Z</dcterms:modified>
</cp:coreProperties>
</file>