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74" r:id="rId11"/>
    <p:sldId id="269" r:id="rId12"/>
    <p:sldId id="263" r:id="rId13"/>
    <p:sldId id="264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Godhawari\Downloads\employee_data%20(1)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 (1).csv]Sheet1!PivotTable1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>
        <c:manualLayout>
          <c:xMode val="edge"/>
          <c:yMode val="edge"/>
          <c:x val="0.292894736842105"/>
          <c:y val="0.14444444245762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4552631578947"/>
          <c:y val="0.269444442457623"/>
          <c:w val="0.580052631578947"/>
          <c:h val="0.555648151128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'[employee_data (1) (1).csv]Sheet1'!$B$3:$B$4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'[employee_data (1) (1).csv]Sheet1'!$C$3:$C$4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(1).csv]Sheet1'!$C$5:$C$15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2"/>
          <c:order val="2"/>
          <c:tx>
            <c:strRef>
              <c:f>'[employee_data (1) (1).csv]Sheet1'!$D$3:$D$4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(1).csv]Sheet1'!$D$5:$D$15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3"/>
          <c:order val="3"/>
          <c:tx>
            <c:strRef>
              <c:f>'[employee_data (1) (1).csv]Sheet1'!$E$3:$E$4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(1).csv]Sheet1'!$E$5:$E$15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4"/>
          <c:order val="4"/>
          <c:tx>
            <c:strRef>
              <c:f>'[employee_data (1) (1).csv]Sheet1'!$F$3:$F$4</c:f>
              <c:strCache>
                <c:ptCount val="1"/>
                <c:pt idx="0">
                  <c:v>VERY LOW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(1).csv]Sheet1'!$F$5:$F$15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55210440"/>
        <c:axId val="29184758"/>
      </c:barChart>
      <c:catAx>
        <c:axId val="2552104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184758"/>
        <c:crosses val="autoZero"/>
        <c:auto val="1"/>
        <c:lblAlgn val="ctr"/>
        <c:lblOffset val="100"/>
        <c:noMultiLvlLbl val="0"/>
      </c:catAx>
      <c:valAx>
        <c:axId val="2918475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5210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GNANAPRIYA V</a:t>
            </a:r>
            <a:endParaRPr lang="en-US" sz="2400" dirty="0"/>
          </a:p>
          <a:p>
            <a:r>
              <a:rPr lang="en-US" sz="2400" dirty="0"/>
              <a:t>REGISTER NO: 2213391036285</a:t>
            </a:r>
            <a:endParaRPr lang="en-US" sz="2400" dirty="0"/>
          </a:p>
          <a:p>
            <a:r>
              <a:rPr lang="en-US" sz="2400" dirty="0"/>
              <a:t>DEPARTMENT: COMMERCE B.COM (GENERAL)</a:t>
            </a:r>
            <a:endParaRPr lang="en-US" sz="2400" dirty="0"/>
          </a:p>
          <a:p>
            <a:r>
              <a:rPr lang="en-US" sz="2400" dirty="0"/>
              <a:t>COLLEGE : QUEEN MARY’S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7780" y="1752600"/>
            <a:ext cx="5658485" cy="4304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OUR SOLUTION IS FORMULA 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=IFS(Z9&gt;=5,”VERY HIGH”,Z9&gt;=4,”HIGH”,Z9&gt;=3,”MEDIUM”,Z9&gt;=2,”LOW”,Z9&gt;=1,”VERY LOW”)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" name="Chart 1"/>
          <p:cNvGraphicFramePr/>
          <p:nvPr/>
        </p:nvGraphicFramePr>
        <p:xfrm>
          <a:off x="1086485" y="1491615"/>
          <a:ext cx="6796405" cy="427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65785" y="1616075"/>
            <a:ext cx="7854315" cy="4370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The classsification of different employees at different position are nearly covered .</a:t>
            </a:r>
            <a:endParaRPr lang="en-US" sz="2400"/>
          </a:p>
          <a:p>
            <a:r>
              <a:rPr lang="en-US" sz="2400"/>
              <a:t>the full time , part time and contract based workers are classified separately</a:t>
            </a: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34035" y="1630680"/>
            <a:ext cx="7993380" cy="3924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These insight present a clear opportunity for targeted intervention.By focusing on personalized development program,enhancing employee recognition and addressing concerns raised in feedback we can improve both individual performance and overall organisation health </a:t>
            </a:r>
            <a:endParaRPr lang="en-US" sz="2000"/>
          </a:p>
          <a:p>
            <a:r>
              <a:rPr lang="en-US" sz="2000"/>
              <a:t>Furthermore the implementation of automated dashboards and report will ensure that management is continuously informed for proactive decision making</a:t>
            </a: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123821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592" y="22834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381000" y="833755"/>
            <a:ext cx="8644255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b="1"/>
          </a:p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.OBSERVATION :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2000"/>
              <a:t>  </a:t>
            </a:r>
            <a:endParaRPr lang="en-US" sz="2000"/>
          </a:p>
          <a:p>
            <a:r>
              <a:rPr lang="en-US" sz="2000"/>
              <a:t>  Our Organisation has observed inconsistent employee performance</a:t>
            </a:r>
            <a:endParaRPr lang="en-US" sz="2000"/>
          </a:p>
          <a:p>
            <a:r>
              <a:rPr lang="en-US" sz="2000"/>
              <a:t>level across different departments...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2.IMPACT : </a:t>
            </a:r>
            <a:endParaRPr lang="en-US" sz="2000" b="1"/>
          </a:p>
          <a:p>
            <a:r>
              <a:rPr lang="en-US" sz="2000"/>
              <a:t>        Employee performance analysis leading to varying degrees of productivity and efficiency and affecting team collaboration project completion timelines and overall company growth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3.DESIRED OUTCOME :</a:t>
            </a:r>
            <a:endParaRPr lang="en-US" sz="2000" b="1"/>
          </a:p>
          <a:p>
            <a:r>
              <a:rPr lang="en-US" sz="2000"/>
              <a:t>       Develop a comprehensive strategy to elevate performance levels across the board </a:t>
            </a:r>
            <a:endParaRPr lang="en-US" sz="2000"/>
          </a:p>
          <a:p>
            <a:r>
              <a:rPr lang="en-US" sz="2000"/>
              <a:t>ensuring alignment with the company objectives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4.FOCUS ON ANALYSIS :</a:t>
            </a:r>
            <a:endParaRPr lang="en-US" sz="2000" b="1"/>
          </a:p>
          <a:p>
            <a:r>
              <a:rPr lang="en-US" sz="2000"/>
              <a:t>         Analysis the factors contributing incosistencies such as skill gaps , employee engagement and workload distribution</a:t>
            </a:r>
            <a:endParaRPr lang="en-US" sz="2000"/>
          </a:p>
          <a:p>
            <a:r>
              <a:rPr lang="en-US" sz="2000"/>
              <a:t> 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53371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57835" y="1350010"/>
            <a:ext cx="842073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The project aims to analyse the employee performance level of employees in the organisation . The goal is to identify factors that influence employee performance, evalute current performance level , and provide recommendation for improvement </a:t>
            </a:r>
            <a:endParaRPr lang="en-US" sz="2000"/>
          </a:p>
          <a:p>
            <a:r>
              <a:rPr lang="en-US" sz="2000"/>
              <a:t>          1.Identify key performance indicators to measure employee performance</a:t>
            </a:r>
            <a:endParaRPr lang="en-US" sz="2000"/>
          </a:p>
          <a:p>
            <a:r>
              <a:rPr lang="en-US" sz="2000"/>
              <a:t>           </a:t>
            </a:r>
            <a:endParaRPr lang="en-US" sz="2000"/>
          </a:p>
          <a:p>
            <a:r>
              <a:rPr lang="en-US" sz="2000"/>
              <a:t>          2.Determine the current performance levels of employees using data and performance score,martial description etc...,</a:t>
            </a:r>
            <a:endParaRPr lang="en-US" sz="2000"/>
          </a:p>
          <a:p>
            <a:r>
              <a:rPr lang="en-US" sz="2000"/>
              <a:t>   </a:t>
            </a:r>
            <a:endParaRPr lang="en-US" sz="2000"/>
          </a:p>
          <a:p>
            <a:r>
              <a:rPr lang="en-US" sz="2000"/>
              <a:t>        3.Determine factors that impact employee performance e.g.,training , motivation,work,environmemt</a:t>
            </a:r>
            <a:endParaRPr lang="en-US" sz="2000"/>
          </a:p>
          <a:p>
            <a:endParaRPr lang="en-US" sz="2000"/>
          </a:p>
          <a:p>
            <a:r>
              <a:rPr lang="en-US" sz="2000"/>
              <a:t>       4.Develop recommendation to enhance employee performance and productivity 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362835" y="1663065"/>
            <a:ext cx="4064000" cy="4230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1. Employer </a:t>
            </a:r>
            <a:endParaRPr lang="en-US" sz="2400"/>
          </a:p>
          <a:p>
            <a:endParaRPr lang="en-US" sz="2400"/>
          </a:p>
          <a:p>
            <a:r>
              <a:rPr lang="en-US" sz="2400"/>
              <a:t>2.Employee</a:t>
            </a:r>
            <a:endParaRPr lang="en-US" sz="2400"/>
          </a:p>
          <a:p>
            <a:endParaRPr lang="en-US" sz="2400"/>
          </a:p>
          <a:p>
            <a:r>
              <a:rPr lang="en-US" sz="2400"/>
              <a:t>3.Manager</a:t>
            </a:r>
            <a:endParaRPr lang="en-US" sz="2400"/>
          </a:p>
          <a:p>
            <a:endParaRPr lang="en-US" sz="2400"/>
          </a:p>
          <a:p>
            <a:r>
              <a:rPr lang="en-US" sz="2400"/>
              <a:t>4.Organisation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5. Industry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942590" y="1772920"/>
            <a:ext cx="7200900" cy="4699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 1. CONDITIONAL FORMATTING :</a:t>
            </a:r>
            <a:endParaRPr lang="en-US" sz="2000"/>
          </a:p>
          <a:p>
            <a:r>
              <a:rPr lang="en-US" sz="2000"/>
              <a:t>               (  Highlight cell rules &gt; select format &gt; only the cell contain &gt;for blank area ) it is uesd to apply the color for the banl area in our data set to analyse easily . </a:t>
            </a:r>
            <a:endParaRPr lang="en-US" sz="2000"/>
          </a:p>
          <a:p>
            <a:endParaRPr lang="en-US" sz="2000"/>
          </a:p>
          <a:p>
            <a:r>
              <a:rPr lang="en-US" sz="2000"/>
              <a:t>2.SORT AND FILTER l:</a:t>
            </a:r>
            <a:endParaRPr lang="en-US" sz="2000"/>
          </a:p>
          <a:p>
            <a:r>
              <a:rPr lang="en-US" sz="2000"/>
              <a:t>             Select the blank data and apply filter for blank area the balank space will delete .</a:t>
            </a:r>
            <a:endParaRPr lang="en-US" sz="2000"/>
          </a:p>
          <a:p>
            <a:endParaRPr lang="en-US" sz="2000"/>
          </a:p>
          <a:p>
            <a:r>
              <a:rPr lang="en-US" sz="2000"/>
              <a:t>3.FORMULA : </a:t>
            </a:r>
            <a:endParaRPr lang="en-US" sz="2000"/>
          </a:p>
          <a:p>
            <a:r>
              <a:rPr lang="en-US" sz="2000"/>
              <a:t>       we used formula for converting employee rating into words </a:t>
            </a:r>
            <a:endParaRPr lang="en-US" sz="2000"/>
          </a:p>
          <a:p>
            <a:r>
              <a:rPr lang="en-US" sz="2000"/>
              <a:t>eg: (employee performance rating 1,2,3,4,5,convert into low ,medium,high).</a:t>
            </a:r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54075" y="1569085"/>
            <a:ext cx="9044940" cy="4671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4. PIVOT TABLE </a:t>
            </a:r>
            <a:endParaRPr lang="en-US" sz="2400"/>
          </a:p>
          <a:p>
            <a:r>
              <a:rPr lang="en-US" sz="2400"/>
              <a:t>               Using pivot table in our excel to analyze no.of employees catogrize in standard format </a:t>
            </a:r>
            <a:endParaRPr lang="en-US" sz="2400"/>
          </a:p>
          <a:p>
            <a:r>
              <a:rPr lang="en-US" sz="2400"/>
              <a:t>and view the business units ,analyse the female and male workers performance level  separately </a:t>
            </a:r>
            <a:endParaRPr lang="en-US" sz="2400"/>
          </a:p>
          <a:p>
            <a:endParaRPr lang="en-US" sz="2400"/>
          </a:p>
          <a:p>
            <a:r>
              <a:rPr lang="en-US" sz="2400"/>
              <a:t>5.CHART </a:t>
            </a:r>
            <a:endParaRPr lang="en-US" sz="2400"/>
          </a:p>
          <a:p>
            <a:r>
              <a:rPr lang="en-US" sz="2400"/>
              <a:t>       we use chart to analyze the employee performance by diagram it indicate the employee performance level clearly .We can select the option to  show only the female workers or male workers 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152399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755015" y="990600"/>
            <a:ext cx="8804910" cy="5488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1.EMPLOYEE DATASET : Collect employee dataset from IBM Dashboard </a:t>
            </a:r>
            <a:endParaRPr lang="en-US" sz="2400"/>
          </a:p>
          <a:p>
            <a:r>
              <a:rPr lang="en-US" sz="2400"/>
              <a:t>2.26 FEATURES : In our dataset we have 26 features (eg.,employee id ,first name,last name etc.,)</a:t>
            </a:r>
            <a:endParaRPr lang="en-US" sz="2400"/>
          </a:p>
          <a:p>
            <a:r>
              <a:rPr lang="en-US" sz="2400"/>
              <a:t>3.10 FEATURES : In our project we select 10 features :</a:t>
            </a:r>
            <a:endParaRPr lang="en-US" sz="2400"/>
          </a:p>
          <a:p>
            <a:r>
              <a:rPr lang="en-US" sz="2400"/>
              <a:t>     1.Employee id </a:t>
            </a:r>
            <a:endParaRPr lang="en-US" sz="2400"/>
          </a:p>
          <a:p>
            <a:r>
              <a:rPr lang="en-US" sz="2400"/>
              <a:t>     2.First name </a:t>
            </a:r>
            <a:endParaRPr lang="en-US" sz="2400"/>
          </a:p>
          <a:p>
            <a:r>
              <a:rPr lang="en-US" sz="2400"/>
              <a:t>     3.Last name </a:t>
            </a:r>
            <a:endParaRPr lang="en-US" sz="2400"/>
          </a:p>
          <a:p>
            <a:r>
              <a:rPr lang="en-US" sz="2400"/>
              <a:t>     4.Employee status </a:t>
            </a:r>
            <a:endParaRPr lang="en-US" sz="2400"/>
          </a:p>
          <a:p>
            <a:r>
              <a:rPr lang="en-US" sz="2400"/>
              <a:t>     5.Business units </a:t>
            </a:r>
            <a:endParaRPr lang="en-US" sz="2400"/>
          </a:p>
          <a:p>
            <a:r>
              <a:rPr lang="en-US" sz="2400"/>
              <a:t>     6.Employee type </a:t>
            </a:r>
            <a:endParaRPr lang="en-US" sz="2400"/>
          </a:p>
          <a:p>
            <a:r>
              <a:rPr lang="en-US" sz="2400"/>
              <a:t>     7.Employee classification </a:t>
            </a:r>
            <a:endParaRPr lang="en-US" sz="2400"/>
          </a:p>
          <a:p>
            <a:r>
              <a:rPr lang="en-US" sz="2400"/>
              <a:t>     8.Gender </a:t>
            </a:r>
            <a:endParaRPr lang="en-US" sz="2400"/>
          </a:p>
          <a:p>
            <a:r>
              <a:rPr lang="en-US" sz="2400"/>
              <a:t>     9.Performance level </a:t>
            </a:r>
            <a:endParaRPr lang="en-US" sz="2400"/>
          </a:p>
          <a:p>
            <a:r>
              <a:rPr lang="en-US" sz="2400"/>
              <a:t>     10.Performance score 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3934</Words>
  <Application>WPS Presentation</Application>
  <PresentationFormat>Widescreen</PresentationFormat>
  <Paragraphs>151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PowerPoint 演示文稿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Godhawari</cp:lastModifiedBy>
  <cp:revision>17</cp:revision>
  <dcterms:created xsi:type="dcterms:W3CDTF">2024-03-29T15:07:00Z</dcterms:created>
  <dcterms:modified xsi:type="dcterms:W3CDTF">2024-09-02T08:37:21Z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59A12F06673D42698BC1301843B4F301_13</vt:lpwstr>
  </property>
  <property fmtid="{D5CDD505-2E9C-101B-9397-08002B2CF9AE}" pid="5" name="KSOProductBuildVer">
    <vt:lpwstr>1033-12.2.0.17562</vt:lpwstr>
  </property>
</Properties>
</file>