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9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xfrm>
            <a:off x="23558499" y="1246072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orridor of an open-air stone building under a pink and purple sky"/>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Black and white close-up of a curved roof"/>
          <p:cNvSpPr>
            <a:spLocks noGrp="1"/>
          </p:cNvSpPr>
          <p:nvPr>
            <p:ph type="pic" sz="half" idx="22"/>
          </p:nvPr>
        </p:nvSpPr>
        <p:spPr>
          <a:xfrm>
            <a:off x="6577500" y="3632200"/>
            <a:ext cx="11228999" cy="6451600"/>
          </a:xfrm>
          <a:prstGeom prst="rect">
            <a:avLst/>
          </a:prstGeom>
        </p:spPr>
        <p:txBody>
          <a:bodyPr lIns="91439" tIns="45719" rIns="91439" bIns="45719">
            <a:noAutofit/>
          </a:bodyPr>
          <a:lstStyle/>
          <a:p>
            <a:endParaRPr/>
          </a:p>
        </p:txBody>
      </p:sp>
      <p:sp>
        <p:nvSpPr>
          <p:cNvPr id="146" name="Low angle view of a metal spiral staircase"/>
          <p:cNvSpPr>
            <a:spLocks noGrp="1"/>
          </p:cNvSpPr>
          <p:nvPr>
            <p:ph type="pic" sz="quarter" idx="23"/>
          </p:nvPr>
        </p:nvSpPr>
        <p:spPr>
          <a:xfrm>
            <a:off x="14643100" y="3632200"/>
            <a:ext cx="9677400" cy="64516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54" name="Futuristic, white corridor with shadows"/>
          <p:cNvSpPr>
            <a:spLocks noGrp="1"/>
          </p:cNvSpPr>
          <p:nvPr>
            <p:ph type="pic" idx="21"/>
          </p:nvPr>
        </p:nvSpPr>
        <p:spPr>
          <a:xfrm>
            <a:off x="-38100" y="-520700"/>
            <a:ext cx="24447500" cy="1476331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Curved, white arches on a grey reflective floor"/>
          <p:cNvSpPr>
            <a:spLocks noGrp="1"/>
          </p:cNvSpPr>
          <p:nvPr>
            <p:ph type="pic" idx="21"/>
          </p:nvPr>
        </p:nvSpPr>
        <p:spPr>
          <a:xfrm>
            <a:off x="-76200" y="-558800"/>
            <a:ext cx="24574500" cy="1483951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Low angle view of a tall building with mirrored glass windows"/>
          <p:cNvSpPr>
            <a:spLocks noGrp="1"/>
          </p:cNvSpPr>
          <p:nvPr>
            <p:ph type="pic" idx="21"/>
          </p:nvPr>
        </p:nvSpPr>
        <p:spPr>
          <a:xfrm>
            <a:off x="8140700" y="-1"/>
            <a:ext cx="20574000" cy="1371600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Partial view of a ceiling with wood panelling"/>
          <p:cNvSpPr>
            <a:spLocks noGrp="1"/>
          </p:cNvSpPr>
          <p:nvPr>
            <p:ph type="pic" idx="21"/>
          </p:nvPr>
        </p:nvSpPr>
        <p:spPr>
          <a:xfrm>
            <a:off x="9588500" y="-482600"/>
            <a:ext cx="21513800" cy="14300200"/>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Web and Mobile Technologies (B9IS124)"/>
          <p:cNvSpPr txBox="1">
            <a:spLocks noGrp="1"/>
          </p:cNvSpPr>
          <p:nvPr>
            <p:ph type="subTitle" sz="quarter" idx="1"/>
          </p:nvPr>
        </p:nvSpPr>
        <p:spPr>
          <a:xfrm>
            <a:off x="1206500" y="2471760"/>
            <a:ext cx="21971000" cy="1238214"/>
          </a:xfrm>
          <a:prstGeom prst="rect">
            <a:avLst/>
          </a:prstGeom>
        </p:spPr>
        <p:txBody>
          <a:bodyPr/>
          <a:lstStyle/>
          <a:p>
            <a:r>
              <a:t>Web and Mobile Technologies (B9IS124)</a:t>
            </a:r>
          </a:p>
        </p:txBody>
      </p:sp>
      <p:sp>
        <p:nvSpPr>
          <p:cNvPr id="172" name="MGFitness"/>
          <p:cNvSpPr txBox="1">
            <a:spLocks noGrp="1"/>
          </p:cNvSpPr>
          <p:nvPr>
            <p:ph type="ctrTitle"/>
          </p:nvPr>
        </p:nvSpPr>
        <p:spPr>
          <a:xfrm>
            <a:off x="1206498" y="412398"/>
            <a:ext cx="21971004" cy="2006601"/>
          </a:xfrm>
          <a:prstGeom prst="rect">
            <a:avLst/>
          </a:prstGeom>
        </p:spPr>
        <p:txBody>
          <a:bodyPr/>
          <a:lstStyle>
            <a:lvl1pPr>
              <a:defRPr>
                <a:latin typeface="Arial"/>
                <a:ea typeface="Arial"/>
                <a:cs typeface="Arial"/>
                <a:sym typeface="Arial"/>
              </a:defRPr>
            </a:lvl1pPr>
          </a:lstStyle>
          <a:p>
            <a:r>
              <a:t>MGFitness</a:t>
            </a:r>
          </a:p>
        </p:txBody>
      </p:sp>
      <p:sp>
        <p:nvSpPr>
          <p:cNvPr id="173" name="Assessment Title:…"/>
          <p:cNvSpPr txBox="1"/>
          <p:nvPr/>
        </p:nvSpPr>
        <p:spPr>
          <a:xfrm>
            <a:off x="1236837" y="4170203"/>
            <a:ext cx="22240096" cy="1535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b="1">
                <a:latin typeface="Graphik"/>
                <a:ea typeface="Graphik"/>
                <a:cs typeface="Graphik"/>
                <a:sym typeface="Graphik"/>
              </a:defRPr>
            </a:pPr>
            <a:r>
              <a:rPr dirty="0"/>
              <a:t>Assessment Title:</a:t>
            </a:r>
            <a:endParaRPr lang="en-GB" dirty="0"/>
          </a:p>
          <a:p>
            <a:pPr>
              <a:lnSpc>
                <a:spcPct val="10000"/>
              </a:lnSpc>
              <a:spcBef>
                <a:spcPts val="200"/>
              </a:spcBef>
            </a:pPr>
            <a:endParaRPr lang="en-GB"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endParaRPr lang="en-IN" dirty="0"/>
          </a:p>
          <a:p>
            <a:pPr>
              <a:lnSpc>
                <a:spcPct val="10000"/>
              </a:lnSpc>
              <a:spcBef>
                <a:spcPts val="200"/>
              </a:spcBef>
            </a:pPr>
            <a:r>
              <a:rPr dirty="0"/>
              <a:t>Develop a web application which is responsive and can be viewed across all devices.</a:t>
            </a:r>
          </a:p>
        </p:txBody>
      </p:sp>
      <p:sp>
        <p:nvSpPr>
          <p:cNvPr id="174" name="Module Leader: Ehtisham Yasin"/>
          <p:cNvSpPr txBox="1"/>
          <p:nvPr/>
        </p:nvSpPr>
        <p:spPr>
          <a:xfrm>
            <a:off x="1236837" y="6166231"/>
            <a:ext cx="22240096" cy="7696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b="1">
                <a:latin typeface="Graphik"/>
                <a:ea typeface="Graphik"/>
                <a:cs typeface="Graphik"/>
                <a:sym typeface="Graphik"/>
              </a:defRPr>
            </a:pPr>
            <a:r>
              <a:t>Module Leader: </a:t>
            </a:r>
            <a:r>
              <a:rPr b="0">
                <a:latin typeface="Graphik Light"/>
                <a:ea typeface="Graphik Light"/>
                <a:cs typeface="Graphik Light"/>
                <a:sym typeface="Graphik Light"/>
              </a:rPr>
              <a:t>Ehtisham Yasin</a:t>
            </a:r>
          </a:p>
        </p:txBody>
      </p:sp>
      <p:sp>
        <p:nvSpPr>
          <p:cNvPr id="175" name="Team Members:…"/>
          <p:cNvSpPr txBox="1"/>
          <p:nvPr/>
        </p:nvSpPr>
        <p:spPr>
          <a:xfrm>
            <a:off x="1236837" y="7807470"/>
            <a:ext cx="22240096" cy="2574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b="1">
                <a:latin typeface="Graphik"/>
                <a:ea typeface="Graphik"/>
                <a:cs typeface="Graphik"/>
                <a:sym typeface="Graphik"/>
              </a:defRPr>
            </a:pPr>
            <a:r>
              <a:rPr dirty="0"/>
              <a:t>Team Members:</a:t>
            </a:r>
          </a:p>
          <a:p>
            <a:pPr marL="698500" indent="-698500">
              <a:lnSpc>
                <a:spcPct val="10000"/>
              </a:lnSpc>
              <a:spcBef>
                <a:spcPts val="2500"/>
              </a:spcBef>
              <a:buSzPct val="100000"/>
              <a:buAutoNum type="arabicPeriod"/>
            </a:pPr>
            <a:r>
              <a:rPr dirty="0" err="1"/>
              <a:t>Mrudula</a:t>
            </a:r>
            <a:r>
              <a:rPr dirty="0"/>
              <a:t> </a:t>
            </a:r>
            <a:r>
              <a:rPr dirty="0" err="1"/>
              <a:t>Didde</a:t>
            </a:r>
            <a:r>
              <a:rPr dirty="0"/>
              <a:t> - </a:t>
            </a:r>
            <a:r>
              <a:rPr lang="en-GB" dirty="0"/>
              <a:t>NA</a:t>
            </a:r>
            <a:endParaRPr dirty="0"/>
          </a:p>
          <a:p>
            <a:pPr marL="698500" indent="-698500">
              <a:lnSpc>
                <a:spcPct val="10000"/>
              </a:lnSpc>
              <a:spcBef>
                <a:spcPts val="6000"/>
              </a:spcBef>
              <a:buSzPct val="100000"/>
              <a:buAutoNum type="arabicPeriod"/>
            </a:pPr>
            <a:r>
              <a:rPr dirty="0"/>
              <a:t>Gnanasekar Mani – </a:t>
            </a:r>
            <a:r>
              <a:rPr lang="en-GB" dirty="0"/>
              <a:t>NA</a:t>
            </a:r>
            <a:endParaRPr dirty="0"/>
          </a:p>
          <a:p>
            <a:pPr marL="698500" indent="-698500">
              <a:lnSpc>
                <a:spcPct val="10000"/>
              </a:lnSpc>
              <a:spcBef>
                <a:spcPts val="200"/>
              </a:spcBef>
              <a:buSzPct val="100000"/>
              <a:buAutoNum type="arabicPeriod"/>
            </a:pPr>
            <a:endParaRPr dirty="0"/>
          </a:p>
          <a:p>
            <a:pPr>
              <a:lnSpc>
                <a:spcPct val="10000"/>
              </a:lnSpc>
              <a:spcBef>
                <a:spcPts val="200"/>
              </a:spcBef>
            </a:pPr>
            <a:endParaRPr dirty="0"/>
          </a:p>
          <a:p>
            <a:pPr marL="698500" indent="-698500">
              <a:lnSpc>
                <a:spcPct val="10000"/>
              </a:lnSpc>
              <a:spcBef>
                <a:spcPts val="200"/>
              </a:spcBef>
              <a:buSzPct val="100000"/>
              <a:buAutoNum type="arabicPeriod" startAt="4"/>
            </a:pPr>
            <a:endParaRPr dirty="0"/>
          </a:p>
          <a:p>
            <a:pPr>
              <a:lnSpc>
                <a:spcPct val="10000"/>
              </a:lnSpc>
              <a:spcBef>
                <a:spcPts val="200"/>
              </a:spcBef>
            </a:pPr>
            <a:endParaRPr dirty="0"/>
          </a:p>
          <a:p>
            <a:pPr>
              <a:lnSpc>
                <a:spcPct val="10000"/>
              </a:lnSpc>
              <a:spcBef>
                <a:spcPts val="200"/>
              </a:spcBef>
            </a:pPr>
            <a:endParaRPr dirty="0"/>
          </a:p>
          <a:p>
            <a:pPr>
              <a:lnSpc>
                <a:spcPct val="10000"/>
              </a:lnSpc>
              <a:spcBef>
                <a:spcPts val="200"/>
              </a:spcBef>
            </a:pP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ntents :"/>
          <p:cNvSpPr txBox="1">
            <a:spLocks noGrp="1"/>
          </p:cNvSpPr>
          <p:nvPr>
            <p:ph type="title"/>
          </p:nvPr>
        </p:nvSpPr>
        <p:spPr>
          <a:prstGeom prst="rect">
            <a:avLst/>
          </a:prstGeom>
        </p:spPr>
        <p:txBody>
          <a:bodyPr/>
          <a:lstStyle>
            <a:lvl1pPr defTabSz="2316479">
              <a:defRPr sz="9500" spc="-95"/>
            </a:lvl1pPr>
          </a:lstStyle>
          <a:p>
            <a:r>
              <a:t>Contents :</a:t>
            </a:r>
          </a:p>
        </p:txBody>
      </p:sp>
      <p:sp>
        <p:nvSpPr>
          <p:cNvPr id="178" name="Introduction…"/>
          <p:cNvSpPr txBox="1">
            <a:spLocks noGrp="1"/>
          </p:cNvSpPr>
          <p:nvPr>
            <p:ph type="body" idx="1"/>
          </p:nvPr>
        </p:nvSpPr>
        <p:spPr>
          <a:prstGeom prst="rect">
            <a:avLst/>
          </a:prstGeom>
        </p:spPr>
        <p:txBody>
          <a:bodyPr/>
          <a:lstStyle/>
          <a:p>
            <a:pPr>
              <a:buSzPct val="27000"/>
              <a:buBlip>
                <a:blip r:embed="rId2"/>
              </a:buBlip>
            </a:pPr>
            <a:r>
              <a:t>Introduction</a:t>
            </a:r>
          </a:p>
          <a:p>
            <a:pPr>
              <a:buSzPct val="27000"/>
              <a:buBlip>
                <a:blip r:embed="rId2"/>
              </a:buBlip>
            </a:pPr>
            <a:r>
              <a:t>Overview</a:t>
            </a:r>
          </a:p>
          <a:p>
            <a:pPr>
              <a:buSzPct val="27000"/>
              <a:buBlip>
                <a:blip r:embed="rId2"/>
              </a:buBlip>
            </a:pPr>
            <a:r>
              <a:t>Sitemap</a:t>
            </a:r>
          </a:p>
          <a:p>
            <a:pPr>
              <a:buSzPct val="27000"/>
              <a:buBlip>
                <a:blip r:embed="rId2"/>
              </a:buBlip>
            </a:pPr>
            <a:r>
              <a:t>Features</a:t>
            </a:r>
          </a:p>
          <a:p>
            <a:pPr>
              <a:buSzPct val="27000"/>
              <a:buBlip>
                <a:blip r:embed="rId2"/>
              </a:buBlip>
            </a:pPr>
            <a:r>
              <a:t>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can QR code for MGFitness"/>
          <p:cNvSpPr txBox="1">
            <a:spLocks noGrp="1"/>
          </p:cNvSpPr>
          <p:nvPr>
            <p:ph type="title"/>
          </p:nvPr>
        </p:nvSpPr>
        <p:spPr>
          <a:prstGeom prst="rect">
            <a:avLst/>
          </a:prstGeom>
        </p:spPr>
        <p:txBody>
          <a:bodyPr/>
          <a:lstStyle>
            <a:lvl1pPr algn="ctr" defTabSz="2316479">
              <a:defRPr sz="9500" spc="-95"/>
            </a:lvl1pPr>
          </a:lstStyle>
          <a:p>
            <a:r>
              <a:t>Scan QR code for MGFitness</a:t>
            </a:r>
          </a:p>
        </p:txBody>
      </p:sp>
      <p:pic>
        <p:nvPicPr>
          <p:cNvPr id="181" name="1872271f-0d5f-4c88-bc19-b6419462cc79.svg" descr="1872271f-0d5f-4c88-bc19-b6419462cc79.svg"/>
          <p:cNvPicPr>
            <a:picLocks noChangeAspect="1"/>
          </p:cNvPicPr>
          <p:nvPr/>
        </p:nvPicPr>
        <p:blipFill>
          <a:blip r:embed="rId2"/>
          <a:stretch>
            <a:fillRect/>
          </a:stretch>
        </p:blipFill>
        <p:spPr>
          <a:xfrm>
            <a:off x="7841115" y="3723011"/>
            <a:ext cx="8701769" cy="870176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Introduction :"/>
          <p:cNvSpPr txBox="1">
            <a:spLocks noGrp="1"/>
          </p:cNvSpPr>
          <p:nvPr>
            <p:ph type="title"/>
          </p:nvPr>
        </p:nvSpPr>
        <p:spPr>
          <a:prstGeom prst="rect">
            <a:avLst/>
          </a:prstGeom>
        </p:spPr>
        <p:txBody>
          <a:bodyPr/>
          <a:lstStyle>
            <a:lvl1pPr defTabSz="2316479">
              <a:defRPr sz="9500" spc="-95"/>
            </a:lvl1pPr>
          </a:lstStyle>
          <a:p>
            <a:r>
              <a:t>Introduction :</a:t>
            </a:r>
          </a:p>
        </p:txBody>
      </p:sp>
      <p:sp>
        <p:nvSpPr>
          <p:cNvPr id="184" name="At MGFitness, we are dedicated to providing you with the tools and equipment you need to achieve your fitness goals. Whether you're an experienced athlete or just starting your fitness journey, our powerful fitness equipment ensures  you have everything "/>
          <p:cNvSpPr txBox="1">
            <a:spLocks noGrp="1"/>
          </p:cNvSpPr>
          <p:nvPr>
            <p:ph type="body" idx="1"/>
          </p:nvPr>
        </p:nvSpPr>
        <p:spPr>
          <a:prstGeom prst="rect">
            <a:avLst/>
          </a:prstGeom>
        </p:spPr>
        <p:txBody>
          <a:bodyPr/>
          <a:lstStyle>
            <a:lvl1pPr marL="0" indent="0">
              <a:buSzTx/>
              <a:buNone/>
            </a:lvl1pPr>
          </a:lstStyle>
          <a:p>
            <a:r>
              <a:t>At MGFitness, we are dedicated to providing you with the tools and equipment you need to achieve your fitness goals. Whether you're an experienced athlete or just starting your fitness journey, our powerful fitness equipment ensures  you have everything you need to succeed. Our website is your gateway to discovering our wide selection of fitness equipment. From treadmills to elliptical machines, weights to  yoga accessories, we offer a variety of products to suit every  need and preference. Our website is designed to be user-friendly and intuitive. Browse  our range, read detailed descriptions and view photos and videos to make an informed decision about your purchase.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Overview :"/>
          <p:cNvSpPr txBox="1">
            <a:spLocks noGrp="1"/>
          </p:cNvSpPr>
          <p:nvPr>
            <p:ph type="title"/>
          </p:nvPr>
        </p:nvSpPr>
        <p:spPr>
          <a:prstGeom prst="rect">
            <a:avLst/>
          </a:prstGeom>
        </p:spPr>
        <p:txBody>
          <a:bodyPr/>
          <a:lstStyle>
            <a:lvl1pPr defTabSz="2316479">
              <a:defRPr sz="9500" spc="-95"/>
            </a:lvl1pPr>
          </a:lstStyle>
          <a:p>
            <a:r>
              <a:t>Overview :</a:t>
            </a:r>
          </a:p>
        </p:txBody>
      </p:sp>
      <p:sp>
        <p:nvSpPr>
          <p:cNvPr id="187" name="The website consists of a header, body and a footer.…"/>
          <p:cNvSpPr txBox="1">
            <a:spLocks noGrp="1"/>
          </p:cNvSpPr>
          <p:nvPr>
            <p:ph type="body" idx="1"/>
          </p:nvPr>
        </p:nvSpPr>
        <p:spPr>
          <a:xfrm>
            <a:off x="1206500" y="2729994"/>
            <a:ext cx="21971000" cy="10207017"/>
          </a:xfrm>
          <a:prstGeom prst="rect">
            <a:avLst/>
          </a:prstGeom>
        </p:spPr>
        <p:txBody>
          <a:bodyPr/>
          <a:lstStyle/>
          <a:p>
            <a:pPr>
              <a:buSzPct val="27000"/>
              <a:buBlip>
                <a:blip r:embed="rId2"/>
              </a:buBlip>
            </a:pPr>
            <a:r>
              <a:t>The website consists of a header, body and a footer.</a:t>
            </a:r>
          </a:p>
          <a:p>
            <a:pPr>
              <a:buSzPct val="27000"/>
              <a:buBlip>
                <a:blip r:embed="rId2"/>
              </a:buBlip>
            </a:pPr>
            <a:r>
              <a:t>It uses 3 layouts in total for homepage, details page and an about us page.</a:t>
            </a:r>
          </a:p>
          <a:p>
            <a:pPr>
              <a:buSzPct val="27000"/>
              <a:buBlip>
                <a:blip r:embed="rId2"/>
              </a:buBlip>
            </a:pPr>
            <a:r>
              <a:t>The user can click on the item and can reserve it by filling the form and submit.</a:t>
            </a:r>
          </a:p>
          <a:p>
            <a:pPr>
              <a:buSzPct val="27000"/>
              <a:buBlip>
                <a:blip r:embed="rId2"/>
              </a:buBlip>
            </a:pPr>
            <a:r>
              <a:t>The user can also use the contact form in the about us page to trigger a mail or to submit a query.</a:t>
            </a:r>
          </a:p>
          <a:p>
            <a:pPr>
              <a:buSzPct val="27000"/>
              <a:buBlip>
                <a:blip r:embed="rId2"/>
              </a:buBlip>
            </a:pPr>
            <a:r>
              <a:t>The user can use the search bar to find relevant items.</a:t>
            </a:r>
          </a:p>
          <a:p>
            <a:pPr>
              <a:buSzPct val="27000"/>
              <a:buBlip>
                <a:blip r:embed="rId2"/>
              </a:buBlip>
            </a:pPr>
            <a:r>
              <a:t>There is an image slider where multiple images of the product can be viewed in the detail page.</a:t>
            </a:r>
          </a:p>
          <a:p>
            <a:pPr>
              <a:buSzPct val="27000"/>
              <a:buBlip>
                <a:blip r:embed="rId2"/>
              </a:buBlip>
            </a:pPr>
            <a:r>
              <a:t>A video of the product can also be viewed.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itemap :"/>
          <p:cNvSpPr txBox="1">
            <a:spLocks noGrp="1"/>
          </p:cNvSpPr>
          <p:nvPr>
            <p:ph type="title"/>
          </p:nvPr>
        </p:nvSpPr>
        <p:spPr>
          <a:prstGeom prst="rect">
            <a:avLst/>
          </a:prstGeom>
        </p:spPr>
        <p:txBody>
          <a:bodyPr/>
          <a:lstStyle>
            <a:lvl1pPr defTabSz="2316479">
              <a:defRPr sz="9500" spc="-95"/>
            </a:lvl1pPr>
          </a:lstStyle>
          <a:p>
            <a:r>
              <a:t>Sitemap :</a:t>
            </a:r>
          </a:p>
        </p:txBody>
      </p:sp>
      <p:pic>
        <p:nvPicPr>
          <p:cNvPr id="190" name="sitemap.png" descr="sitemap.png"/>
          <p:cNvPicPr>
            <a:picLocks noChangeAspect="1"/>
          </p:cNvPicPr>
          <p:nvPr/>
        </p:nvPicPr>
        <p:blipFill>
          <a:blip r:embed="rId2"/>
          <a:stretch>
            <a:fillRect/>
          </a:stretch>
        </p:blipFill>
        <p:spPr>
          <a:xfrm>
            <a:off x="681134" y="1471027"/>
            <a:ext cx="23021732" cy="1456926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eatures :"/>
          <p:cNvSpPr txBox="1">
            <a:spLocks noGrp="1"/>
          </p:cNvSpPr>
          <p:nvPr>
            <p:ph type="title"/>
          </p:nvPr>
        </p:nvSpPr>
        <p:spPr>
          <a:prstGeom prst="rect">
            <a:avLst/>
          </a:prstGeom>
        </p:spPr>
        <p:txBody>
          <a:bodyPr/>
          <a:lstStyle>
            <a:lvl1pPr defTabSz="2316479">
              <a:defRPr sz="9500" spc="-95"/>
            </a:lvl1pPr>
          </a:lstStyle>
          <a:p>
            <a:r>
              <a:t>Features :</a:t>
            </a:r>
          </a:p>
        </p:txBody>
      </p:sp>
      <p:sp>
        <p:nvSpPr>
          <p:cNvPr id="193" name="Search : Users can search for specific items from the list of available equipments.…"/>
          <p:cNvSpPr txBox="1">
            <a:spLocks noGrp="1"/>
          </p:cNvSpPr>
          <p:nvPr>
            <p:ph type="body" idx="1"/>
          </p:nvPr>
        </p:nvSpPr>
        <p:spPr>
          <a:xfrm>
            <a:off x="1206500" y="2900841"/>
            <a:ext cx="21971000" cy="9603675"/>
          </a:xfrm>
          <a:prstGeom prst="rect">
            <a:avLst/>
          </a:prstGeom>
        </p:spPr>
        <p:txBody>
          <a:bodyPr/>
          <a:lstStyle/>
          <a:p>
            <a:pPr>
              <a:buSzPct val="27000"/>
              <a:buBlip>
                <a:blip r:embed="rId2"/>
              </a:buBlip>
            </a:pPr>
            <a:r>
              <a:rPr b="1">
                <a:latin typeface="Graphik"/>
                <a:ea typeface="Graphik"/>
                <a:cs typeface="Graphik"/>
                <a:sym typeface="Graphik"/>
              </a:rPr>
              <a:t>Search</a:t>
            </a:r>
            <a:r>
              <a:t> : Users can search for specific items from the list of available equipments.</a:t>
            </a:r>
          </a:p>
          <a:p>
            <a:pPr>
              <a:buSzPct val="27000"/>
              <a:buBlip>
                <a:blip r:embed="rId2"/>
              </a:buBlip>
            </a:pPr>
            <a:r>
              <a:rPr b="1">
                <a:latin typeface="Graphik"/>
                <a:ea typeface="Graphik"/>
                <a:cs typeface="Graphik"/>
                <a:sym typeface="Graphik"/>
              </a:rPr>
              <a:t>Slider</a:t>
            </a:r>
            <a:r>
              <a:t> : Sliders allow users to browse through multiple images by the use of arrows.</a:t>
            </a:r>
          </a:p>
          <a:p>
            <a:pPr>
              <a:buSzPct val="27000"/>
              <a:buBlip>
                <a:blip r:embed="rId2"/>
              </a:buBlip>
            </a:pPr>
            <a:r>
              <a:rPr b="1">
                <a:latin typeface="Graphik"/>
                <a:ea typeface="Graphik"/>
                <a:cs typeface="Graphik"/>
                <a:sym typeface="Graphik"/>
              </a:rPr>
              <a:t>Listing</a:t>
            </a:r>
            <a:r>
              <a:t> : The available items are listed in the website for ordering.</a:t>
            </a:r>
          </a:p>
          <a:p>
            <a:pPr>
              <a:buSzPct val="27000"/>
              <a:buBlip>
                <a:blip r:embed="rId2"/>
              </a:buBlip>
            </a:pPr>
            <a:r>
              <a:rPr b="1">
                <a:latin typeface="Graphik"/>
                <a:ea typeface="Graphik"/>
                <a:cs typeface="Graphik"/>
                <a:sym typeface="Graphik"/>
              </a:rPr>
              <a:t>Details</a:t>
            </a:r>
            <a:r>
              <a:t> : Each item has it’s own page where all the details are mentioned like price, features, video, description and images.</a:t>
            </a:r>
          </a:p>
          <a:p>
            <a:pPr>
              <a:buSzPct val="27000"/>
              <a:buBlip>
                <a:blip r:embed="rId2"/>
              </a:buBlip>
            </a:pPr>
            <a:r>
              <a:rPr b="1">
                <a:latin typeface="Graphik"/>
                <a:ea typeface="Graphik"/>
                <a:cs typeface="Graphik"/>
                <a:sym typeface="Graphik"/>
              </a:rPr>
              <a:t>Reserve</a:t>
            </a:r>
            <a:r>
              <a:t> : User can reserve an item by filling the reservation form and submitting it.</a:t>
            </a:r>
          </a:p>
          <a:p>
            <a:pPr>
              <a:buSzPct val="27000"/>
              <a:buBlip>
                <a:blip r:embed="rId2"/>
              </a:buBlip>
            </a:pPr>
            <a:r>
              <a:rPr b="1">
                <a:latin typeface="Graphik"/>
                <a:ea typeface="Graphik"/>
                <a:cs typeface="Graphik"/>
                <a:sym typeface="Graphik"/>
              </a:rPr>
              <a:t>Responsive</a:t>
            </a:r>
            <a:r>
              <a:t> : The website is compatible with all devices.</a:t>
            </a:r>
          </a:p>
          <a:p>
            <a:pPr>
              <a:buSzPct val="27000"/>
              <a:buBlip>
                <a:blip r:embed="rId2"/>
              </a:buBlip>
            </a:pPr>
            <a:r>
              <a:rPr b="1">
                <a:latin typeface="Graphik"/>
                <a:ea typeface="Graphik"/>
                <a:cs typeface="Graphik"/>
                <a:sym typeface="Graphik"/>
              </a:rPr>
              <a:t>Contact</a:t>
            </a:r>
            <a:r>
              <a:t> : User can log queries or get in touch with the contact form.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onclusion :"/>
          <p:cNvSpPr txBox="1">
            <a:spLocks noGrp="1"/>
          </p:cNvSpPr>
          <p:nvPr>
            <p:ph type="title"/>
          </p:nvPr>
        </p:nvSpPr>
        <p:spPr>
          <a:prstGeom prst="rect">
            <a:avLst/>
          </a:prstGeom>
        </p:spPr>
        <p:txBody>
          <a:bodyPr/>
          <a:lstStyle>
            <a:lvl1pPr defTabSz="2316479">
              <a:defRPr sz="9500" spc="-95"/>
            </a:lvl1pPr>
          </a:lstStyle>
          <a:p>
            <a:r>
              <a:t>Conclusion :</a:t>
            </a:r>
          </a:p>
        </p:txBody>
      </p:sp>
      <p:sp>
        <p:nvSpPr>
          <p:cNvPr id="196" name="Our MG fitness website developed using HTML, CSS, Javascript and JQuery has resulted in a user friendly platform and will enhance the user experience.…"/>
          <p:cNvSpPr txBox="1">
            <a:spLocks noGrp="1"/>
          </p:cNvSpPr>
          <p:nvPr>
            <p:ph type="body" idx="1"/>
          </p:nvPr>
        </p:nvSpPr>
        <p:spPr>
          <a:prstGeom prst="rect">
            <a:avLst/>
          </a:prstGeom>
        </p:spPr>
        <p:txBody>
          <a:bodyPr/>
          <a:lstStyle/>
          <a:p>
            <a:pPr marL="0" indent="0">
              <a:buSzTx/>
              <a:buNone/>
            </a:pPr>
            <a:r>
              <a:t>Our MG fitness website developed using HTML, CSS, Javascript and JQuery has resulted in a user friendly platform and will enhance the user experience.</a:t>
            </a:r>
          </a:p>
          <a:p>
            <a:pPr marL="0" indent="0">
              <a:buSzTx/>
              <a:buNone/>
            </a:pPr>
            <a:r>
              <a:t>The responsive design allows the user to browse through all the devices without any hassle.</a:t>
            </a:r>
          </a:p>
          <a:p>
            <a:pPr marL="0" indent="0">
              <a:buSzTx/>
              <a:buNone/>
            </a:pPr>
            <a:r>
              <a:t>It allows the user to browse through all the equipment available in stock and order an item from the website. </a:t>
            </a:r>
          </a:p>
          <a:p>
            <a:pPr marL="0" indent="0">
              <a:buSzTx/>
              <a:buNone/>
            </a:pPr>
            <a:r>
              <a:t>Reserving an item making it much easier and straight forward for the end user by submitting a form.</a:t>
            </a:r>
          </a:p>
        </p:txBody>
      </p:sp>
    </p:spTree>
  </p:cSld>
  <p:clrMapOvr>
    <a:masterClrMapping/>
  </p:clrMapOvr>
  <p:transition spd="med"/>
</p:sld>
</file>

<file path=ppt/theme/theme1.xml><?xml version="1.0" encoding="utf-8"?>
<a:theme xmlns:a="http://schemas.openxmlformats.org/drawingml/2006/main"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Custom</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Graphik</vt:lpstr>
      <vt:lpstr>Graphik Light</vt:lpstr>
      <vt:lpstr>Helvetica Neue</vt:lpstr>
      <vt:lpstr>Produkt Extralight</vt:lpstr>
      <vt:lpstr>Produkt Light</vt:lpstr>
      <vt:lpstr>36_DynamicWavesLight</vt:lpstr>
      <vt:lpstr>MGFitness</vt:lpstr>
      <vt:lpstr>Contents :</vt:lpstr>
      <vt:lpstr>Scan QR code for MGFitness</vt:lpstr>
      <vt:lpstr>Introduction :</vt:lpstr>
      <vt:lpstr>Overview :</vt:lpstr>
      <vt:lpstr>Sitemap :</vt:lpstr>
      <vt:lpstr>Features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MGFitness</dc:title>
  <cp:lastModifiedBy>Gnanasekar Mani</cp:lastModifiedBy>
  <cp:revision>2</cp:revision>
  <dcterms:modified xsi:type="dcterms:W3CDTF">2024-03-29T11:48:47Z</dcterms:modified>
</cp:coreProperties>
</file>