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0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9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1FF8-D93B-4A74-8C0E-751C48E76873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0E1A-7AA3-461C-9424-FF946B1DD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nanas1295/holdhive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oldhive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3</cp:revision>
  <dcterms:created xsi:type="dcterms:W3CDTF">2025-01-13T19:11:16Z</dcterms:created>
  <dcterms:modified xsi:type="dcterms:W3CDTF">2025-01-13T19:16:06Z</dcterms:modified>
</cp:coreProperties>
</file>