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D139-F1E7-8D96-2759-CCDD2948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016EB-DE4E-B0A7-90E5-7973486A7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0D15-43AD-651D-181D-9BF097BD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568-7269-4BD4-ACA0-1AA352B3562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C90F8-702A-2889-EF96-A6C4427D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DD18A-450C-9DC2-1A7E-81487B04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4A43-8721-46D3-B429-16A4563A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46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B111-EFFA-EBAE-575E-F9E6DAAD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E08E3-B462-E90D-5F01-0059E6491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0D85-F18A-E5F1-E67A-8C23CD1F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568-7269-4BD4-ACA0-1AA352B3562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18B3-AC51-F186-B37A-6CAF6924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BE835-65D2-F404-5B27-A51395E3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4A43-8721-46D3-B429-16A4563A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26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C745C-51B3-1D98-07DE-B560315E4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198D7-2CA8-B8F9-2FFE-529215B50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508A5-114A-A0E3-1D9E-3083EFB7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568-7269-4BD4-ACA0-1AA352B3562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602F-0D19-EC65-61C2-CD698AC8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50C8-725E-5417-A4DD-1D31E382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4A43-8721-46D3-B429-16A4563A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9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BF62-3436-C831-F2D9-234A8126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6EDE-BCB8-DEB0-7C3B-AD821CC73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3E755-E81A-B01C-9B53-57A48242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568-7269-4BD4-ACA0-1AA352B3562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EC5D-7133-A56E-8124-6C980B9A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5B3F-2ED2-6AC9-159A-3CABA1D2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4A43-8721-46D3-B429-16A4563A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4F08-D1BE-42CC-F8FC-58EB72D3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26B8-7DAC-F1F8-F872-840C1672E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D53A1-F177-C83C-9E8C-92D7E76A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568-7269-4BD4-ACA0-1AA352B3562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F8B0A-2C84-20C6-27E0-3C7615C0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78BA1-CE74-17C9-9F66-607ABD62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4A43-8721-46D3-B429-16A4563A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00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4A5D-1088-F942-6065-579C7180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7B37-4F54-F24D-B902-497AF9345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DB7DE-8860-792E-4B70-A676B431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9FB54-0C00-F0B9-0EC5-88114369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568-7269-4BD4-ACA0-1AA352B3562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F29D3-1970-7DB1-CE9F-90256D7B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BA64F-C6BF-DBB5-630F-DCEB06C1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4A43-8721-46D3-B429-16A4563A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9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2922-2816-F57F-DAA3-660042C0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8465-14DA-CAAC-9C86-5BACF4582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2EAA3-2345-3663-145D-EB93B6A68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42C7C-FDCD-1E11-B68F-80A87DB42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71981-59FB-30A0-51DE-169C817B0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BBFAE-2A7C-3807-71F7-F83D5373F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568-7269-4BD4-ACA0-1AA352B3562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36BF0-6BFD-73B8-1758-B8B28F65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61351-4F4F-146C-5527-E259DC8C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4A43-8721-46D3-B429-16A4563A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44EA-473F-EDBB-5B5F-ACE0FEB4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04C9-A478-8151-2E1C-711DB10C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568-7269-4BD4-ACA0-1AA352B3562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00BEC-ECF6-7416-D07E-C742732D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10EDF-C770-6B09-62D4-BD8F89AC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4A43-8721-46D3-B429-16A4563A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6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F597A-18F6-42EF-6C6E-192B560A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568-7269-4BD4-ACA0-1AA352B3562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60FF-1118-90C4-CFA1-E2E145FB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FDDE8-BF1E-2C5E-51A2-651DA0F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4A43-8721-46D3-B429-16A4563A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3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000B-3A2A-4C9C-7E7B-E508F453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097FC-2ACB-DDAF-446F-38C7F882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C1561-4296-E178-DE48-7E09C0D18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4AFAE-F36D-0708-007A-DBEAB7A6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568-7269-4BD4-ACA0-1AA352B3562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C694B-A3D2-22BA-BFCD-84A435E8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816A0-8C97-AF78-35F0-479EC181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4A43-8721-46D3-B429-16A4563A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09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FE28-2586-48D3-641B-1854FC90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5A827-3E65-1AD1-0182-EC64B5C1D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3E86D-46DA-185D-C509-541C03FE1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D8A18-1581-D1B7-DAFA-775FC6F8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4568-7269-4BD4-ACA0-1AA352B3562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BA1B2-A4AB-3845-5FFD-D20A1F75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39775-2CF8-75E7-F6B2-9D54E10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74A43-8721-46D3-B429-16A4563A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2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13BA6-34B8-7287-9CFE-9E2A80EE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D8AEF-A019-A34C-5ADC-8706C722D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23C9-A371-BC61-302B-89CD4C98D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34568-7269-4BD4-ACA0-1AA352B3562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C75F-5E28-C4BC-EB8D-F82060A44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8482-D52B-198D-6717-BB97E328E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74A43-8721-46D3-B429-16A4563A8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9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green people and dollar signs&#10;&#10;AI-generated content may be incorrect.">
            <a:extLst>
              <a:ext uri="{FF2B5EF4-FFF2-40B4-BE49-F238E27FC236}">
                <a16:creationId xmlns:a16="http://schemas.microsoft.com/office/drawing/2014/main" id="{DD63B7CE-A765-AE05-6E38-E0B67478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5" b="11515"/>
          <a:stretch>
            <a:fillRect/>
          </a:stretch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A86EB2-3C80-0509-ADBD-62D309B7EC8A}"/>
              </a:ext>
            </a:extLst>
          </p:cNvPr>
          <p:cNvSpPr txBox="1"/>
          <p:nvPr/>
        </p:nvSpPr>
        <p:spPr>
          <a:xfrm>
            <a:off x="6096000" y="4531807"/>
            <a:ext cx="4729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39242"/>
                </a:solidFill>
                <a:latin typeface="Montserrat" pitchFamily="2" charset="0"/>
              </a:rPr>
              <a:t>Save Together, Achieve Together</a:t>
            </a:r>
            <a:endParaRPr lang="en-IN" sz="2000" i="1" dirty="0">
              <a:solidFill>
                <a:srgbClr val="039242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87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54C0A-8B0D-88E6-AEE3-0175E283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Montserrat" pitchFamily="2" charset="0"/>
              </a:rPr>
              <a:t>Overview</a:t>
            </a:r>
            <a:endParaRPr lang="en-IN" sz="5400" dirty="0">
              <a:latin typeface="Montserrat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8A3A-9607-E2B8-C3DD-14FBA4978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 err="1">
                <a:latin typeface="Montserrat" pitchFamily="2" charset="0"/>
              </a:rPr>
              <a:t>Peer$ave</a:t>
            </a:r>
            <a:r>
              <a:rPr lang="en-US" sz="2000" dirty="0">
                <a:latin typeface="Montserrat" pitchFamily="2" charset="0"/>
              </a:rPr>
              <a:t> is a website that makes saving money social and fun.</a:t>
            </a:r>
            <a:r>
              <a:rPr lang="en-IN" sz="2000" dirty="0">
                <a:latin typeface="Montserrat" pitchFamily="2" charset="0"/>
              </a:rPr>
              <a:t> Our project allows you to contribute money towards goals, personal and collaborative, with your friends and family. </a:t>
            </a:r>
          </a:p>
          <a:p>
            <a:r>
              <a:rPr lang="en-IN" sz="2000" dirty="0">
                <a:latin typeface="Montserrat" pitchFamily="2" charset="0"/>
              </a:rPr>
              <a:t>You can set a financial target like a group trip or a meet up for dinner, and members can contribute regularly while tracking the group’s progress.</a:t>
            </a:r>
          </a:p>
          <a:p>
            <a:r>
              <a:rPr lang="en-IN" sz="2000" dirty="0">
                <a:latin typeface="Montserrat" pitchFamily="2" charset="0"/>
              </a:rPr>
              <a:t>It can also be used for personal goals, like fundraisers for medical treatment, or towards helping a friend buy their dream car; the only limit to your goals is your imagination.</a:t>
            </a:r>
          </a:p>
          <a:p>
            <a:r>
              <a:rPr lang="en-IN" sz="2000" dirty="0">
                <a:latin typeface="Montserrat" pitchFamily="2" charset="0"/>
              </a:rPr>
              <a:t>With accountability and gamification, </a:t>
            </a:r>
            <a:r>
              <a:rPr lang="en-IN" sz="2000" dirty="0" err="1">
                <a:latin typeface="Montserrat" pitchFamily="2" charset="0"/>
              </a:rPr>
              <a:t>Peer$ave</a:t>
            </a:r>
            <a:r>
              <a:rPr lang="en-IN" sz="2000" dirty="0">
                <a:latin typeface="Montserrat" pitchFamily="2" charset="0"/>
              </a:rPr>
              <a:t> transforms the process of saving money into a shared journey.</a:t>
            </a:r>
            <a:endParaRPr lang="en-US" sz="2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5291-3C73-7E0D-6AB6-A87176D9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itchFamily="2" charset="0"/>
              </a:rPr>
              <a:t>The Problem</a:t>
            </a:r>
            <a:endParaRPr lang="en-IN" dirty="0">
              <a:latin typeface="Montserra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4AFE-2FCC-3FC7-93B2-3F7670B4A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Montserrat" pitchFamily="2" charset="0"/>
              </a:rPr>
              <a:t>We all like earning money</a:t>
            </a:r>
            <a:r>
              <a:rPr lang="en-US" sz="2000">
                <a:latin typeface="Montserrat" pitchFamily="2" charset="0"/>
              </a:rPr>
              <a:t>, right? </a:t>
            </a:r>
            <a:endParaRPr lang="en-IN" sz="20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6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132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Montserrat</vt:lpstr>
      <vt:lpstr>Office Theme</vt:lpstr>
      <vt:lpstr>PowerPoint Presentation</vt:lpstr>
      <vt:lpstr>Overview</vt:lpstr>
      <vt:lpstr>The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Suhail Kyle Karandikar</dc:creator>
  <cp:lastModifiedBy>Suhail Kyle Karandikar</cp:lastModifiedBy>
  <cp:revision>3</cp:revision>
  <dcterms:created xsi:type="dcterms:W3CDTF">2025-09-21T04:47:30Z</dcterms:created>
  <dcterms:modified xsi:type="dcterms:W3CDTF">2025-09-21T13:02:35Z</dcterms:modified>
</cp:coreProperties>
</file>