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060971-7757-4CA0-B272-C84CF41A9E5D}">
  <a:tblStyle styleId="{58060971-7757-4CA0-B272-C84CF41A9E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87d5f3343_0_1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87d5f3343_0_1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87d5f3343_0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87d5f3343_0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87d5f3343_0_1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87d5f3343_0_1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87d5f3343_0_1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87d5f3343_0_1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87d5f3343_0_1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87d5f3343_0_1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87d5f3343_0_1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87d5f3343_0_1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87d5f3343_0_1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87d5f3343_0_1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87d5f3343_0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87d5f3343_0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87d5f3343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87d5f3343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87d5f3343_0_1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87d5f3343_0_1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87d5f3343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87d5f3343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87d5f3343_0_1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87d5f3343_0_1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87d5f3343_0_1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87d5f3343_0_1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87d5f3343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87d5f3343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87d5f3343_0_1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87d5f3343_0_1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87d5f3343_0_1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87d5f3343_0_1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87d5f3343_0_1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87d5f3343_0_1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2328575" y="2541825"/>
            <a:ext cx="74868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Balaraj\Downloads\unnamed.jpg"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12375" cy="13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0" y="614625"/>
            <a:ext cx="11684700" cy="24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 OF TELANGA</a:t>
            </a:r>
            <a:r>
              <a:rPr b="1" lang="en-GB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</a:t>
            </a:r>
            <a:r>
              <a:rPr b="1" lang="en-GB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TECHNICAL </a:t>
            </a:r>
            <a:r>
              <a:rPr b="1" lang="en-GB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</a:t>
            </a:r>
            <a:endParaRPr b="1" sz="1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</a:t>
            </a:r>
            <a:r>
              <a:rPr b="1" lang="en-GB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J.N. GOVERNMENT POLY</a:t>
            </a:r>
            <a:r>
              <a:rPr b="1" lang="en-GB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</a:t>
            </a:r>
            <a:endParaRPr b="1" sz="1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r>
              <a:rPr b="1" lang="en-GB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RAMANATHAPUR, HYDERABAD-500013</a:t>
            </a:r>
            <a:endParaRPr b="1" sz="1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206300"/>
            <a:ext cx="8520600" cy="607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PROTOTYPE :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9950"/>
            <a:ext cx="8520601" cy="33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23"/>
          <p:cNvGraphicFramePr/>
          <p:nvPr/>
        </p:nvGraphicFramePr>
        <p:xfrm>
          <a:off x="244825" y="12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{58060971-7757-4CA0-B272-C84CF41A9E5D}</a:tableStyleId>
              </a:tblPr>
              <a:tblGrid>
                <a:gridCol w="2884775"/>
                <a:gridCol w="2884775"/>
                <a:gridCol w="2884775"/>
              </a:tblGrid>
              <a:tr h="812250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Char char="●"/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 and Humidity Sensor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DHT11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37415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Sensor measuring ambient temperature and humidity for environmental monitoring.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69500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Char char="●"/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Fire Detector Sensor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7415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Device sensing flames or high temperatures, triggering alarms for fire safety.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55042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Char char="●"/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Gas Sensor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MQ2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37415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sensor detecting gases like methane and carbon monoxide, alerting in case of hazardous levels.</a:t>
                      </a:r>
                      <a:endParaRPr sz="1500">
                        <a:solidFill>
                          <a:srgbClr val="37415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151"/>
                        </a:buClr>
                        <a:buSzPts val="1200"/>
                        <a:buFont typeface="Roboto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SENSORS USED :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850" y="1377425"/>
            <a:ext cx="1233250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 b="4275" l="0" r="0" t="2170"/>
          <a:stretch/>
        </p:blipFill>
        <p:spPr>
          <a:xfrm>
            <a:off x="3818150" y="2123024"/>
            <a:ext cx="1116675" cy="7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8138" y="3365250"/>
            <a:ext cx="123325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SOFTWARE :</a:t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ARDUINO IDE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EMBEDDED C LANGUAGE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MATERIALS USED :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HARDWARE :</a:t>
            </a:r>
            <a:endParaRPr b="1" sz="18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MQ2 GAS SENSOR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DHT11 TEMPERATURE &amp; HUMIDITY SENSOR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LM2596S BUCK CONVERTER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12V RELAY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ARDUINO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WIFI MODEM ESP826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WITH EXISTING ROBOTS : 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Monitoring: </a:t>
            </a: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robot offers a broader range of environmental monitoring, including gas, temperature and humidity, surpassing some existing systems.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Response: </a:t>
            </a: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ability of the robot to autonomously respond to emergencies sets it apart from certain robots that may require manual intervention.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Versatility:</a:t>
            </a: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Unlike specialized robots, this system integrates multiple functionalities, providing a more holistic approach to mine safety.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Safety: </a:t>
            </a: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Minimizes risks to human miners by detecting and responding to potential dangers.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Monitoring:</a:t>
            </a: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immediate data on environmental conditions to prevent accidents.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Operation:</a:t>
            </a: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Reduces the need for human intervention in hazardous situations.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Emergency Response:</a:t>
            </a: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Enables timely and efficient responses to fire incidents or gas leaks.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Gas Analysis:</a:t>
            </a:r>
            <a:endParaRPr b="1"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advanced gas sensors for more precise identification of specific gases, providing detailed information on the type and concentration levels.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for Predictive Analysis:</a:t>
            </a:r>
            <a:endParaRPr b="1"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machine learning algorithms to analyze historical data and predict potential hazards, enhancing the system's predictive capabilities.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EXPANSION 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3811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Navigation Enhancement:</a:t>
            </a:r>
            <a:endParaRPr b="1"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Upgrade the robot's navigation system to include advanced mapping and path optimization algorithms for more efficient and adaptable exploration.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Robotic Arm:</a:t>
            </a:r>
            <a:endParaRPr b="1"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a robotic arm for additional functionalities, such as sample collection, structural inspections, or even basic repair tasks within the mine.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5000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GB" sz="5000">
                <a:latin typeface="Times New Roman"/>
                <a:ea typeface="Times New Roman"/>
                <a:cs typeface="Times New Roman"/>
                <a:sym typeface="Times New Roman"/>
              </a:rPr>
              <a:t>THANK YOU….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829"/>
              <a:t>Team Member:</a:t>
            </a:r>
            <a:r>
              <a:rPr lang="en-GB" sz="1829"/>
              <a:t>												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Char char="●"/>
            </a:pPr>
            <a:r>
              <a:rPr lang="en-GB" sz="1829"/>
              <a:t>21002-EE-090 R. SHASHI KUMAR                                                                     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GB" sz="1829"/>
              <a:t>21002-EE-114 D. GNANA  TEJA                                                                                                                              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GB" sz="1829"/>
              <a:t>21002-EE-068 B. VENKAT RAJ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GB" sz="1829"/>
              <a:t>21002-EE-113  BHARATH KUMAR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GB" sz="1829"/>
              <a:t>21002-EE-084  MEGHANA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GB" sz="1829"/>
              <a:t>21002-EE-106  SARIKA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90"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66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b="1" i="1" lang="en-GB" sz="3066" u="sng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GB" sz="3066" u="sng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Coal Mining Safety Robot Using IoT</a:t>
            </a:r>
            <a:endParaRPr b="1" i="1" sz="3666" u="sng">
              <a:solidFill>
                <a:schemeClr val="accent4"/>
              </a:solidFill>
            </a:endParaRPr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Project Guide: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SRI A . KISHORE SIR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coal mining safety robot is an intelligent security system designed to operate in hazardous environments. 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Equipped with sensors , it monitors conditions such as temperature, gas, smoke, and humidity in coal mines, ensuring real-time detection of potential dangers and enhancing overall safety standards.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ABSTRACT :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b="1" lang="en-GB" sz="8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Coal Dust Inhalation:</a:t>
            </a:r>
            <a:endParaRPr b="1" sz="8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○"/>
            </a:pPr>
            <a:r>
              <a:rPr b="1" lang="en-GB" sz="8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Hazard:</a:t>
            </a:r>
            <a:r>
              <a:rPr lang="en-GB" sz="8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Inhalation of coal dust.</a:t>
            </a:r>
            <a:endParaRPr sz="8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○"/>
            </a:pPr>
            <a:r>
              <a:rPr b="1" lang="en-GB" sz="8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Risk:</a:t>
            </a:r>
            <a:r>
              <a:rPr lang="en-GB" sz="8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Respiratory diseases, such as coal workers' pneumoconiosis (black lung disease), chronic obstructive pulmonary disease (COPD), and other lung disorders.</a:t>
            </a:r>
            <a:endParaRPr sz="8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b="1" lang="en-GB" sz="8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Gas Emissions:</a:t>
            </a:r>
            <a:endParaRPr b="1" sz="8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○"/>
            </a:pPr>
            <a:r>
              <a:rPr b="1" lang="en-GB" sz="8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Hazard:</a:t>
            </a:r>
            <a:r>
              <a:rPr lang="en-GB" sz="8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Presence of toxic gases like methane (CH4) and carbon monoxide (CO).</a:t>
            </a:r>
            <a:endParaRPr sz="8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○"/>
            </a:pPr>
            <a:r>
              <a:rPr b="1" lang="en-GB" sz="8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Risk:</a:t>
            </a:r>
            <a:r>
              <a:rPr lang="en-GB" sz="8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Explosions, as methane is highly flammable; carbon monoxide poisoning leading to respiratory failure.</a:t>
            </a:r>
            <a:endParaRPr sz="8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66666"/>
              <a:buChar char="●"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HAZARDS &amp; RISKS IN COAL MINING 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584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Fires and Explosions:</a:t>
            </a:r>
            <a:endParaRPr b="1"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Char char="○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Hazard:</a:t>
            </a: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Ignition of methane, coal dust, or other flammable materials.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Char char="○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Risk:</a:t>
            </a: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Serious injuries, fatalities, and damage to mine infrastructure.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rPr lang="en-GB" sz="2100"/>
              <a:t>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To overcome these problems faced by miners , this coal mining robot helps in prevention of these problems.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Mine Rescue Robots: </a:t>
            </a: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for search and rescue operations in case of accidents.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Gas Detection Drones: </a:t>
            </a: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Employed to monitor gas concentrations in large mining areas.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Sensor Networks:</a:t>
            </a: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Deployed for continuous monitoring of environmental parameters.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EXISTING COAL MINING SAFETY ROBOTS 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miner safety by detecting and alerting to hazardous conditions in coal mines.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real-time data on environmental parameters like gas concentration, temperature, and humidity.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emergency response capabilities for potential fire incidents or gas leaks inside the mine.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64300"/>
            <a:ext cx="85206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None/>
            </a:pPr>
            <a:r>
              <a:rPr b="1" lang="en-GB" sz="8054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 and Data Collection:</a:t>
            </a:r>
            <a:endParaRPr b="1" sz="8054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464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-GB" sz="8054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robot is equipped with a suite of sensors including gas sensors, temperature sensors, smoke detectors, and humidity sensors.</a:t>
            </a:r>
            <a:endParaRPr sz="8054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464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-GB" sz="8054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sensors continuously monitor the environmental conditions within the coal mine.</a:t>
            </a:r>
            <a:endParaRPr sz="8054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None/>
            </a:pPr>
            <a:r>
              <a:rPr b="1" lang="en-GB" sz="8054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Monitoring:</a:t>
            </a:r>
            <a:endParaRPr b="1" sz="8054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464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-GB" sz="8054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robot processes the data obtained from the sensors in real-time to assess the levels of gases (CO, CO2, CH4), temperature and humidity.</a:t>
            </a:r>
            <a:endParaRPr sz="8054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: 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6697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None/>
            </a:pPr>
            <a:r>
              <a:rPr b="1" lang="en-GB" sz="8054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 Detection:</a:t>
            </a:r>
            <a:endParaRPr b="1" sz="8054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464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-GB" sz="8054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is programmed with predefined threshold values for each parameter. If any of these values exceed the safety limits, it triggers an alert for potential hazards.</a:t>
            </a:r>
            <a:endParaRPr sz="8054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None/>
            </a:pPr>
            <a:r>
              <a:rPr b="1" lang="en-GB" sz="8054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 System Activation:</a:t>
            </a:r>
            <a:endParaRPr b="1" sz="8054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464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-GB" sz="8054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event of detecting abnormal conditions, the robot initiates an alert system.</a:t>
            </a:r>
            <a:endParaRPr sz="8054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464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●"/>
            </a:pPr>
            <a:r>
              <a:rPr lang="en-GB" sz="8054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gas detection, it may activate a visual signal, such as a colored light, and an audible alarm like a buzzer to warn nearby miners.</a:t>
            </a:r>
            <a:endParaRPr sz="8054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