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3" r:id="rId19"/>
    <p:sldId id="275"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C55F0-A05F-4F27-9031-9C0FAB6DF279}" v="25" dt="2024-02-23T06:54:14.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masu gnana vaishnavi" userId="702302cf581d62c5" providerId="LiveId" clId="{C60C55F0-A05F-4F27-9031-9C0FAB6DF279}"/>
    <pc:docChg chg="custSel addSld modSld">
      <pc:chgData name="kothamasu gnana vaishnavi" userId="702302cf581d62c5" providerId="LiveId" clId="{C60C55F0-A05F-4F27-9031-9C0FAB6DF279}" dt="2024-02-23T06:54:14.463" v="370" actId="1076"/>
      <pc:docMkLst>
        <pc:docMk/>
      </pc:docMkLst>
      <pc:sldChg chg="addSp modSp mod">
        <pc:chgData name="kothamasu gnana vaishnavi" userId="702302cf581d62c5" providerId="LiveId" clId="{C60C55F0-A05F-4F27-9031-9C0FAB6DF279}" dt="2024-02-23T06:53:06.754" v="361" actId="1076"/>
        <pc:sldMkLst>
          <pc:docMk/>
          <pc:sldMk cId="1447353883" sldId="256"/>
        </pc:sldMkLst>
        <pc:spChg chg="mod">
          <ac:chgData name="kothamasu gnana vaishnavi" userId="702302cf581d62c5" providerId="LiveId" clId="{C60C55F0-A05F-4F27-9031-9C0FAB6DF279}" dt="2024-02-23T06:53:04.258" v="360" actId="1076"/>
          <ac:spMkLst>
            <pc:docMk/>
            <pc:sldMk cId="1447353883" sldId="256"/>
            <ac:spMk id="2" creationId="{67BBD15A-AA2B-0F79-D339-092969326248}"/>
          </ac:spMkLst>
        </pc:spChg>
        <pc:spChg chg="add mod">
          <ac:chgData name="kothamasu gnana vaishnavi" userId="702302cf581d62c5" providerId="LiveId" clId="{C60C55F0-A05F-4F27-9031-9C0FAB6DF279}" dt="2024-02-23T06:53:06.754" v="361" actId="1076"/>
          <ac:spMkLst>
            <pc:docMk/>
            <pc:sldMk cId="1447353883" sldId="256"/>
            <ac:spMk id="3" creationId="{A5133AAE-0BF5-5993-1AC4-2E8C63D0EC75}"/>
          </ac:spMkLst>
        </pc:spChg>
      </pc:sldChg>
      <pc:sldChg chg="modSp mod">
        <pc:chgData name="kothamasu gnana vaishnavi" userId="702302cf581d62c5" providerId="LiveId" clId="{C60C55F0-A05F-4F27-9031-9C0FAB6DF279}" dt="2024-02-23T06:43:50.056" v="148" actId="1076"/>
        <pc:sldMkLst>
          <pc:docMk/>
          <pc:sldMk cId="3358985453" sldId="264"/>
        </pc:sldMkLst>
        <pc:spChg chg="mod">
          <ac:chgData name="kothamasu gnana vaishnavi" userId="702302cf581d62c5" providerId="LiveId" clId="{C60C55F0-A05F-4F27-9031-9C0FAB6DF279}" dt="2024-02-23T06:43:50.056" v="148" actId="1076"/>
          <ac:spMkLst>
            <pc:docMk/>
            <pc:sldMk cId="3358985453" sldId="264"/>
            <ac:spMk id="3" creationId="{103B90BD-20F4-D3A1-9916-687060C0A90B}"/>
          </ac:spMkLst>
        </pc:spChg>
      </pc:sldChg>
      <pc:sldChg chg="modSp mod">
        <pc:chgData name="kothamasu gnana vaishnavi" userId="702302cf581d62c5" providerId="LiveId" clId="{C60C55F0-A05F-4F27-9031-9C0FAB6DF279}" dt="2024-02-23T06:42:33.986" v="93" actId="20577"/>
        <pc:sldMkLst>
          <pc:docMk/>
          <pc:sldMk cId="1180705361" sldId="265"/>
        </pc:sldMkLst>
        <pc:spChg chg="mod">
          <ac:chgData name="kothamasu gnana vaishnavi" userId="702302cf581d62c5" providerId="LiveId" clId="{C60C55F0-A05F-4F27-9031-9C0FAB6DF279}" dt="2024-02-23T06:42:33.986" v="93" actId="20577"/>
          <ac:spMkLst>
            <pc:docMk/>
            <pc:sldMk cId="1180705361" sldId="265"/>
            <ac:spMk id="3" creationId="{79249FE8-DF10-93FC-31DE-3A383C2C4138}"/>
          </ac:spMkLst>
        </pc:spChg>
      </pc:sldChg>
      <pc:sldChg chg="modSp">
        <pc:chgData name="kothamasu gnana vaishnavi" userId="702302cf581d62c5" providerId="LiveId" clId="{C60C55F0-A05F-4F27-9031-9C0FAB6DF279}" dt="2024-02-23T06:39:02.521" v="11" actId="1076"/>
        <pc:sldMkLst>
          <pc:docMk/>
          <pc:sldMk cId="2227516812" sldId="266"/>
        </pc:sldMkLst>
        <pc:picChg chg="mod">
          <ac:chgData name="kothamasu gnana vaishnavi" userId="702302cf581d62c5" providerId="LiveId" clId="{C60C55F0-A05F-4F27-9031-9C0FAB6DF279}" dt="2024-02-23T06:39:02.521" v="11" actId="1076"/>
          <ac:picMkLst>
            <pc:docMk/>
            <pc:sldMk cId="2227516812" sldId="266"/>
            <ac:picMk id="4098" creationId="{5107FF1F-D6FD-A9B0-CA8D-1530390F3068}"/>
          </ac:picMkLst>
        </pc:picChg>
      </pc:sldChg>
      <pc:sldChg chg="modSp mod">
        <pc:chgData name="kothamasu gnana vaishnavi" userId="702302cf581d62c5" providerId="LiveId" clId="{C60C55F0-A05F-4F27-9031-9C0FAB6DF279}" dt="2024-02-23T06:37:33.046" v="7" actId="1076"/>
        <pc:sldMkLst>
          <pc:docMk/>
          <pc:sldMk cId="240116201" sldId="271"/>
        </pc:sldMkLst>
        <pc:spChg chg="mod">
          <ac:chgData name="kothamasu gnana vaishnavi" userId="702302cf581d62c5" providerId="LiveId" clId="{C60C55F0-A05F-4F27-9031-9C0FAB6DF279}" dt="2024-02-23T06:37:33.046" v="7" actId="1076"/>
          <ac:spMkLst>
            <pc:docMk/>
            <pc:sldMk cId="240116201" sldId="271"/>
            <ac:spMk id="3" creationId="{CDCAB5A5-948C-3ABF-B43E-FCC1B2A6BE87}"/>
          </ac:spMkLst>
        </pc:spChg>
      </pc:sldChg>
      <pc:sldChg chg="addSp modSp mod">
        <pc:chgData name="kothamasu gnana vaishnavi" userId="702302cf581d62c5" providerId="LiveId" clId="{C60C55F0-A05F-4F27-9031-9C0FAB6DF279}" dt="2024-02-23T06:36:41.928" v="5" actId="1076"/>
        <pc:sldMkLst>
          <pc:docMk/>
          <pc:sldMk cId="3760875172" sldId="272"/>
        </pc:sldMkLst>
        <pc:spChg chg="add mod">
          <ac:chgData name="kothamasu gnana vaishnavi" userId="702302cf581d62c5" providerId="LiveId" clId="{C60C55F0-A05F-4F27-9031-9C0FAB6DF279}" dt="2024-02-23T06:36:41.928" v="5" actId="1076"/>
          <ac:spMkLst>
            <pc:docMk/>
            <pc:sldMk cId="3760875172" sldId="272"/>
            <ac:spMk id="5" creationId="{0D1615DA-C568-D7B1-29AB-86F2E4D86A02}"/>
          </ac:spMkLst>
        </pc:spChg>
      </pc:sldChg>
      <pc:sldChg chg="addSp delSp modSp mod">
        <pc:chgData name="kothamasu gnana vaishnavi" userId="702302cf581d62c5" providerId="LiveId" clId="{C60C55F0-A05F-4F27-9031-9C0FAB6DF279}" dt="2024-02-23T06:54:14.463" v="370" actId="1076"/>
        <pc:sldMkLst>
          <pc:docMk/>
          <pc:sldMk cId="2466315111" sldId="276"/>
        </pc:sldMkLst>
        <pc:spChg chg="del">
          <ac:chgData name="kothamasu gnana vaishnavi" userId="702302cf581d62c5" providerId="LiveId" clId="{C60C55F0-A05F-4F27-9031-9C0FAB6DF279}" dt="2024-02-23T06:53:34.992" v="362" actId="478"/>
          <ac:spMkLst>
            <pc:docMk/>
            <pc:sldMk cId="2466315111" sldId="276"/>
            <ac:spMk id="2" creationId="{D75A6AED-B3A4-6B82-9ABC-E162A4002F13}"/>
          </ac:spMkLst>
        </pc:spChg>
        <pc:picChg chg="add mod">
          <ac:chgData name="kothamasu gnana vaishnavi" userId="702302cf581d62c5" providerId="LiveId" clId="{C60C55F0-A05F-4F27-9031-9C0FAB6DF279}" dt="2024-02-23T06:54:14.463" v="370" actId="1076"/>
          <ac:picMkLst>
            <pc:docMk/>
            <pc:sldMk cId="2466315111" sldId="276"/>
            <ac:picMk id="1026" creationId="{6EE0A2C8-8450-E36B-46C0-26138F3B4189}"/>
          </ac:picMkLst>
        </pc:picChg>
      </pc:sldChg>
      <pc:sldChg chg="addSp modSp new mod">
        <pc:chgData name="kothamasu gnana vaishnavi" userId="702302cf581d62c5" providerId="LiveId" clId="{C60C55F0-A05F-4F27-9031-9C0FAB6DF279}" dt="2024-02-23T06:41:47.498" v="46" actId="1076"/>
        <pc:sldMkLst>
          <pc:docMk/>
          <pc:sldMk cId="1476001514" sldId="277"/>
        </pc:sldMkLst>
        <pc:spChg chg="add mod">
          <ac:chgData name="kothamasu gnana vaishnavi" userId="702302cf581d62c5" providerId="LiveId" clId="{C60C55F0-A05F-4F27-9031-9C0FAB6DF279}" dt="2024-02-23T06:41:47.498" v="46" actId="1076"/>
          <ac:spMkLst>
            <pc:docMk/>
            <pc:sldMk cId="1476001514" sldId="277"/>
            <ac:spMk id="2" creationId="{9CD02822-CA9A-1A9B-D77B-B4482D0B182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1509A-7A7E-48CA-8EB5-BC525B368F6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5C268EF-2BC8-46E0-8FA8-2359CCDCA3EE}">
      <dgm:prSet phldrT="[Text]"/>
      <dgm:spPr/>
      <dgm:t>
        <a:bodyPr/>
        <a:lstStyle/>
        <a:p>
          <a:r>
            <a:rPr lang="en-IN" dirty="0"/>
            <a:t>Attacks</a:t>
          </a:r>
        </a:p>
      </dgm:t>
    </dgm:pt>
    <dgm:pt modelId="{A81A67AC-D3A2-45E3-ACD1-15E089B31C0E}" type="parTrans" cxnId="{4E67325A-9967-40FE-9C89-71530E54F7C4}">
      <dgm:prSet/>
      <dgm:spPr/>
      <dgm:t>
        <a:bodyPr/>
        <a:lstStyle/>
        <a:p>
          <a:endParaRPr lang="en-IN"/>
        </a:p>
      </dgm:t>
    </dgm:pt>
    <dgm:pt modelId="{CD714F16-F40A-4D2B-9212-38440FA79D76}" type="sibTrans" cxnId="{4E67325A-9967-40FE-9C89-71530E54F7C4}">
      <dgm:prSet/>
      <dgm:spPr/>
      <dgm:t>
        <a:bodyPr/>
        <a:lstStyle/>
        <a:p>
          <a:endParaRPr lang="en-IN"/>
        </a:p>
      </dgm:t>
    </dgm:pt>
    <dgm:pt modelId="{FC573809-69A3-47E7-A2AA-A15677730091}">
      <dgm:prSet phldrT="[Text]"/>
      <dgm:spPr/>
      <dgm:t>
        <a:bodyPr/>
        <a:lstStyle/>
        <a:p>
          <a:r>
            <a:rPr lang="en-IN" dirty="0"/>
            <a:t>Active Attacks</a:t>
          </a:r>
        </a:p>
      </dgm:t>
    </dgm:pt>
    <dgm:pt modelId="{C65911A5-3BA2-47D4-B5DE-23C8E0DA9DC3}" type="parTrans" cxnId="{9036D797-DB4C-418C-AF46-B409260F2C6D}">
      <dgm:prSet/>
      <dgm:spPr/>
      <dgm:t>
        <a:bodyPr/>
        <a:lstStyle/>
        <a:p>
          <a:endParaRPr lang="en-IN"/>
        </a:p>
      </dgm:t>
    </dgm:pt>
    <dgm:pt modelId="{463181A9-2155-482F-AE83-2D585E599809}" type="sibTrans" cxnId="{9036D797-DB4C-418C-AF46-B409260F2C6D}">
      <dgm:prSet/>
      <dgm:spPr/>
      <dgm:t>
        <a:bodyPr/>
        <a:lstStyle/>
        <a:p>
          <a:endParaRPr lang="en-IN"/>
        </a:p>
      </dgm:t>
    </dgm:pt>
    <dgm:pt modelId="{7535F731-E64A-465D-A31C-C8AB3C1984B8}">
      <dgm:prSet phldrT="[Text]"/>
      <dgm:spPr/>
      <dgm:t>
        <a:bodyPr/>
        <a:lstStyle/>
        <a:p>
          <a:r>
            <a:rPr lang="en-IN" dirty="0"/>
            <a:t>Passive Attacks</a:t>
          </a:r>
        </a:p>
      </dgm:t>
    </dgm:pt>
    <dgm:pt modelId="{6357617E-F11B-4B0D-8E03-844C67C60BD7}" type="parTrans" cxnId="{5DF48A9E-ADBF-4BA1-912C-BB505F575E82}">
      <dgm:prSet/>
      <dgm:spPr/>
      <dgm:t>
        <a:bodyPr/>
        <a:lstStyle/>
        <a:p>
          <a:endParaRPr lang="en-IN"/>
        </a:p>
      </dgm:t>
    </dgm:pt>
    <dgm:pt modelId="{0F701F12-F600-4BE9-92D0-15885C688B81}" type="sibTrans" cxnId="{5DF48A9E-ADBF-4BA1-912C-BB505F575E82}">
      <dgm:prSet/>
      <dgm:spPr/>
      <dgm:t>
        <a:bodyPr/>
        <a:lstStyle/>
        <a:p>
          <a:endParaRPr lang="en-IN"/>
        </a:p>
      </dgm:t>
    </dgm:pt>
    <dgm:pt modelId="{0B09CC30-1DCC-4E19-B840-F965D20C71CD}" type="pres">
      <dgm:prSet presAssocID="{F991509A-7A7E-48CA-8EB5-BC525B368F6C}" presName="hierChild1" presStyleCnt="0">
        <dgm:presLayoutVars>
          <dgm:orgChart val="1"/>
          <dgm:chPref val="1"/>
          <dgm:dir/>
          <dgm:animOne val="branch"/>
          <dgm:animLvl val="lvl"/>
          <dgm:resizeHandles/>
        </dgm:presLayoutVars>
      </dgm:prSet>
      <dgm:spPr/>
    </dgm:pt>
    <dgm:pt modelId="{5402CC4B-60F4-4084-B49E-98549744F9B1}" type="pres">
      <dgm:prSet presAssocID="{C5C268EF-2BC8-46E0-8FA8-2359CCDCA3EE}" presName="hierRoot1" presStyleCnt="0">
        <dgm:presLayoutVars>
          <dgm:hierBranch val="init"/>
        </dgm:presLayoutVars>
      </dgm:prSet>
      <dgm:spPr/>
    </dgm:pt>
    <dgm:pt modelId="{F23B41FA-7908-4FDE-9EA0-115CC8127ED8}" type="pres">
      <dgm:prSet presAssocID="{C5C268EF-2BC8-46E0-8FA8-2359CCDCA3EE}" presName="rootComposite1" presStyleCnt="0"/>
      <dgm:spPr/>
    </dgm:pt>
    <dgm:pt modelId="{0161722C-E001-4D16-9C73-9507DCA4C7D1}" type="pres">
      <dgm:prSet presAssocID="{C5C268EF-2BC8-46E0-8FA8-2359CCDCA3EE}" presName="rootText1" presStyleLbl="node0" presStyleIdx="0" presStyleCnt="1">
        <dgm:presLayoutVars>
          <dgm:chPref val="3"/>
        </dgm:presLayoutVars>
      </dgm:prSet>
      <dgm:spPr/>
    </dgm:pt>
    <dgm:pt modelId="{8C028E5A-CA83-4836-9D8A-6982A5B1A5DA}" type="pres">
      <dgm:prSet presAssocID="{C5C268EF-2BC8-46E0-8FA8-2359CCDCA3EE}" presName="rootConnector1" presStyleLbl="node1" presStyleIdx="0" presStyleCnt="0"/>
      <dgm:spPr/>
    </dgm:pt>
    <dgm:pt modelId="{11547048-550D-414E-A8F7-2ACE50EE2D66}" type="pres">
      <dgm:prSet presAssocID="{C5C268EF-2BC8-46E0-8FA8-2359CCDCA3EE}" presName="hierChild2" presStyleCnt="0"/>
      <dgm:spPr/>
    </dgm:pt>
    <dgm:pt modelId="{66F18A2C-1179-4FC6-978D-F0BAF6DEC53A}" type="pres">
      <dgm:prSet presAssocID="{C65911A5-3BA2-47D4-B5DE-23C8E0DA9DC3}" presName="Name37" presStyleLbl="parChTrans1D2" presStyleIdx="0" presStyleCnt="2"/>
      <dgm:spPr/>
    </dgm:pt>
    <dgm:pt modelId="{A974C5C3-B41B-4B3C-9F7E-AED21A650DBD}" type="pres">
      <dgm:prSet presAssocID="{FC573809-69A3-47E7-A2AA-A15677730091}" presName="hierRoot2" presStyleCnt="0">
        <dgm:presLayoutVars>
          <dgm:hierBranch val="init"/>
        </dgm:presLayoutVars>
      </dgm:prSet>
      <dgm:spPr/>
    </dgm:pt>
    <dgm:pt modelId="{8277E9D3-EE49-4A8E-8ED4-8DD1266B151B}" type="pres">
      <dgm:prSet presAssocID="{FC573809-69A3-47E7-A2AA-A15677730091}" presName="rootComposite" presStyleCnt="0"/>
      <dgm:spPr/>
    </dgm:pt>
    <dgm:pt modelId="{53E1E0C0-2B1A-4FA9-824A-6180B2C7D407}" type="pres">
      <dgm:prSet presAssocID="{FC573809-69A3-47E7-A2AA-A15677730091}" presName="rootText" presStyleLbl="node2" presStyleIdx="0" presStyleCnt="2" custScaleY="104123">
        <dgm:presLayoutVars>
          <dgm:chPref val="3"/>
        </dgm:presLayoutVars>
      </dgm:prSet>
      <dgm:spPr/>
    </dgm:pt>
    <dgm:pt modelId="{7189C277-334A-4F3D-A1F7-E02D4513783A}" type="pres">
      <dgm:prSet presAssocID="{FC573809-69A3-47E7-A2AA-A15677730091}" presName="rootConnector" presStyleLbl="node2" presStyleIdx="0" presStyleCnt="2"/>
      <dgm:spPr/>
    </dgm:pt>
    <dgm:pt modelId="{3E7AD7D7-D9AC-490F-82DB-F76D527400A0}" type="pres">
      <dgm:prSet presAssocID="{FC573809-69A3-47E7-A2AA-A15677730091}" presName="hierChild4" presStyleCnt="0"/>
      <dgm:spPr/>
    </dgm:pt>
    <dgm:pt modelId="{580E8F93-1487-4972-9A79-EEBDB7C081B4}" type="pres">
      <dgm:prSet presAssocID="{FC573809-69A3-47E7-A2AA-A15677730091}" presName="hierChild5" presStyleCnt="0"/>
      <dgm:spPr/>
    </dgm:pt>
    <dgm:pt modelId="{4F9B2852-EA8A-4287-A4F8-88BBE8B60461}" type="pres">
      <dgm:prSet presAssocID="{6357617E-F11B-4B0D-8E03-844C67C60BD7}" presName="Name37" presStyleLbl="parChTrans1D2" presStyleIdx="1" presStyleCnt="2"/>
      <dgm:spPr/>
    </dgm:pt>
    <dgm:pt modelId="{C8F837D9-EA5B-4698-9B74-A7C67FA2E89C}" type="pres">
      <dgm:prSet presAssocID="{7535F731-E64A-465D-A31C-C8AB3C1984B8}" presName="hierRoot2" presStyleCnt="0">
        <dgm:presLayoutVars>
          <dgm:hierBranch val="init"/>
        </dgm:presLayoutVars>
      </dgm:prSet>
      <dgm:spPr/>
    </dgm:pt>
    <dgm:pt modelId="{5F5056B0-1649-42CF-A32A-38C46A2CFDE0}" type="pres">
      <dgm:prSet presAssocID="{7535F731-E64A-465D-A31C-C8AB3C1984B8}" presName="rootComposite" presStyleCnt="0"/>
      <dgm:spPr/>
    </dgm:pt>
    <dgm:pt modelId="{DB90BB87-31F0-48DF-B529-231CE6A249E2}" type="pres">
      <dgm:prSet presAssocID="{7535F731-E64A-465D-A31C-C8AB3C1984B8}" presName="rootText" presStyleLbl="node2" presStyleIdx="1" presStyleCnt="2">
        <dgm:presLayoutVars>
          <dgm:chPref val="3"/>
        </dgm:presLayoutVars>
      </dgm:prSet>
      <dgm:spPr/>
    </dgm:pt>
    <dgm:pt modelId="{F91BEE0F-27BF-42B5-A18A-74A3B9ED8B6E}" type="pres">
      <dgm:prSet presAssocID="{7535F731-E64A-465D-A31C-C8AB3C1984B8}" presName="rootConnector" presStyleLbl="node2" presStyleIdx="1" presStyleCnt="2"/>
      <dgm:spPr/>
    </dgm:pt>
    <dgm:pt modelId="{131003F2-7763-4906-82E1-FAD2AF488E74}" type="pres">
      <dgm:prSet presAssocID="{7535F731-E64A-465D-A31C-C8AB3C1984B8}" presName="hierChild4" presStyleCnt="0"/>
      <dgm:spPr/>
    </dgm:pt>
    <dgm:pt modelId="{50ABE419-7470-418C-AEDE-C36FAACED03B}" type="pres">
      <dgm:prSet presAssocID="{7535F731-E64A-465D-A31C-C8AB3C1984B8}" presName="hierChild5" presStyleCnt="0"/>
      <dgm:spPr/>
    </dgm:pt>
    <dgm:pt modelId="{3984D358-5D23-4BF7-A5D8-D7617DCA6003}" type="pres">
      <dgm:prSet presAssocID="{C5C268EF-2BC8-46E0-8FA8-2359CCDCA3EE}" presName="hierChild3" presStyleCnt="0"/>
      <dgm:spPr/>
    </dgm:pt>
  </dgm:ptLst>
  <dgm:cxnLst>
    <dgm:cxn modelId="{BBA54C04-C135-4306-980B-F8C00C0D5C15}" type="presOf" srcId="{F991509A-7A7E-48CA-8EB5-BC525B368F6C}" destId="{0B09CC30-1DCC-4E19-B840-F965D20C71CD}" srcOrd="0" destOrd="0" presId="urn:microsoft.com/office/officeart/2005/8/layout/orgChart1"/>
    <dgm:cxn modelId="{C9F4AE5D-9C40-46A0-8FFB-67BB34D40FC8}" type="presOf" srcId="{C65911A5-3BA2-47D4-B5DE-23C8E0DA9DC3}" destId="{66F18A2C-1179-4FC6-978D-F0BAF6DEC53A}" srcOrd="0" destOrd="0" presId="urn:microsoft.com/office/officeart/2005/8/layout/orgChart1"/>
    <dgm:cxn modelId="{FF92056D-5BB1-400F-ADDE-71C08B54FD3A}" type="presOf" srcId="{6357617E-F11B-4B0D-8E03-844C67C60BD7}" destId="{4F9B2852-EA8A-4287-A4F8-88BBE8B60461}" srcOrd="0" destOrd="0" presId="urn:microsoft.com/office/officeart/2005/8/layout/orgChart1"/>
    <dgm:cxn modelId="{4E67325A-9967-40FE-9C89-71530E54F7C4}" srcId="{F991509A-7A7E-48CA-8EB5-BC525B368F6C}" destId="{C5C268EF-2BC8-46E0-8FA8-2359CCDCA3EE}" srcOrd="0" destOrd="0" parTransId="{A81A67AC-D3A2-45E3-ACD1-15E089B31C0E}" sibTransId="{CD714F16-F40A-4D2B-9212-38440FA79D76}"/>
    <dgm:cxn modelId="{26177B7A-F48A-4B09-8968-FFE0E4FA99F1}" type="presOf" srcId="{7535F731-E64A-465D-A31C-C8AB3C1984B8}" destId="{DB90BB87-31F0-48DF-B529-231CE6A249E2}" srcOrd="0" destOrd="0" presId="urn:microsoft.com/office/officeart/2005/8/layout/orgChart1"/>
    <dgm:cxn modelId="{17E05583-E8E3-4374-9331-606AA3FA3B12}" type="presOf" srcId="{FC573809-69A3-47E7-A2AA-A15677730091}" destId="{53E1E0C0-2B1A-4FA9-824A-6180B2C7D407}" srcOrd="0" destOrd="0" presId="urn:microsoft.com/office/officeart/2005/8/layout/orgChart1"/>
    <dgm:cxn modelId="{9036D797-DB4C-418C-AF46-B409260F2C6D}" srcId="{C5C268EF-2BC8-46E0-8FA8-2359CCDCA3EE}" destId="{FC573809-69A3-47E7-A2AA-A15677730091}" srcOrd="0" destOrd="0" parTransId="{C65911A5-3BA2-47D4-B5DE-23C8E0DA9DC3}" sibTransId="{463181A9-2155-482F-AE83-2D585E599809}"/>
    <dgm:cxn modelId="{5DF48A9E-ADBF-4BA1-912C-BB505F575E82}" srcId="{C5C268EF-2BC8-46E0-8FA8-2359CCDCA3EE}" destId="{7535F731-E64A-465D-A31C-C8AB3C1984B8}" srcOrd="1" destOrd="0" parTransId="{6357617E-F11B-4B0D-8E03-844C67C60BD7}" sibTransId="{0F701F12-F600-4BE9-92D0-15885C688B81}"/>
    <dgm:cxn modelId="{D2FDBB9E-A577-48CB-942E-F07503446213}" type="presOf" srcId="{FC573809-69A3-47E7-A2AA-A15677730091}" destId="{7189C277-334A-4F3D-A1F7-E02D4513783A}" srcOrd="1" destOrd="0" presId="urn:microsoft.com/office/officeart/2005/8/layout/orgChart1"/>
    <dgm:cxn modelId="{2B7470A3-B2E1-441B-AD6C-A484990310B3}" type="presOf" srcId="{C5C268EF-2BC8-46E0-8FA8-2359CCDCA3EE}" destId="{8C028E5A-CA83-4836-9D8A-6982A5B1A5DA}" srcOrd="1" destOrd="0" presId="urn:microsoft.com/office/officeart/2005/8/layout/orgChart1"/>
    <dgm:cxn modelId="{65AE99E0-18C5-42FA-9068-FFC66DA2F235}" type="presOf" srcId="{7535F731-E64A-465D-A31C-C8AB3C1984B8}" destId="{F91BEE0F-27BF-42B5-A18A-74A3B9ED8B6E}" srcOrd="1" destOrd="0" presId="urn:microsoft.com/office/officeart/2005/8/layout/orgChart1"/>
    <dgm:cxn modelId="{ACF907EC-0567-4172-ADE7-28EE91DC82E3}" type="presOf" srcId="{C5C268EF-2BC8-46E0-8FA8-2359CCDCA3EE}" destId="{0161722C-E001-4D16-9C73-9507DCA4C7D1}" srcOrd="0" destOrd="0" presId="urn:microsoft.com/office/officeart/2005/8/layout/orgChart1"/>
    <dgm:cxn modelId="{9A363F3E-69DB-48D9-9D0F-93A52B13BD8A}" type="presParOf" srcId="{0B09CC30-1DCC-4E19-B840-F965D20C71CD}" destId="{5402CC4B-60F4-4084-B49E-98549744F9B1}" srcOrd="0" destOrd="0" presId="urn:microsoft.com/office/officeart/2005/8/layout/orgChart1"/>
    <dgm:cxn modelId="{DDC379AF-F901-4F8F-8C52-49E6DD94559C}" type="presParOf" srcId="{5402CC4B-60F4-4084-B49E-98549744F9B1}" destId="{F23B41FA-7908-4FDE-9EA0-115CC8127ED8}" srcOrd="0" destOrd="0" presId="urn:microsoft.com/office/officeart/2005/8/layout/orgChart1"/>
    <dgm:cxn modelId="{2EC739C2-5C1A-4F60-AE14-A86C8419C842}" type="presParOf" srcId="{F23B41FA-7908-4FDE-9EA0-115CC8127ED8}" destId="{0161722C-E001-4D16-9C73-9507DCA4C7D1}" srcOrd="0" destOrd="0" presId="urn:microsoft.com/office/officeart/2005/8/layout/orgChart1"/>
    <dgm:cxn modelId="{172C3691-A3F8-4F75-8A21-D74D48B30781}" type="presParOf" srcId="{F23B41FA-7908-4FDE-9EA0-115CC8127ED8}" destId="{8C028E5A-CA83-4836-9D8A-6982A5B1A5DA}" srcOrd="1" destOrd="0" presId="urn:microsoft.com/office/officeart/2005/8/layout/orgChart1"/>
    <dgm:cxn modelId="{942BA851-418B-4756-93D0-1AFF32A00361}" type="presParOf" srcId="{5402CC4B-60F4-4084-B49E-98549744F9B1}" destId="{11547048-550D-414E-A8F7-2ACE50EE2D66}" srcOrd="1" destOrd="0" presId="urn:microsoft.com/office/officeart/2005/8/layout/orgChart1"/>
    <dgm:cxn modelId="{65A7AFF3-8D05-4EA3-B8E6-AD37AF097D17}" type="presParOf" srcId="{11547048-550D-414E-A8F7-2ACE50EE2D66}" destId="{66F18A2C-1179-4FC6-978D-F0BAF6DEC53A}" srcOrd="0" destOrd="0" presId="urn:microsoft.com/office/officeart/2005/8/layout/orgChart1"/>
    <dgm:cxn modelId="{934458A6-7B52-438B-A87C-3DBDAE269AD2}" type="presParOf" srcId="{11547048-550D-414E-A8F7-2ACE50EE2D66}" destId="{A974C5C3-B41B-4B3C-9F7E-AED21A650DBD}" srcOrd="1" destOrd="0" presId="urn:microsoft.com/office/officeart/2005/8/layout/orgChart1"/>
    <dgm:cxn modelId="{6F184B62-46FB-494C-8400-81B2DAFD11F3}" type="presParOf" srcId="{A974C5C3-B41B-4B3C-9F7E-AED21A650DBD}" destId="{8277E9D3-EE49-4A8E-8ED4-8DD1266B151B}" srcOrd="0" destOrd="0" presId="urn:microsoft.com/office/officeart/2005/8/layout/orgChart1"/>
    <dgm:cxn modelId="{FF0C8E2C-482A-456E-857F-9783E5183061}" type="presParOf" srcId="{8277E9D3-EE49-4A8E-8ED4-8DD1266B151B}" destId="{53E1E0C0-2B1A-4FA9-824A-6180B2C7D407}" srcOrd="0" destOrd="0" presId="urn:microsoft.com/office/officeart/2005/8/layout/orgChart1"/>
    <dgm:cxn modelId="{F5465FE2-E283-4730-9CFA-AFAD975F3606}" type="presParOf" srcId="{8277E9D3-EE49-4A8E-8ED4-8DD1266B151B}" destId="{7189C277-334A-4F3D-A1F7-E02D4513783A}" srcOrd="1" destOrd="0" presId="urn:microsoft.com/office/officeart/2005/8/layout/orgChart1"/>
    <dgm:cxn modelId="{39A91F1F-AEBE-4CEE-81D4-8996D6D35834}" type="presParOf" srcId="{A974C5C3-B41B-4B3C-9F7E-AED21A650DBD}" destId="{3E7AD7D7-D9AC-490F-82DB-F76D527400A0}" srcOrd="1" destOrd="0" presId="urn:microsoft.com/office/officeart/2005/8/layout/orgChart1"/>
    <dgm:cxn modelId="{DA2AC30B-666A-4DED-A88A-28EF6F3B1F4E}" type="presParOf" srcId="{A974C5C3-B41B-4B3C-9F7E-AED21A650DBD}" destId="{580E8F93-1487-4972-9A79-EEBDB7C081B4}" srcOrd="2" destOrd="0" presId="urn:microsoft.com/office/officeart/2005/8/layout/orgChart1"/>
    <dgm:cxn modelId="{D0928BB3-C727-4B97-97A9-E05C7C091A3C}" type="presParOf" srcId="{11547048-550D-414E-A8F7-2ACE50EE2D66}" destId="{4F9B2852-EA8A-4287-A4F8-88BBE8B60461}" srcOrd="2" destOrd="0" presId="urn:microsoft.com/office/officeart/2005/8/layout/orgChart1"/>
    <dgm:cxn modelId="{33733B03-5CC0-4855-943C-C61C8F0E4045}" type="presParOf" srcId="{11547048-550D-414E-A8F7-2ACE50EE2D66}" destId="{C8F837D9-EA5B-4698-9B74-A7C67FA2E89C}" srcOrd="3" destOrd="0" presId="urn:microsoft.com/office/officeart/2005/8/layout/orgChart1"/>
    <dgm:cxn modelId="{C72F1BF7-AC4E-441C-A71F-7A7CAE7E6D97}" type="presParOf" srcId="{C8F837D9-EA5B-4698-9B74-A7C67FA2E89C}" destId="{5F5056B0-1649-42CF-A32A-38C46A2CFDE0}" srcOrd="0" destOrd="0" presId="urn:microsoft.com/office/officeart/2005/8/layout/orgChart1"/>
    <dgm:cxn modelId="{C2E54417-2E0F-41A3-B81C-A2E5B27CAF00}" type="presParOf" srcId="{5F5056B0-1649-42CF-A32A-38C46A2CFDE0}" destId="{DB90BB87-31F0-48DF-B529-231CE6A249E2}" srcOrd="0" destOrd="0" presId="urn:microsoft.com/office/officeart/2005/8/layout/orgChart1"/>
    <dgm:cxn modelId="{878A3F2A-AB30-4FCA-ABC4-9D8231ED5A56}" type="presParOf" srcId="{5F5056B0-1649-42CF-A32A-38C46A2CFDE0}" destId="{F91BEE0F-27BF-42B5-A18A-74A3B9ED8B6E}" srcOrd="1" destOrd="0" presId="urn:microsoft.com/office/officeart/2005/8/layout/orgChart1"/>
    <dgm:cxn modelId="{F6A47649-EF77-4371-9E58-5D619B982036}" type="presParOf" srcId="{C8F837D9-EA5B-4698-9B74-A7C67FA2E89C}" destId="{131003F2-7763-4906-82E1-FAD2AF488E74}" srcOrd="1" destOrd="0" presId="urn:microsoft.com/office/officeart/2005/8/layout/orgChart1"/>
    <dgm:cxn modelId="{59DBAA6B-4750-441E-A013-5CF813606848}" type="presParOf" srcId="{C8F837D9-EA5B-4698-9B74-A7C67FA2E89C}" destId="{50ABE419-7470-418C-AEDE-C36FAACED03B}" srcOrd="2" destOrd="0" presId="urn:microsoft.com/office/officeart/2005/8/layout/orgChart1"/>
    <dgm:cxn modelId="{48532A7D-4322-4E32-A879-9B5124EA5EE8}" type="presParOf" srcId="{5402CC4B-60F4-4084-B49E-98549744F9B1}" destId="{3984D358-5D23-4BF7-A5D8-D7617DCA600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16095-431C-4104-BF4E-DF8A93E3ED3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8B4E531-F76D-4DF2-A1FD-DFD0346A6608}">
      <dgm:prSet phldrT="[Text]" custT="1"/>
      <dgm:spPr/>
      <dgm:t>
        <a:bodyPr/>
        <a:lstStyle/>
        <a:p>
          <a:r>
            <a:rPr lang="en-IN" sz="2800" dirty="0"/>
            <a:t>White Hat</a:t>
          </a:r>
        </a:p>
      </dgm:t>
    </dgm:pt>
    <dgm:pt modelId="{9BA0EDEC-E4BE-4418-8D55-68C54BAEE83E}" type="parTrans" cxnId="{85A9ADF7-2C32-4DEF-A653-2DC39471F1EB}">
      <dgm:prSet/>
      <dgm:spPr/>
      <dgm:t>
        <a:bodyPr/>
        <a:lstStyle/>
        <a:p>
          <a:endParaRPr lang="en-IN"/>
        </a:p>
      </dgm:t>
    </dgm:pt>
    <dgm:pt modelId="{4274ADCA-7E36-4215-BE03-AE00EB695C47}" type="sibTrans" cxnId="{85A9ADF7-2C32-4DEF-A653-2DC39471F1EB}">
      <dgm:prSet/>
      <dgm:spPr/>
      <dgm:t>
        <a:bodyPr/>
        <a:lstStyle/>
        <a:p>
          <a:endParaRPr lang="en-IN"/>
        </a:p>
      </dgm:t>
    </dgm:pt>
    <dgm:pt modelId="{59CCC85F-F930-4E95-90BF-E9557627F29B}">
      <dgm:prSet phldrT="[Text]" custT="1"/>
      <dgm:spPr/>
      <dgm:t>
        <a:bodyPr/>
        <a:lstStyle/>
        <a:p>
          <a:r>
            <a:rPr lang="en-IN" sz="2800" dirty="0"/>
            <a:t>Black</a:t>
          </a:r>
          <a:r>
            <a:rPr lang="en-IN" sz="3200" dirty="0"/>
            <a:t> </a:t>
          </a:r>
          <a:r>
            <a:rPr lang="en-IN" sz="2800" dirty="0"/>
            <a:t>Hat</a:t>
          </a:r>
          <a:endParaRPr lang="en-IN" sz="3200" dirty="0"/>
        </a:p>
      </dgm:t>
    </dgm:pt>
    <dgm:pt modelId="{03884436-4CB5-471F-A2FB-26B583649C4D}" type="parTrans" cxnId="{38E8C5FC-C4A4-48B7-935C-F6EA4B7A236B}">
      <dgm:prSet/>
      <dgm:spPr/>
      <dgm:t>
        <a:bodyPr/>
        <a:lstStyle/>
        <a:p>
          <a:endParaRPr lang="en-IN"/>
        </a:p>
      </dgm:t>
    </dgm:pt>
    <dgm:pt modelId="{F5BC669E-7F37-460B-98C9-E48D725DD9F8}" type="sibTrans" cxnId="{38E8C5FC-C4A4-48B7-935C-F6EA4B7A236B}">
      <dgm:prSet/>
      <dgm:spPr/>
      <dgm:t>
        <a:bodyPr/>
        <a:lstStyle/>
        <a:p>
          <a:endParaRPr lang="en-IN"/>
        </a:p>
      </dgm:t>
    </dgm:pt>
    <dgm:pt modelId="{F6AE5F34-69BD-463D-A36E-0A2E13D2DE01}">
      <dgm:prSet phldrT="[Text]" custT="1"/>
      <dgm:spPr/>
      <dgm:t>
        <a:bodyPr/>
        <a:lstStyle/>
        <a:p>
          <a:r>
            <a:rPr lang="en-IN" sz="2800" dirty="0"/>
            <a:t>Grey Hat</a:t>
          </a:r>
        </a:p>
      </dgm:t>
    </dgm:pt>
    <dgm:pt modelId="{4CCF980F-2548-4362-A53F-2C80AD886248}" type="parTrans" cxnId="{2F5765FF-491E-43A5-9BE6-E23A3F28F823}">
      <dgm:prSet/>
      <dgm:spPr/>
      <dgm:t>
        <a:bodyPr/>
        <a:lstStyle/>
        <a:p>
          <a:endParaRPr lang="en-IN"/>
        </a:p>
      </dgm:t>
    </dgm:pt>
    <dgm:pt modelId="{5F6E6474-FE6D-4CFD-8BD8-B08B779235EB}" type="sibTrans" cxnId="{2F5765FF-491E-43A5-9BE6-E23A3F28F823}">
      <dgm:prSet/>
      <dgm:spPr/>
      <dgm:t>
        <a:bodyPr/>
        <a:lstStyle/>
        <a:p>
          <a:endParaRPr lang="en-IN"/>
        </a:p>
      </dgm:t>
    </dgm:pt>
    <dgm:pt modelId="{A172C4BF-DEAC-4E7D-8B52-01375864379E}">
      <dgm:prSet custT="1"/>
      <dgm:spPr/>
      <dgm:t>
        <a:bodyPr/>
        <a:lstStyle/>
        <a:p>
          <a:pPr algn="just"/>
          <a:r>
            <a:rPr lang="en-US" sz="2000" b="0" i="0" dirty="0"/>
            <a:t>A white hat hacker is an ethical computer security expert or cybersecurity professional who focuses on securing systems and networks.</a:t>
          </a:r>
          <a:endParaRPr lang="en-IN" sz="3100" dirty="0"/>
        </a:p>
      </dgm:t>
    </dgm:pt>
    <dgm:pt modelId="{AAA5283E-4281-4585-A90D-1304D9C0BEB0}" type="parTrans" cxnId="{2F8F57E8-EBD0-4927-B6A5-A16718C70274}">
      <dgm:prSet/>
      <dgm:spPr/>
      <dgm:t>
        <a:bodyPr/>
        <a:lstStyle/>
        <a:p>
          <a:endParaRPr lang="en-IN"/>
        </a:p>
      </dgm:t>
    </dgm:pt>
    <dgm:pt modelId="{5E660C54-03C3-41D1-9480-09EEAD386FF9}" type="sibTrans" cxnId="{2F8F57E8-EBD0-4927-B6A5-A16718C70274}">
      <dgm:prSet/>
      <dgm:spPr/>
      <dgm:t>
        <a:bodyPr/>
        <a:lstStyle/>
        <a:p>
          <a:endParaRPr lang="en-IN"/>
        </a:p>
      </dgm:t>
    </dgm:pt>
    <dgm:pt modelId="{75783664-5CA6-48C0-A82E-51687F1C3C45}">
      <dgm:prSet custT="1"/>
      <dgm:spPr/>
      <dgm:t>
        <a:bodyPr/>
        <a:lstStyle/>
        <a:p>
          <a:pPr algn="just"/>
          <a:r>
            <a:rPr lang="en-US" sz="1800" b="0" i="0" dirty="0"/>
            <a:t>A black hat hacker is an individual who engages in computer security breaches and malicious activities for personal gain, financial profit, or other malicious intentions. </a:t>
          </a:r>
          <a:endParaRPr lang="en-IN" sz="1800" dirty="0"/>
        </a:p>
      </dgm:t>
    </dgm:pt>
    <dgm:pt modelId="{CE4460CD-9E7B-4EEE-80A8-79E61CCB1246}" type="parTrans" cxnId="{57D311EF-D9FC-4BAC-8036-8665F0AADA05}">
      <dgm:prSet/>
      <dgm:spPr/>
      <dgm:t>
        <a:bodyPr/>
        <a:lstStyle/>
        <a:p>
          <a:endParaRPr lang="en-IN"/>
        </a:p>
      </dgm:t>
    </dgm:pt>
    <dgm:pt modelId="{77C9EA7B-9483-41D2-A22F-AF9D3FA7349F}" type="sibTrans" cxnId="{57D311EF-D9FC-4BAC-8036-8665F0AADA05}">
      <dgm:prSet/>
      <dgm:spPr/>
      <dgm:t>
        <a:bodyPr/>
        <a:lstStyle/>
        <a:p>
          <a:endParaRPr lang="en-IN"/>
        </a:p>
      </dgm:t>
    </dgm:pt>
    <dgm:pt modelId="{64705B0E-9DEC-40BC-9E9D-149B8A145F45}">
      <dgm:prSet custT="1"/>
      <dgm:spPr/>
      <dgm:t>
        <a:bodyPr/>
        <a:lstStyle/>
        <a:p>
          <a:pPr algn="just"/>
          <a:r>
            <a:rPr lang="en-US" sz="1800" b="0" i="0" dirty="0"/>
            <a:t>A grey hat hacker is an individual who falls between the ethical boundaries of white hat hackers and the malicious intent of black hat hackers.</a:t>
          </a:r>
          <a:endParaRPr lang="en-IN" sz="1800" dirty="0"/>
        </a:p>
      </dgm:t>
    </dgm:pt>
    <dgm:pt modelId="{47629B61-CA54-4676-A506-A9C2DCC2436E}" type="parTrans" cxnId="{A5D1630B-9EBF-4BE5-A6AE-B09822204B0C}">
      <dgm:prSet/>
      <dgm:spPr/>
      <dgm:t>
        <a:bodyPr/>
        <a:lstStyle/>
        <a:p>
          <a:endParaRPr lang="en-IN"/>
        </a:p>
      </dgm:t>
    </dgm:pt>
    <dgm:pt modelId="{464F80AC-4DC1-4A76-81F9-5D529D8E599B}" type="sibTrans" cxnId="{A5D1630B-9EBF-4BE5-A6AE-B09822204B0C}">
      <dgm:prSet/>
      <dgm:spPr/>
      <dgm:t>
        <a:bodyPr/>
        <a:lstStyle/>
        <a:p>
          <a:endParaRPr lang="en-IN"/>
        </a:p>
      </dgm:t>
    </dgm:pt>
    <dgm:pt modelId="{509D5D1B-0652-4FBE-B4CD-DBABD3FCFD24}" type="pres">
      <dgm:prSet presAssocID="{4D216095-431C-4104-BF4E-DF8A93E3ED3C}" presName="linear" presStyleCnt="0">
        <dgm:presLayoutVars>
          <dgm:dir/>
          <dgm:animLvl val="lvl"/>
          <dgm:resizeHandles val="exact"/>
        </dgm:presLayoutVars>
      </dgm:prSet>
      <dgm:spPr/>
    </dgm:pt>
    <dgm:pt modelId="{51A67844-807E-4525-89B7-9910F6E7CCFF}" type="pres">
      <dgm:prSet presAssocID="{E8B4E531-F76D-4DF2-A1FD-DFD0346A6608}" presName="parentLin" presStyleCnt="0"/>
      <dgm:spPr/>
    </dgm:pt>
    <dgm:pt modelId="{29B5E42D-0B88-416D-9F11-DDA9F38AC5CD}" type="pres">
      <dgm:prSet presAssocID="{E8B4E531-F76D-4DF2-A1FD-DFD0346A6608}" presName="parentLeftMargin" presStyleLbl="node1" presStyleIdx="0" presStyleCnt="3"/>
      <dgm:spPr/>
    </dgm:pt>
    <dgm:pt modelId="{6C90FD8A-B6E5-4500-A84B-B1211A020C05}" type="pres">
      <dgm:prSet presAssocID="{E8B4E531-F76D-4DF2-A1FD-DFD0346A6608}" presName="parentText" presStyleLbl="node1" presStyleIdx="0" presStyleCnt="3" custScaleY="60993" custLinFactNeighborX="-31500" custLinFactNeighborY="-20472">
        <dgm:presLayoutVars>
          <dgm:chMax val="0"/>
          <dgm:bulletEnabled val="1"/>
        </dgm:presLayoutVars>
      </dgm:prSet>
      <dgm:spPr/>
    </dgm:pt>
    <dgm:pt modelId="{45CE3999-58FB-42A6-92C3-461DA4AC317D}" type="pres">
      <dgm:prSet presAssocID="{E8B4E531-F76D-4DF2-A1FD-DFD0346A6608}" presName="negativeSpace" presStyleCnt="0"/>
      <dgm:spPr/>
    </dgm:pt>
    <dgm:pt modelId="{86AE373F-2D15-409E-9F75-3B11FF1BA840}" type="pres">
      <dgm:prSet presAssocID="{E8B4E531-F76D-4DF2-A1FD-DFD0346A6608}" presName="childText" presStyleLbl="conFgAcc1" presStyleIdx="0" presStyleCnt="3">
        <dgm:presLayoutVars>
          <dgm:bulletEnabled val="1"/>
        </dgm:presLayoutVars>
      </dgm:prSet>
      <dgm:spPr/>
    </dgm:pt>
    <dgm:pt modelId="{411BA26A-BD7D-4699-AFB9-F3983FB835E6}" type="pres">
      <dgm:prSet presAssocID="{4274ADCA-7E36-4215-BE03-AE00EB695C47}" presName="spaceBetweenRectangles" presStyleCnt="0"/>
      <dgm:spPr/>
    </dgm:pt>
    <dgm:pt modelId="{F35132DE-5C43-48DC-B569-6D5DBD3047E5}" type="pres">
      <dgm:prSet presAssocID="{59CCC85F-F930-4E95-90BF-E9557627F29B}" presName="parentLin" presStyleCnt="0"/>
      <dgm:spPr/>
    </dgm:pt>
    <dgm:pt modelId="{BC14623B-6FF3-4DB9-9E43-A1945DC18F8C}" type="pres">
      <dgm:prSet presAssocID="{59CCC85F-F930-4E95-90BF-E9557627F29B}" presName="parentLeftMargin" presStyleLbl="node1" presStyleIdx="0" presStyleCnt="3"/>
      <dgm:spPr/>
    </dgm:pt>
    <dgm:pt modelId="{F7FBCC67-57F2-4ADA-98FF-E9A950F226AE}" type="pres">
      <dgm:prSet presAssocID="{59CCC85F-F930-4E95-90BF-E9557627F29B}" presName="parentText" presStyleLbl="node1" presStyleIdx="1" presStyleCnt="3" custScaleY="54239" custLinFactNeighborX="-4500" custLinFactNeighborY="-8786">
        <dgm:presLayoutVars>
          <dgm:chMax val="0"/>
          <dgm:bulletEnabled val="1"/>
        </dgm:presLayoutVars>
      </dgm:prSet>
      <dgm:spPr/>
    </dgm:pt>
    <dgm:pt modelId="{2ACC0C4A-D71B-4AE6-8934-F645F85E8CC5}" type="pres">
      <dgm:prSet presAssocID="{59CCC85F-F930-4E95-90BF-E9557627F29B}" presName="negativeSpace" presStyleCnt="0"/>
      <dgm:spPr/>
    </dgm:pt>
    <dgm:pt modelId="{685896C6-C223-423E-BA35-DB4189F0928B}" type="pres">
      <dgm:prSet presAssocID="{59CCC85F-F930-4E95-90BF-E9557627F29B}" presName="childText" presStyleLbl="conFgAcc1" presStyleIdx="1" presStyleCnt="3">
        <dgm:presLayoutVars>
          <dgm:bulletEnabled val="1"/>
        </dgm:presLayoutVars>
      </dgm:prSet>
      <dgm:spPr/>
    </dgm:pt>
    <dgm:pt modelId="{3728B975-07D0-487F-9E78-26FF09DA8874}" type="pres">
      <dgm:prSet presAssocID="{F5BC669E-7F37-460B-98C9-E48D725DD9F8}" presName="spaceBetweenRectangles" presStyleCnt="0"/>
      <dgm:spPr/>
    </dgm:pt>
    <dgm:pt modelId="{696A8203-25BE-4EDD-9A15-266CF6EFF50E}" type="pres">
      <dgm:prSet presAssocID="{F6AE5F34-69BD-463D-A36E-0A2E13D2DE01}" presName="parentLin" presStyleCnt="0"/>
      <dgm:spPr/>
    </dgm:pt>
    <dgm:pt modelId="{54252824-A435-4592-B4DE-BA6D0C67C093}" type="pres">
      <dgm:prSet presAssocID="{F6AE5F34-69BD-463D-A36E-0A2E13D2DE01}" presName="parentLeftMargin" presStyleLbl="node1" presStyleIdx="1" presStyleCnt="3"/>
      <dgm:spPr/>
    </dgm:pt>
    <dgm:pt modelId="{488E153B-E0C5-4FA0-9C84-2F7CF6FAAF66}" type="pres">
      <dgm:prSet presAssocID="{F6AE5F34-69BD-463D-A36E-0A2E13D2DE01}" presName="parentText" presStyleLbl="node1" presStyleIdx="2" presStyleCnt="3" custScaleY="63673" custLinFactNeighborX="-6750" custLinFactNeighborY="-9034">
        <dgm:presLayoutVars>
          <dgm:chMax val="0"/>
          <dgm:bulletEnabled val="1"/>
        </dgm:presLayoutVars>
      </dgm:prSet>
      <dgm:spPr/>
    </dgm:pt>
    <dgm:pt modelId="{055FCA0F-0A4F-4B82-BA6C-6975E4A7422A}" type="pres">
      <dgm:prSet presAssocID="{F6AE5F34-69BD-463D-A36E-0A2E13D2DE01}" presName="negativeSpace" presStyleCnt="0"/>
      <dgm:spPr/>
    </dgm:pt>
    <dgm:pt modelId="{6BF5BBB6-FCFC-4A51-A8EB-230DE8E2A137}" type="pres">
      <dgm:prSet presAssocID="{F6AE5F34-69BD-463D-A36E-0A2E13D2DE01}" presName="childText" presStyleLbl="conFgAcc1" presStyleIdx="2" presStyleCnt="3">
        <dgm:presLayoutVars>
          <dgm:bulletEnabled val="1"/>
        </dgm:presLayoutVars>
      </dgm:prSet>
      <dgm:spPr/>
    </dgm:pt>
  </dgm:ptLst>
  <dgm:cxnLst>
    <dgm:cxn modelId="{A5D1630B-9EBF-4BE5-A6AE-B09822204B0C}" srcId="{F6AE5F34-69BD-463D-A36E-0A2E13D2DE01}" destId="{64705B0E-9DEC-40BC-9E9D-149B8A145F45}" srcOrd="0" destOrd="0" parTransId="{47629B61-CA54-4676-A506-A9C2DCC2436E}" sibTransId="{464F80AC-4DC1-4A76-81F9-5D529D8E599B}"/>
    <dgm:cxn modelId="{8706A028-FC1C-4466-BD45-41C163C623E5}" type="presOf" srcId="{59CCC85F-F930-4E95-90BF-E9557627F29B}" destId="{F7FBCC67-57F2-4ADA-98FF-E9A950F226AE}" srcOrd="1" destOrd="0" presId="urn:microsoft.com/office/officeart/2005/8/layout/list1"/>
    <dgm:cxn modelId="{C0FFF444-0AD1-4FD5-8B40-EFF4A5CDB6B8}" type="presOf" srcId="{A172C4BF-DEAC-4E7D-8B52-01375864379E}" destId="{86AE373F-2D15-409E-9F75-3B11FF1BA840}" srcOrd="0" destOrd="0" presId="urn:microsoft.com/office/officeart/2005/8/layout/list1"/>
    <dgm:cxn modelId="{7DFD804C-7966-467B-9157-3443198061CF}" type="presOf" srcId="{4D216095-431C-4104-BF4E-DF8A93E3ED3C}" destId="{509D5D1B-0652-4FBE-B4CD-DBABD3FCFD24}" srcOrd="0" destOrd="0" presId="urn:microsoft.com/office/officeart/2005/8/layout/list1"/>
    <dgm:cxn modelId="{1B6A2A5A-4FE9-4BE5-BF55-FAE07BF62014}" type="presOf" srcId="{E8B4E531-F76D-4DF2-A1FD-DFD0346A6608}" destId="{29B5E42D-0B88-416D-9F11-DDA9F38AC5CD}" srcOrd="0" destOrd="0" presId="urn:microsoft.com/office/officeart/2005/8/layout/list1"/>
    <dgm:cxn modelId="{1E044C81-3433-45E5-9224-562B0B1924C1}" type="presOf" srcId="{75783664-5CA6-48C0-A82E-51687F1C3C45}" destId="{685896C6-C223-423E-BA35-DB4189F0928B}" srcOrd="0" destOrd="0" presId="urn:microsoft.com/office/officeart/2005/8/layout/list1"/>
    <dgm:cxn modelId="{3A5716AB-AC59-41E3-921D-E491D893D272}" type="presOf" srcId="{F6AE5F34-69BD-463D-A36E-0A2E13D2DE01}" destId="{488E153B-E0C5-4FA0-9C84-2F7CF6FAAF66}" srcOrd="1" destOrd="0" presId="urn:microsoft.com/office/officeart/2005/8/layout/list1"/>
    <dgm:cxn modelId="{7208C0B7-DE80-4EAD-AC48-A9FF70B1DA32}" type="presOf" srcId="{F6AE5F34-69BD-463D-A36E-0A2E13D2DE01}" destId="{54252824-A435-4592-B4DE-BA6D0C67C093}" srcOrd="0" destOrd="0" presId="urn:microsoft.com/office/officeart/2005/8/layout/list1"/>
    <dgm:cxn modelId="{50EC30BA-1241-4439-B9E5-68C5763BD46C}" type="presOf" srcId="{64705B0E-9DEC-40BC-9E9D-149B8A145F45}" destId="{6BF5BBB6-FCFC-4A51-A8EB-230DE8E2A137}" srcOrd="0" destOrd="0" presId="urn:microsoft.com/office/officeart/2005/8/layout/list1"/>
    <dgm:cxn modelId="{75AE2CD7-EDFA-45E0-A5DD-E36F62722D93}" type="presOf" srcId="{59CCC85F-F930-4E95-90BF-E9557627F29B}" destId="{BC14623B-6FF3-4DB9-9E43-A1945DC18F8C}" srcOrd="0" destOrd="0" presId="urn:microsoft.com/office/officeart/2005/8/layout/list1"/>
    <dgm:cxn modelId="{2F8F57E8-EBD0-4927-B6A5-A16718C70274}" srcId="{E8B4E531-F76D-4DF2-A1FD-DFD0346A6608}" destId="{A172C4BF-DEAC-4E7D-8B52-01375864379E}" srcOrd="0" destOrd="0" parTransId="{AAA5283E-4281-4585-A90D-1304D9C0BEB0}" sibTransId="{5E660C54-03C3-41D1-9480-09EEAD386FF9}"/>
    <dgm:cxn modelId="{CB7B9AED-82F7-444A-AB40-A4F494A1EDEB}" type="presOf" srcId="{E8B4E531-F76D-4DF2-A1FD-DFD0346A6608}" destId="{6C90FD8A-B6E5-4500-A84B-B1211A020C05}" srcOrd="1" destOrd="0" presId="urn:microsoft.com/office/officeart/2005/8/layout/list1"/>
    <dgm:cxn modelId="{57D311EF-D9FC-4BAC-8036-8665F0AADA05}" srcId="{59CCC85F-F930-4E95-90BF-E9557627F29B}" destId="{75783664-5CA6-48C0-A82E-51687F1C3C45}" srcOrd="0" destOrd="0" parTransId="{CE4460CD-9E7B-4EEE-80A8-79E61CCB1246}" sibTransId="{77C9EA7B-9483-41D2-A22F-AF9D3FA7349F}"/>
    <dgm:cxn modelId="{85A9ADF7-2C32-4DEF-A653-2DC39471F1EB}" srcId="{4D216095-431C-4104-BF4E-DF8A93E3ED3C}" destId="{E8B4E531-F76D-4DF2-A1FD-DFD0346A6608}" srcOrd="0" destOrd="0" parTransId="{9BA0EDEC-E4BE-4418-8D55-68C54BAEE83E}" sibTransId="{4274ADCA-7E36-4215-BE03-AE00EB695C47}"/>
    <dgm:cxn modelId="{38E8C5FC-C4A4-48B7-935C-F6EA4B7A236B}" srcId="{4D216095-431C-4104-BF4E-DF8A93E3ED3C}" destId="{59CCC85F-F930-4E95-90BF-E9557627F29B}" srcOrd="1" destOrd="0" parTransId="{03884436-4CB5-471F-A2FB-26B583649C4D}" sibTransId="{F5BC669E-7F37-460B-98C9-E48D725DD9F8}"/>
    <dgm:cxn modelId="{2F5765FF-491E-43A5-9BE6-E23A3F28F823}" srcId="{4D216095-431C-4104-BF4E-DF8A93E3ED3C}" destId="{F6AE5F34-69BD-463D-A36E-0A2E13D2DE01}" srcOrd="2" destOrd="0" parTransId="{4CCF980F-2548-4362-A53F-2C80AD886248}" sibTransId="{5F6E6474-FE6D-4CFD-8BD8-B08B779235EB}"/>
    <dgm:cxn modelId="{6299FCF1-31B2-4308-9365-76DE34BADA9D}" type="presParOf" srcId="{509D5D1B-0652-4FBE-B4CD-DBABD3FCFD24}" destId="{51A67844-807E-4525-89B7-9910F6E7CCFF}" srcOrd="0" destOrd="0" presId="urn:microsoft.com/office/officeart/2005/8/layout/list1"/>
    <dgm:cxn modelId="{44376E19-F17D-43C5-B604-15C87CAD166E}" type="presParOf" srcId="{51A67844-807E-4525-89B7-9910F6E7CCFF}" destId="{29B5E42D-0B88-416D-9F11-DDA9F38AC5CD}" srcOrd="0" destOrd="0" presId="urn:microsoft.com/office/officeart/2005/8/layout/list1"/>
    <dgm:cxn modelId="{D5AE51E1-48AE-4B01-8D66-64DB000BBF27}" type="presParOf" srcId="{51A67844-807E-4525-89B7-9910F6E7CCFF}" destId="{6C90FD8A-B6E5-4500-A84B-B1211A020C05}" srcOrd="1" destOrd="0" presId="urn:microsoft.com/office/officeart/2005/8/layout/list1"/>
    <dgm:cxn modelId="{12D34D9F-D89E-4B35-8345-A14B2E643147}" type="presParOf" srcId="{509D5D1B-0652-4FBE-B4CD-DBABD3FCFD24}" destId="{45CE3999-58FB-42A6-92C3-461DA4AC317D}" srcOrd="1" destOrd="0" presId="urn:microsoft.com/office/officeart/2005/8/layout/list1"/>
    <dgm:cxn modelId="{B813F3A4-27C6-45FF-A8B4-B3F98CA01A1E}" type="presParOf" srcId="{509D5D1B-0652-4FBE-B4CD-DBABD3FCFD24}" destId="{86AE373F-2D15-409E-9F75-3B11FF1BA840}" srcOrd="2" destOrd="0" presId="urn:microsoft.com/office/officeart/2005/8/layout/list1"/>
    <dgm:cxn modelId="{8E389AB7-B449-4B41-9F94-DADF3F1615DA}" type="presParOf" srcId="{509D5D1B-0652-4FBE-B4CD-DBABD3FCFD24}" destId="{411BA26A-BD7D-4699-AFB9-F3983FB835E6}" srcOrd="3" destOrd="0" presId="urn:microsoft.com/office/officeart/2005/8/layout/list1"/>
    <dgm:cxn modelId="{968D5A2E-D696-4E17-BACB-B583FE1CC1C2}" type="presParOf" srcId="{509D5D1B-0652-4FBE-B4CD-DBABD3FCFD24}" destId="{F35132DE-5C43-48DC-B569-6D5DBD3047E5}" srcOrd="4" destOrd="0" presId="urn:microsoft.com/office/officeart/2005/8/layout/list1"/>
    <dgm:cxn modelId="{57D29C59-BE54-46E6-9293-AC7B6D9BF4D2}" type="presParOf" srcId="{F35132DE-5C43-48DC-B569-6D5DBD3047E5}" destId="{BC14623B-6FF3-4DB9-9E43-A1945DC18F8C}" srcOrd="0" destOrd="0" presId="urn:microsoft.com/office/officeart/2005/8/layout/list1"/>
    <dgm:cxn modelId="{7E40F82A-956E-4233-9E37-0B3C506039F5}" type="presParOf" srcId="{F35132DE-5C43-48DC-B569-6D5DBD3047E5}" destId="{F7FBCC67-57F2-4ADA-98FF-E9A950F226AE}" srcOrd="1" destOrd="0" presId="urn:microsoft.com/office/officeart/2005/8/layout/list1"/>
    <dgm:cxn modelId="{63BA8689-BF4E-4FB9-9754-C5C90DE6ADFC}" type="presParOf" srcId="{509D5D1B-0652-4FBE-B4CD-DBABD3FCFD24}" destId="{2ACC0C4A-D71B-4AE6-8934-F645F85E8CC5}" srcOrd="5" destOrd="0" presId="urn:microsoft.com/office/officeart/2005/8/layout/list1"/>
    <dgm:cxn modelId="{4745BB4E-AD62-4284-BE19-E4F089AC1005}" type="presParOf" srcId="{509D5D1B-0652-4FBE-B4CD-DBABD3FCFD24}" destId="{685896C6-C223-423E-BA35-DB4189F0928B}" srcOrd="6" destOrd="0" presId="urn:microsoft.com/office/officeart/2005/8/layout/list1"/>
    <dgm:cxn modelId="{034DAFBE-7B3F-4E7A-923C-F65B731C49F7}" type="presParOf" srcId="{509D5D1B-0652-4FBE-B4CD-DBABD3FCFD24}" destId="{3728B975-07D0-487F-9E78-26FF09DA8874}" srcOrd="7" destOrd="0" presId="urn:microsoft.com/office/officeart/2005/8/layout/list1"/>
    <dgm:cxn modelId="{E53ED014-B586-460F-A256-CBF536884A00}" type="presParOf" srcId="{509D5D1B-0652-4FBE-B4CD-DBABD3FCFD24}" destId="{696A8203-25BE-4EDD-9A15-266CF6EFF50E}" srcOrd="8" destOrd="0" presId="urn:microsoft.com/office/officeart/2005/8/layout/list1"/>
    <dgm:cxn modelId="{F9092D62-4745-4EAD-ABC2-F0FE2D1DE3CB}" type="presParOf" srcId="{696A8203-25BE-4EDD-9A15-266CF6EFF50E}" destId="{54252824-A435-4592-B4DE-BA6D0C67C093}" srcOrd="0" destOrd="0" presId="urn:microsoft.com/office/officeart/2005/8/layout/list1"/>
    <dgm:cxn modelId="{57C9BF3A-830E-496A-A474-72E287031C34}" type="presParOf" srcId="{696A8203-25BE-4EDD-9A15-266CF6EFF50E}" destId="{488E153B-E0C5-4FA0-9C84-2F7CF6FAAF66}" srcOrd="1" destOrd="0" presId="urn:microsoft.com/office/officeart/2005/8/layout/list1"/>
    <dgm:cxn modelId="{8B6B116B-89BC-4694-BAB2-3EE00D5428E2}" type="presParOf" srcId="{509D5D1B-0652-4FBE-B4CD-DBABD3FCFD24}" destId="{055FCA0F-0A4F-4B82-BA6C-6975E4A7422A}" srcOrd="9" destOrd="0" presId="urn:microsoft.com/office/officeart/2005/8/layout/list1"/>
    <dgm:cxn modelId="{383CEC1D-ABFF-4A66-95BE-F61B5A0504AE}" type="presParOf" srcId="{509D5D1B-0652-4FBE-B4CD-DBABD3FCFD24}" destId="{6BF5BBB6-FCFC-4A51-A8EB-230DE8E2A1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6424F-96D3-4EBD-9AA1-C872072B3264}" type="doc">
      <dgm:prSet loTypeId="urn:microsoft.com/office/officeart/2005/8/layout/hProcess9" loCatId="process" qsTypeId="urn:microsoft.com/office/officeart/2005/8/quickstyle/simple1" qsCatId="simple" csTypeId="urn:microsoft.com/office/officeart/2005/8/colors/accent1_2" csCatId="accent1" phldr="1"/>
      <dgm:spPr/>
    </dgm:pt>
    <dgm:pt modelId="{B3D1B59A-B297-47A5-91C5-70D0B7A14C49}">
      <dgm:prSet phldrT="[Text]"/>
      <dgm:spPr/>
      <dgm:t>
        <a:bodyPr/>
        <a:lstStyle/>
        <a:p>
          <a:r>
            <a:rPr lang="en-IN" dirty="0"/>
            <a:t>Reconnaissance</a:t>
          </a:r>
        </a:p>
      </dgm:t>
    </dgm:pt>
    <dgm:pt modelId="{B53E7C0C-199A-44E0-A304-CF6D163F34A8}" type="parTrans" cxnId="{167C83D4-486F-4522-8FBE-251A44AC1390}">
      <dgm:prSet/>
      <dgm:spPr/>
      <dgm:t>
        <a:bodyPr/>
        <a:lstStyle/>
        <a:p>
          <a:endParaRPr lang="en-IN"/>
        </a:p>
      </dgm:t>
    </dgm:pt>
    <dgm:pt modelId="{D342542A-EC28-4185-8A54-FF9C45299379}" type="sibTrans" cxnId="{167C83D4-486F-4522-8FBE-251A44AC1390}">
      <dgm:prSet/>
      <dgm:spPr/>
      <dgm:t>
        <a:bodyPr/>
        <a:lstStyle/>
        <a:p>
          <a:endParaRPr lang="en-IN"/>
        </a:p>
      </dgm:t>
    </dgm:pt>
    <dgm:pt modelId="{7D131C46-2506-4D2A-9A15-2C72A09D6C52}">
      <dgm:prSet phldrT="[Text]"/>
      <dgm:spPr/>
      <dgm:t>
        <a:bodyPr/>
        <a:lstStyle/>
        <a:p>
          <a:r>
            <a:rPr lang="en-IN" dirty="0"/>
            <a:t>Maintaining Access</a:t>
          </a:r>
        </a:p>
      </dgm:t>
    </dgm:pt>
    <dgm:pt modelId="{A966BA6B-1812-460D-9BB0-F4BA2977E9B8}" type="parTrans" cxnId="{B1C5B3E6-A09A-4EE5-A2B2-73CE0900E961}">
      <dgm:prSet/>
      <dgm:spPr/>
      <dgm:t>
        <a:bodyPr/>
        <a:lstStyle/>
        <a:p>
          <a:endParaRPr lang="en-IN"/>
        </a:p>
      </dgm:t>
    </dgm:pt>
    <dgm:pt modelId="{38E2D395-EA8D-4910-94E9-CE4BD0BF0DAC}" type="sibTrans" cxnId="{B1C5B3E6-A09A-4EE5-A2B2-73CE0900E961}">
      <dgm:prSet/>
      <dgm:spPr/>
      <dgm:t>
        <a:bodyPr/>
        <a:lstStyle/>
        <a:p>
          <a:endParaRPr lang="en-IN"/>
        </a:p>
      </dgm:t>
    </dgm:pt>
    <dgm:pt modelId="{23A0C1EF-9E5D-4472-AD6E-CF4B56D02ECE}">
      <dgm:prSet phldrT="[Text]"/>
      <dgm:spPr/>
      <dgm:t>
        <a:bodyPr/>
        <a:lstStyle/>
        <a:p>
          <a:r>
            <a:rPr lang="en-IN" dirty="0"/>
            <a:t>Removing Tracks</a:t>
          </a:r>
        </a:p>
      </dgm:t>
    </dgm:pt>
    <dgm:pt modelId="{24A50C8D-5763-4AF2-905D-DD55F873F69F}" type="parTrans" cxnId="{64E23420-FDF1-4D9D-9B55-2B33E4FC7854}">
      <dgm:prSet/>
      <dgm:spPr/>
      <dgm:t>
        <a:bodyPr/>
        <a:lstStyle/>
        <a:p>
          <a:endParaRPr lang="en-IN"/>
        </a:p>
      </dgm:t>
    </dgm:pt>
    <dgm:pt modelId="{823BDF37-EE56-4AE8-BDE1-BF1F09788954}" type="sibTrans" cxnId="{64E23420-FDF1-4D9D-9B55-2B33E4FC7854}">
      <dgm:prSet/>
      <dgm:spPr/>
      <dgm:t>
        <a:bodyPr/>
        <a:lstStyle/>
        <a:p>
          <a:endParaRPr lang="en-IN"/>
        </a:p>
      </dgm:t>
    </dgm:pt>
    <dgm:pt modelId="{D992BB37-B6D2-45E3-B327-ADFA5010BEAD}">
      <dgm:prSet/>
      <dgm:spPr/>
      <dgm:t>
        <a:bodyPr/>
        <a:lstStyle/>
        <a:p>
          <a:r>
            <a:rPr lang="en-IN" dirty="0"/>
            <a:t>Information Gathering</a:t>
          </a:r>
        </a:p>
      </dgm:t>
    </dgm:pt>
    <dgm:pt modelId="{8CAC8B4F-7D4D-4DD8-825C-951A6657255E}" type="parTrans" cxnId="{3EABE51F-91E8-4582-A576-18389DDA76FE}">
      <dgm:prSet/>
      <dgm:spPr/>
      <dgm:t>
        <a:bodyPr/>
        <a:lstStyle/>
        <a:p>
          <a:endParaRPr lang="en-IN"/>
        </a:p>
      </dgm:t>
    </dgm:pt>
    <dgm:pt modelId="{219420C6-E400-450B-A712-E0BF7313FCAB}" type="sibTrans" cxnId="{3EABE51F-91E8-4582-A576-18389DDA76FE}">
      <dgm:prSet/>
      <dgm:spPr/>
      <dgm:t>
        <a:bodyPr/>
        <a:lstStyle/>
        <a:p>
          <a:endParaRPr lang="en-IN"/>
        </a:p>
      </dgm:t>
    </dgm:pt>
    <dgm:pt modelId="{4F81E978-1652-4390-97E8-05C6C92E4D67}">
      <dgm:prSet/>
      <dgm:spPr/>
      <dgm:t>
        <a:bodyPr/>
        <a:lstStyle/>
        <a:p>
          <a:r>
            <a:rPr lang="en-IN" dirty="0"/>
            <a:t>Gaining Access</a:t>
          </a:r>
        </a:p>
      </dgm:t>
    </dgm:pt>
    <dgm:pt modelId="{ACF5CC27-D663-4192-9099-0404BC633A0D}" type="parTrans" cxnId="{2020F1AF-99A3-4BA5-B554-D2595DAC93C3}">
      <dgm:prSet/>
      <dgm:spPr/>
      <dgm:t>
        <a:bodyPr/>
        <a:lstStyle/>
        <a:p>
          <a:endParaRPr lang="en-IN"/>
        </a:p>
      </dgm:t>
    </dgm:pt>
    <dgm:pt modelId="{FAF0C55A-B666-4DC7-B577-2C46875FBA25}" type="sibTrans" cxnId="{2020F1AF-99A3-4BA5-B554-D2595DAC93C3}">
      <dgm:prSet/>
      <dgm:spPr/>
      <dgm:t>
        <a:bodyPr/>
        <a:lstStyle/>
        <a:p>
          <a:endParaRPr lang="en-IN"/>
        </a:p>
      </dgm:t>
    </dgm:pt>
    <dgm:pt modelId="{51373D8B-3473-48CB-9B7D-3CF86F927666}" type="pres">
      <dgm:prSet presAssocID="{8B06424F-96D3-4EBD-9AA1-C872072B3264}" presName="CompostProcess" presStyleCnt="0">
        <dgm:presLayoutVars>
          <dgm:dir/>
          <dgm:resizeHandles val="exact"/>
        </dgm:presLayoutVars>
      </dgm:prSet>
      <dgm:spPr/>
    </dgm:pt>
    <dgm:pt modelId="{2D8776F5-ABBA-4165-A5E5-7A78BA78C5A2}" type="pres">
      <dgm:prSet presAssocID="{8B06424F-96D3-4EBD-9AA1-C872072B3264}" presName="arrow" presStyleLbl="bgShp" presStyleIdx="0" presStyleCnt="1"/>
      <dgm:spPr/>
    </dgm:pt>
    <dgm:pt modelId="{30FF2058-4032-4659-83F9-B6C65E9ED606}" type="pres">
      <dgm:prSet presAssocID="{8B06424F-96D3-4EBD-9AA1-C872072B3264}" presName="linearProcess" presStyleCnt="0"/>
      <dgm:spPr/>
    </dgm:pt>
    <dgm:pt modelId="{9FD6D172-2BB4-490C-819D-CF2F1CEEDDA7}" type="pres">
      <dgm:prSet presAssocID="{B3D1B59A-B297-47A5-91C5-70D0B7A14C49}" presName="textNode" presStyleLbl="node1" presStyleIdx="0" presStyleCnt="5" custScaleY="70388">
        <dgm:presLayoutVars>
          <dgm:bulletEnabled val="1"/>
        </dgm:presLayoutVars>
      </dgm:prSet>
      <dgm:spPr/>
    </dgm:pt>
    <dgm:pt modelId="{FC4CD62F-4348-42D0-AB92-BFD3102AE753}" type="pres">
      <dgm:prSet presAssocID="{D342542A-EC28-4185-8A54-FF9C45299379}" presName="sibTrans" presStyleCnt="0"/>
      <dgm:spPr/>
    </dgm:pt>
    <dgm:pt modelId="{ED99F94F-DD81-49AC-B046-BE48F30557C9}" type="pres">
      <dgm:prSet presAssocID="{D992BB37-B6D2-45E3-B327-ADFA5010BEAD}" presName="textNode" presStyleLbl="node1" presStyleIdx="1" presStyleCnt="5" custScaleY="71220">
        <dgm:presLayoutVars>
          <dgm:bulletEnabled val="1"/>
        </dgm:presLayoutVars>
      </dgm:prSet>
      <dgm:spPr/>
    </dgm:pt>
    <dgm:pt modelId="{22338C40-1289-4240-9A48-239F74D7EA82}" type="pres">
      <dgm:prSet presAssocID="{219420C6-E400-450B-A712-E0BF7313FCAB}" presName="sibTrans" presStyleCnt="0"/>
      <dgm:spPr/>
    </dgm:pt>
    <dgm:pt modelId="{25FE6F41-40E3-4594-850F-C8CA626A5F23}" type="pres">
      <dgm:prSet presAssocID="{4F81E978-1652-4390-97E8-05C6C92E4D67}" presName="textNode" presStyleLbl="node1" presStyleIdx="2" presStyleCnt="5" custScaleY="76209">
        <dgm:presLayoutVars>
          <dgm:bulletEnabled val="1"/>
        </dgm:presLayoutVars>
      </dgm:prSet>
      <dgm:spPr/>
    </dgm:pt>
    <dgm:pt modelId="{BD26A3F2-56A5-4410-B907-4DBD69AA601A}" type="pres">
      <dgm:prSet presAssocID="{FAF0C55A-B666-4DC7-B577-2C46875FBA25}" presName="sibTrans" presStyleCnt="0"/>
      <dgm:spPr/>
    </dgm:pt>
    <dgm:pt modelId="{54B6E611-5146-4FBD-984A-84CE00F5B046}" type="pres">
      <dgm:prSet presAssocID="{7D131C46-2506-4D2A-9A15-2C72A09D6C52}" presName="textNode" presStyleLbl="node1" presStyleIdx="3" presStyleCnt="5" custScaleY="82861">
        <dgm:presLayoutVars>
          <dgm:bulletEnabled val="1"/>
        </dgm:presLayoutVars>
      </dgm:prSet>
      <dgm:spPr/>
    </dgm:pt>
    <dgm:pt modelId="{80899ADE-47A5-433F-B791-D473269EE4A1}" type="pres">
      <dgm:prSet presAssocID="{38E2D395-EA8D-4910-94E9-CE4BD0BF0DAC}" presName="sibTrans" presStyleCnt="0"/>
      <dgm:spPr/>
    </dgm:pt>
    <dgm:pt modelId="{48810319-165A-4544-979A-D8374CAE9416}" type="pres">
      <dgm:prSet presAssocID="{23A0C1EF-9E5D-4472-AD6E-CF4B56D02ECE}" presName="textNode" presStyleLbl="node1" presStyleIdx="4" presStyleCnt="5" custScaleY="83693">
        <dgm:presLayoutVars>
          <dgm:bulletEnabled val="1"/>
        </dgm:presLayoutVars>
      </dgm:prSet>
      <dgm:spPr/>
    </dgm:pt>
  </dgm:ptLst>
  <dgm:cxnLst>
    <dgm:cxn modelId="{3EABE51F-91E8-4582-A576-18389DDA76FE}" srcId="{8B06424F-96D3-4EBD-9AA1-C872072B3264}" destId="{D992BB37-B6D2-45E3-B327-ADFA5010BEAD}" srcOrd="1" destOrd="0" parTransId="{8CAC8B4F-7D4D-4DD8-825C-951A6657255E}" sibTransId="{219420C6-E400-450B-A712-E0BF7313FCAB}"/>
    <dgm:cxn modelId="{64E23420-FDF1-4D9D-9B55-2B33E4FC7854}" srcId="{8B06424F-96D3-4EBD-9AA1-C872072B3264}" destId="{23A0C1EF-9E5D-4472-AD6E-CF4B56D02ECE}" srcOrd="4" destOrd="0" parTransId="{24A50C8D-5763-4AF2-905D-DD55F873F69F}" sibTransId="{823BDF37-EE56-4AE8-BDE1-BF1F09788954}"/>
    <dgm:cxn modelId="{7721DE28-EEEB-408B-96AB-C6C177AA4BB3}" type="presOf" srcId="{4F81E978-1652-4390-97E8-05C6C92E4D67}" destId="{25FE6F41-40E3-4594-850F-C8CA626A5F23}" srcOrd="0" destOrd="0" presId="urn:microsoft.com/office/officeart/2005/8/layout/hProcess9"/>
    <dgm:cxn modelId="{E783F540-5043-494A-B441-50684DD92E56}" type="presOf" srcId="{23A0C1EF-9E5D-4472-AD6E-CF4B56D02ECE}" destId="{48810319-165A-4544-979A-D8374CAE9416}" srcOrd="0" destOrd="0" presId="urn:microsoft.com/office/officeart/2005/8/layout/hProcess9"/>
    <dgm:cxn modelId="{3957F14C-7053-48EF-9894-DE95B5D0601F}" type="presOf" srcId="{7D131C46-2506-4D2A-9A15-2C72A09D6C52}" destId="{54B6E611-5146-4FBD-984A-84CE00F5B046}" srcOrd="0" destOrd="0" presId="urn:microsoft.com/office/officeart/2005/8/layout/hProcess9"/>
    <dgm:cxn modelId="{56167250-745E-4FBC-9D1E-B9642B7E3BDB}" type="presOf" srcId="{B3D1B59A-B297-47A5-91C5-70D0B7A14C49}" destId="{9FD6D172-2BB4-490C-819D-CF2F1CEEDDA7}" srcOrd="0" destOrd="0" presId="urn:microsoft.com/office/officeart/2005/8/layout/hProcess9"/>
    <dgm:cxn modelId="{55731A79-00AD-4B45-952F-FA7B8F00B5DF}" type="presOf" srcId="{8B06424F-96D3-4EBD-9AA1-C872072B3264}" destId="{51373D8B-3473-48CB-9B7D-3CF86F927666}" srcOrd="0" destOrd="0" presId="urn:microsoft.com/office/officeart/2005/8/layout/hProcess9"/>
    <dgm:cxn modelId="{2020F1AF-99A3-4BA5-B554-D2595DAC93C3}" srcId="{8B06424F-96D3-4EBD-9AA1-C872072B3264}" destId="{4F81E978-1652-4390-97E8-05C6C92E4D67}" srcOrd="2" destOrd="0" parTransId="{ACF5CC27-D663-4192-9099-0404BC633A0D}" sibTransId="{FAF0C55A-B666-4DC7-B577-2C46875FBA25}"/>
    <dgm:cxn modelId="{F5F588BF-12AC-408C-B143-047454E05EE2}" type="presOf" srcId="{D992BB37-B6D2-45E3-B327-ADFA5010BEAD}" destId="{ED99F94F-DD81-49AC-B046-BE48F30557C9}" srcOrd="0" destOrd="0" presId="urn:microsoft.com/office/officeart/2005/8/layout/hProcess9"/>
    <dgm:cxn modelId="{167C83D4-486F-4522-8FBE-251A44AC1390}" srcId="{8B06424F-96D3-4EBD-9AA1-C872072B3264}" destId="{B3D1B59A-B297-47A5-91C5-70D0B7A14C49}" srcOrd="0" destOrd="0" parTransId="{B53E7C0C-199A-44E0-A304-CF6D163F34A8}" sibTransId="{D342542A-EC28-4185-8A54-FF9C45299379}"/>
    <dgm:cxn modelId="{B1C5B3E6-A09A-4EE5-A2B2-73CE0900E961}" srcId="{8B06424F-96D3-4EBD-9AA1-C872072B3264}" destId="{7D131C46-2506-4D2A-9A15-2C72A09D6C52}" srcOrd="3" destOrd="0" parTransId="{A966BA6B-1812-460D-9BB0-F4BA2977E9B8}" sibTransId="{38E2D395-EA8D-4910-94E9-CE4BD0BF0DAC}"/>
    <dgm:cxn modelId="{16852A26-2B62-4CC7-AE6C-873A01FF902C}" type="presParOf" srcId="{51373D8B-3473-48CB-9B7D-3CF86F927666}" destId="{2D8776F5-ABBA-4165-A5E5-7A78BA78C5A2}" srcOrd="0" destOrd="0" presId="urn:microsoft.com/office/officeart/2005/8/layout/hProcess9"/>
    <dgm:cxn modelId="{6D4C0966-B1EB-4926-B146-2D329AD28153}" type="presParOf" srcId="{51373D8B-3473-48CB-9B7D-3CF86F927666}" destId="{30FF2058-4032-4659-83F9-B6C65E9ED606}" srcOrd="1" destOrd="0" presId="urn:microsoft.com/office/officeart/2005/8/layout/hProcess9"/>
    <dgm:cxn modelId="{BC8F7831-5FB3-46B3-B32F-90A251AA0F9B}" type="presParOf" srcId="{30FF2058-4032-4659-83F9-B6C65E9ED606}" destId="{9FD6D172-2BB4-490C-819D-CF2F1CEEDDA7}" srcOrd="0" destOrd="0" presId="urn:microsoft.com/office/officeart/2005/8/layout/hProcess9"/>
    <dgm:cxn modelId="{A2C5CB1C-6A18-470C-864F-EC70D166C4C3}" type="presParOf" srcId="{30FF2058-4032-4659-83F9-B6C65E9ED606}" destId="{FC4CD62F-4348-42D0-AB92-BFD3102AE753}" srcOrd="1" destOrd="0" presId="urn:microsoft.com/office/officeart/2005/8/layout/hProcess9"/>
    <dgm:cxn modelId="{A661AD51-A0AD-4A15-830A-FAEA930DAFF0}" type="presParOf" srcId="{30FF2058-4032-4659-83F9-B6C65E9ED606}" destId="{ED99F94F-DD81-49AC-B046-BE48F30557C9}" srcOrd="2" destOrd="0" presId="urn:microsoft.com/office/officeart/2005/8/layout/hProcess9"/>
    <dgm:cxn modelId="{F5556AC6-EB7C-42ED-9B2F-4B8E9532EC95}" type="presParOf" srcId="{30FF2058-4032-4659-83F9-B6C65E9ED606}" destId="{22338C40-1289-4240-9A48-239F74D7EA82}" srcOrd="3" destOrd="0" presId="urn:microsoft.com/office/officeart/2005/8/layout/hProcess9"/>
    <dgm:cxn modelId="{5536811B-B6D9-4A55-AF53-7975BDFC7BAE}" type="presParOf" srcId="{30FF2058-4032-4659-83F9-B6C65E9ED606}" destId="{25FE6F41-40E3-4594-850F-C8CA626A5F23}" srcOrd="4" destOrd="0" presId="urn:microsoft.com/office/officeart/2005/8/layout/hProcess9"/>
    <dgm:cxn modelId="{AA2A775C-A0A3-43A7-9AD6-B942EA28B5A6}" type="presParOf" srcId="{30FF2058-4032-4659-83F9-B6C65E9ED606}" destId="{BD26A3F2-56A5-4410-B907-4DBD69AA601A}" srcOrd="5" destOrd="0" presId="urn:microsoft.com/office/officeart/2005/8/layout/hProcess9"/>
    <dgm:cxn modelId="{18532BB8-9144-42EA-B71E-410B74E14A87}" type="presParOf" srcId="{30FF2058-4032-4659-83F9-B6C65E9ED606}" destId="{54B6E611-5146-4FBD-984A-84CE00F5B046}" srcOrd="6" destOrd="0" presId="urn:microsoft.com/office/officeart/2005/8/layout/hProcess9"/>
    <dgm:cxn modelId="{0C878F9E-129B-4D1A-ABA3-207547135898}" type="presParOf" srcId="{30FF2058-4032-4659-83F9-B6C65E9ED606}" destId="{80899ADE-47A5-433F-B791-D473269EE4A1}" srcOrd="7" destOrd="0" presId="urn:microsoft.com/office/officeart/2005/8/layout/hProcess9"/>
    <dgm:cxn modelId="{E0A73498-BA2F-4639-BA40-1F2212F13730}" type="presParOf" srcId="{30FF2058-4032-4659-83F9-B6C65E9ED606}" destId="{48810319-165A-4544-979A-D8374CAE9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B2852-EA8A-4287-A4F8-88BBE8B60461}">
      <dsp:nvSpPr>
        <dsp:cNvPr id="0" name=""/>
        <dsp:cNvSpPr/>
      </dsp:nvSpPr>
      <dsp:spPr>
        <a:xfrm>
          <a:off x="4306824" y="1100967"/>
          <a:ext cx="1331122" cy="462042"/>
        </a:xfrm>
        <a:custGeom>
          <a:avLst/>
          <a:gdLst/>
          <a:ahLst/>
          <a:cxnLst/>
          <a:rect l="0" t="0" r="0" b="0"/>
          <a:pathLst>
            <a:path>
              <a:moveTo>
                <a:pt x="0" y="0"/>
              </a:moveTo>
              <a:lnTo>
                <a:pt x="0" y="231021"/>
              </a:lnTo>
              <a:lnTo>
                <a:pt x="1331122" y="231021"/>
              </a:lnTo>
              <a:lnTo>
                <a:pt x="1331122" y="46204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F18A2C-1179-4FC6-978D-F0BAF6DEC53A}">
      <dsp:nvSpPr>
        <dsp:cNvPr id="0" name=""/>
        <dsp:cNvSpPr/>
      </dsp:nvSpPr>
      <dsp:spPr>
        <a:xfrm>
          <a:off x="2975701" y="1100967"/>
          <a:ext cx="1331122" cy="462042"/>
        </a:xfrm>
        <a:custGeom>
          <a:avLst/>
          <a:gdLst/>
          <a:ahLst/>
          <a:cxnLst/>
          <a:rect l="0" t="0" r="0" b="0"/>
          <a:pathLst>
            <a:path>
              <a:moveTo>
                <a:pt x="1331122" y="0"/>
              </a:moveTo>
              <a:lnTo>
                <a:pt x="1331122" y="231021"/>
              </a:lnTo>
              <a:lnTo>
                <a:pt x="0" y="231021"/>
              </a:lnTo>
              <a:lnTo>
                <a:pt x="0" y="46204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61722C-E001-4D16-9C73-9507DCA4C7D1}">
      <dsp:nvSpPr>
        <dsp:cNvPr id="0" name=""/>
        <dsp:cNvSpPr/>
      </dsp:nvSpPr>
      <dsp:spPr>
        <a:xfrm>
          <a:off x="3206722" y="865"/>
          <a:ext cx="2200202" cy="11001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Attacks</a:t>
          </a:r>
        </a:p>
      </dsp:txBody>
      <dsp:txXfrm>
        <a:off x="3206722" y="865"/>
        <a:ext cx="2200202" cy="1100101"/>
      </dsp:txXfrm>
    </dsp:sp>
    <dsp:sp modelId="{53E1E0C0-2B1A-4FA9-824A-6180B2C7D407}">
      <dsp:nvSpPr>
        <dsp:cNvPr id="0" name=""/>
        <dsp:cNvSpPr/>
      </dsp:nvSpPr>
      <dsp:spPr>
        <a:xfrm>
          <a:off x="1875600" y="1563009"/>
          <a:ext cx="2200202" cy="114545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Active Attacks</a:t>
          </a:r>
        </a:p>
      </dsp:txBody>
      <dsp:txXfrm>
        <a:off x="1875600" y="1563009"/>
        <a:ext cx="2200202" cy="1145458"/>
      </dsp:txXfrm>
    </dsp:sp>
    <dsp:sp modelId="{DB90BB87-31F0-48DF-B529-231CE6A249E2}">
      <dsp:nvSpPr>
        <dsp:cNvPr id="0" name=""/>
        <dsp:cNvSpPr/>
      </dsp:nvSpPr>
      <dsp:spPr>
        <a:xfrm>
          <a:off x="4537845" y="1563009"/>
          <a:ext cx="2200202" cy="11001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Passive Attacks</a:t>
          </a:r>
        </a:p>
      </dsp:txBody>
      <dsp:txXfrm>
        <a:off x="4537845" y="1563009"/>
        <a:ext cx="2200202" cy="1100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E373F-2D15-409E-9F75-3B11FF1BA840}">
      <dsp:nvSpPr>
        <dsp:cNvPr id="0" name=""/>
        <dsp:cNvSpPr/>
      </dsp:nvSpPr>
      <dsp:spPr>
        <a:xfrm>
          <a:off x="0" y="188475"/>
          <a:ext cx="10332720" cy="1587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1934" tIns="874776" rIns="801934" bIns="142240" numCol="1" spcCol="1270" anchor="t" anchorCtr="0">
          <a:noAutofit/>
        </a:bodyPr>
        <a:lstStyle/>
        <a:p>
          <a:pPr marL="228600" lvl="1" indent="-228600" algn="just" defTabSz="889000">
            <a:lnSpc>
              <a:spcPct val="90000"/>
            </a:lnSpc>
            <a:spcBef>
              <a:spcPct val="0"/>
            </a:spcBef>
            <a:spcAft>
              <a:spcPct val="15000"/>
            </a:spcAft>
            <a:buChar char="•"/>
          </a:pPr>
          <a:r>
            <a:rPr lang="en-US" sz="2000" b="0" i="0" kern="1200" dirty="0"/>
            <a:t>A white hat hacker is an ethical computer security expert or cybersecurity professional who focuses on securing systems and networks.</a:t>
          </a:r>
          <a:endParaRPr lang="en-IN" sz="3100" kern="1200" dirty="0"/>
        </a:p>
      </dsp:txBody>
      <dsp:txXfrm>
        <a:off x="0" y="188475"/>
        <a:ext cx="10332720" cy="1587600"/>
      </dsp:txXfrm>
    </dsp:sp>
    <dsp:sp modelId="{6C90FD8A-B6E5-4500-A84B-B1211A020C05}">
      <dsp:nvSpPr>
        <dsp:cNvPr id="0" name=""/>
        <dsp:cNvSpPr/>
      </dsp:nvSpPr>
      <dsp:spPr>
        <a:xfrm>
          <a:off x="353895" y="0"/>
          <a:ext cx="7232904" cy="75621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87" tIns="0" rIns="273387" bIns="0" numCol="1" spcCol="1270" anchor="ctr" anchorCtr="0">
          <a:noAutofit/>
        </a:bodyPr>
        <a:lstStyle/>
        <a:p>
          <a:pPr marL="0" lvl="0" indent="0" algn="l" defTabSz="1244600">
            <a:lnSpc>
              <a:spcPct val="90000"/>
            </a:lnSpc>
            <a:spcBef>
              <a:spcPct val="0"/>
            </a:spcBef>
            <a:spcAft>
              <a:spcPct val="35000"/>
            </a:spcAft>
            <a:buNone/>
          </a:pPr>
          <a:r>
            <a:rPr lang="en-IN" sz="2800" kern="1200" dirty="0"/>
            <a:t>White Hat</a:t>
          </a:r>
        </a:p>
      </dsp:txBody>
      <dsp:txXfrm>
        <a:off x="390810" y="36915"/>
        <a:ext cx="7159074" cy="682385"/>
      </dsp:txXfrm>
    </dsp:sp>
    <dsp:sp modelId="{685896C6-C223-423E-BA35-DB4189F0928B}">
      <dsp:nvSpPr>
        <dsp:cNvPr id="0" name=""/>
        <dsp:cNvSpPr/>
      </dsp:nvSpPr>
      <dsp:spPr>
        <a:xfrm>
          <a:off x="0" y="2055432"/>
          <a:ext cx="10332720" cy="152144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1934" tIns="874776" rIns="801934" bIns="128016"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t>A black hat hacker is an individual who engages in computer security breaches and malicious activities for personal gain, financial profit, or other malicious intentions. </a:t>
          </a:r>
          <a:endParaRPr lang="en-IN" sz="1800" kern="1200" dirty="0"/>
        </a:p>
      </dsp:txBody>
      <dsp:txXfrm>
        <a:off x="0" y="2055432"/>
        <a:ext cx="10332720" cy="1521449"/>
      </dsp:txXfrm>
    </dsp:sp>
    <dsp:sp modelId="{F7FBCC67-57F2-4ADA-98FF-E9A950F226AE}">
      <dsp:nvSpPr>
        <dsp:cNvPr id="0" name=""/>
        <dsp:cNvSpPr/>
      </dsp:nvSpPr>
      <dsp:spPr>
        <a:xfrm>
          <a:off x="493387" y="1893943"/>
          <a:ext cx="7232904" cy="6724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87" tIns="0" rIns="273387" bIns="0" numCol="1" spcCol="1270" anchor="ctr" anchorCtr="0">
          <a:noAutofit/>
        </a:bodyPr>
        <a:lstStyle/>
        <a:p>
          <a:pPr marL="0" lvl="0" indent="0" algn="l" defTabSz="1244600">
            <a:lnSpc>
              <a:spcPct val="90000"/>
            </a:lnSpc>
            <a:spcBef>
              <a:spcPct val="0"/>
            </a:spcBef>
            <a:spcAft>
              <a:spcPct val="35000"/>
            </a:spcAft>
            <a:buNone/>
          </a:pPr>
          <a:r>
            <a:rPr lang="en-IN" sz="2800" kern="1200" dirty="0"/>
            <a:t>Black</a:t>
          </a:r>
          <a:r>
            <a:rPr lang="en-IN" sz="3200" kern="1200" dirty="0"/>
            <a:t> </a:t>
          </a:r>
          <a:r>
            <a:rPr lang="en-IN" sz="2800" kern="1200" dirty="0"/>
            <a:t>Hat</a:t>
          </a:r>
          <a:endParaRPr lang="en-IN" sz="3200" kern="1200" dirty="0"/>
        </a:p>
      </dsp:txBody>
      <dsp:txXfrm>
        <a:off x="526215" y="1926771"/>
        <a:ext cx="7167248" cy="606820"/>
      </dsp:txXfrm>
    </dsp:sp>
    <dsp:sp modelId="{6BF5BBB6-FCFC-4A51-A8EB-230DE8E2A137}">
      <dsp:nvSpPr>
        <dsp:cNvPr id="0" name=""/>
        <dsp:cNvSpPr/>
      </dsp:nvSpPr>
      <dsp:spPr>
        <a:xfrm>
          <a:off x="0" y="3973205"/>
          <a:ext cx="10332720" cy="152144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1934" tIns="874776" rIns="801934" bIns="128016"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t>A grey hat hacker is an individual who falls between the ethical boundaries of white hat hackers and the malicious intent of black hat hackers.</a:t>
          </a:r>
          <a:endParaRPr lang="en-IN" sz="1800" kern="1200" dirty="0"/>
        </a:p>
      </dsp:txBody>
      <dsp:txXfrm>
        <a:off x="0" y="3973205"/>
        <a:ext cx="10332720" cy="1521449"/>
      </dsp:txXfrm>
    </dsp:sp>
    <dsp:sp modelId="{488E153B-E0C5-4FA0-9C84-2F7CF6FAAF66}">
      <dsp:nvSpPr>
        <dsp:cNvPr id="0" name=""/>
        <dsp:cNvSpPr/>
      </dsp:nvSpPr>
      <dsp:spPr>
        <a:xfrm>
          <a:off x="481763" y="3691675"/>
          <a:ext cx="7232904" cy="78944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87" tIns="0" rIns="273387" bIns="0" numCol="1" spcCol="1270" anchor="ctr" anchorCtr="0">
          <a:noAutofit/>
        </a:bodyPr>
        <a:lstStyle/>
        <a:p>
          <a:pPr marL="0" lvl="0" indent="0" algn="l" defTabSz="1244600">
            <a:lnSpc>
              <a:spcPct val="90000"/>
            </a:lnSpc>
            <a:spcBef>
              <a:spcPct val="0"/>
            </a:spcBef>
            <a:spcAft>
              <a:spcPct val="35000"/>
            </a:spcAft>
            <a:buNone/>
          </a:pPr>
          <a:r>
            <a:rPr lang="en-IN" sz="2800" kern="1200" dirty="0"/>
            <a:t>Grey Hat</a:t>
          </a:r>
        </a:p>
      </dsp:txBody>
      <dsp:txXfrm>
        <a:off x="520300" y="3730212"/>
        <a:ext cx="7155830" cy="712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776F5-ABBA-4165-A5E5-7A78BA78C5A2}">
      <dsp:nvSpPr>
        <dsp:cNvPr id="0" name=""/>
        <dsp:cNvSpPr/>
      </dsp:nvSpPr>
      <dsp:spPr>
        <a:xfrm>
          <a:off x="825017" y="0"/>
          <a:ext cx="9350197" cy="50959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6D172-2BB4-490C-819D-CF2F1CEEDDA7}">
      <dsp:nvSpPr>
        <dsp:cNvPr id="0" name=""/>
        <dsp:cNvSpPr/>
      </dsp:nvSpPr>
      <dsp:spPr>
        <a:xfrm>
          <a:off x="977" y="1830576"/>
          <a:ext cx="2080629" cy="14347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Reconnaissance</a:t>
          </a:r>
        </a:p>
      </dsp:txBody>
      <dsp:txXfrm>
        <a:off x="71016" y="1900615"/>
        <a:ext cx="1940551" cy="1294687"/>
      </dsp:txXfrm>
    </dsp:sp>
    <dsp:sp modelId="{ED99F94F-DD81-49AC-B046-BE48F30557C9}">
      <dsp:nvSpPr>
        <dsp:cNvPr id="0" name=""/>
        <dsp:cNvSpPr/>
      </dsp:nvSpPr>
      <dsp:spPr>
        <a:xfrm>
          <a:off x="2230389" y="1822096"/>
          <a:ext cx="2080629" cy="14517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Information Gathering</a:t>
          </a:r>
        </a:p>
      </dsp:txBody>
      <dsp:txXfrm>
        <a:off x="2301256" y="1892963"/>
        <a:ext cx="1938895" cy="1309991"/>
      </dsp:txXfrm>
    </dsp:sp>
    <dsp:sp modelId="{25FE6F41-40E3-4594-850F-C8CA626A5F23}">
      <dsp:nvSpPr>
        <dsp:cNvPr id="0" name=""/>
        <dsp:cNvSpPr/>
      </dsp:nvSpPr>
      <dsp:spPr>
        <a:xfrm>
          <a:off x="4459801" y="1771249"/>
          <a:ext cx="2080629" cy="155341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Gaining Access</a:t>
          </a:r>
        </a:p>
      </dsp:txBody>
      <dsp:txXfrm>
        <a:off x="4535633" y="1847081"/>
        <a:ext cx="1928965" cy="1401755"/>
      </dsp:txXfrm>
    </dsp:sp>
    <dsp:sp modelId="{54B6E611-5146-4FBD-984A-84CE00F5B046}">
      <dsp:nvSpPr>
        <dsp:cNvPr id="0" name=""/>
        <dsp:cNvSpPr/>
      </dsp:nvSpPr>
      <dsp:spPr>
        <a:xfrm>
          <a:off x="6689213" y="1703453"/>
          <a:ext cx="2080629" cy="168901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Maintaining Access</a:t>
          </a:r>
        </a:p>
      </dsp:txBody>
      <dsp:txXfrm>
        <a:off x="6771664" y="1785904"/>
        <a:ext cx="1915727" cy="1524109"/>
      </dsp:txXfrm>
    </dsp:sp>
    <dsp:sp modelId="{48810319-165A-4544-979A-D8374CAE9416}">
      <dsp:nvSpPr>
        <dsp:cNvPr id="0" name=""/>
        <dsp:cNvSpPr/>
      </dsp:nvSpPr>
      <dsp:spPr>
        <a:xfrm>
          <a:off x="8918624" y="1694973"/>
          <a:ext cx="2080629" cy="17059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Removing Tracks</a:t>
          </a:r>
        </a:p>
      </dsp:txBody>
      <dsp:txXfrm>
        <a:off x="9001903" y="1778252"/>
        <a:ext cx="1914071" cy="15394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F0143-BBDB-4493-907A-3F500720DDB7}"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169473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F0143-BBDB-4493-907A-3F500720DDB7}"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163963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F0143-BBDB-4493-907A-3F500720DDB7}"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190569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F0143-BBDB-4493-907A-3F500720DDB7}"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7578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F0143-BBDB-4493-907A-3F500720DDB7}"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274078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BF0143-BBDB-4493-907A-3F500720DDB7}" type="datetimeFigureOut">
              <a:rPr lang="en-IN" smtClean="0"/>
              <a:t>23-02-2024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33972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DBF0143-BBDB-4493-907A-3F500720DDB7}" type="datetimeFigureOut">
              <a:rPr lang="en-IN" smtClean="0"/>
              <a:t>23-02-2024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123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DBF0143-BBDB-4493-907A-3F500720DDB7}" type="datetimeFigureOut">
              <a:rPr lang="en-IN" smtClean="0"/>
              <a:t>23-02-2024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174303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BF0143-BBDB-4493-907A-3F500720DDB7}"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3377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DBF0143-BBDB-4493-907A-3F500720DDB7}" type="datetimeFigureOut">
              <a:rPr lang="en-IN" smtClean="0"/>
              <a:t>23-02-2024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399919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DBF0143-BBDB-4493-907A-3F500720DDB7}" type="datetimeFigureOut">
              <a:rPr lang="en-IN" smtClean="0"/>
              <a:t>23-02-2024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01C9BF0-F4EE-4F72-AF94-1ABB949CDA68}" type="slidenum">
              <a:rPr lang="en-IN" smtClean="0"/>
              <a:t>‹#›</a:t>
            </a:fld>
            <a:endParaRPr lang="en-IN"/>
          </a:p>
        </p:txBody>
      </p:sp>
    </p:spTree>
    <p:extLst>
      <p:ext uri="{BB962C8B-B14F-4D97-AF65-F5344CB8AC3E}">
        <p14:creationId xmlns:p14="http://schemas.microsoft.com/office/powerpoint/2010/main" val="38666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DBF0143-BBDB-4493-907A-3F500720DDB7}" type="datetimeFigureOut">
              <a:rPr lang="en-IN" smtClean="0"/>
              <a:t>23-02-2024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01C9BF0-F4EE-4F72-AF94-1ABB949CDA68}" type="slidenum">
              <a:rPr lang="en-IN" smtClean="0"/>
              <a:t>‹#›</a:t>
            </a:fld>
            <a:endParaRPr lang="en-IN"/>
          </a:p>
        </p:txBody>
      </p:sp>
    </p:spTree>
    <p:extLst>
      <p:ext uri="{BB962C8B-B14F-4D97-AF65-F5344CB8AC3E}">
        <p14:creationId xmlns:p14="http://schemas.microsoft.com/office/powerpoint/2010/main" val="14570746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D15A-AA2B-0F79-D339-092969326248}"/>
              </a:ext>
            </a:extLst>
          </p:cNvPr>
          <p:cNvSpPr>
            <a:spLocks noGrp="1"/>
          </p:cNvSpPr>
          <p:nvPr>
            <p:ph type="ctrTitle"/>
          </p:nvPr>
        </p:nvSpPr>
        <p:spPr>
          <a:xfrm>
            <a:off x="666628" y="609373"/>
            <a:ext cx="8915399" cy="2262781"/>
          </a:xfrm>
        </p:spPr>
        <p:txBody>
          <a:bodyPr/>
          <a:lstStyle/>
          <a:p>
            <a:r>
              <a:rPr lang="en-IN" dirty="0"/>
              <a:t>Cyber Security with </a:t>
            </a:r>
            <a:r>
              <a:rPr lang="en-IN" dirty="0" err="1"/>
              <a:t>QRadar</a:t>
            </a:r>
            <a:endParaRPr lang="en-IN" dirty="0"/>
          </a:p>
        </p:txBody>
      </p:sp>
      <p:sp>
        <p:nvSpPr>
          <p:cNvPr id="3" name="TextBox 2">
            <a:extLst>
              <a:ext uri="{FF2B5EF4-FFF2-40B4-BE49-F238E27FC236}">
                <a16:creationId xmlns:a16="http://schemas.microsoft.com/office/drawing/2014/main" id="{A5133AAE-0BF5-5993-1AC4-2E8C63D0EC75}"/>
              </a:ext>
            </a:extLst>
          </p:cNvPr>
          <p:cNvSpPr txBox="1"/>
          <p:nvPr/>
        </p:nvSpPr>
        <p:spPr>
          <a:xfrm>
            <a:off x="4443046" y="3985847"/>
            <a:ext cx="6131170" cy="1477328"/>
          </a:xfrm>
          <a:prstGeom prst="rect">
            <a:avLst/>
          </a:prstGeom>
          <a:noFill/>
        </p:spPr>
        <p:txBody>
          <a:bodyPr wrap="square" rtlCol="0">
            <a:spAutoFit/>
          </a:bodyPr>
          <a:lstStyle/>
          <a:p>
            <a:r>
              <a:rPr lang="en-IN" dirty="0"/>
              <a:t>NAME:              KOTHAMASU GNANA VAISHNAVI</a:t>
            </a:r>
          </a:p>
          <a:p>
            <a:r>
              <a:rPr lang="en-IN" dirty="0"/>
              <a:t>COLLEGE:        PSCMRCET</a:t>
            </a:r>
          </a:p>
          <a:p>
            <a:r>
              <a:rPr lang="en-IN" dirty="0"/>
              <a:t>ROLL NO:         20KT1A4731</a:t>
            </a:r>
          </a:p>
          <a:p>
            <a:r>
              <a:rPr lang="en-IN" dirty="0"/>
              <a:t>BRANCH:         CSE(IoT &amp; CS </a:t>
            </a:r>
            <a:r>
              <a:rPr lang="en-IN" dirty="0" err="1"/>
              <a:t>incl</a:t>
            </a:r>
            <a:r>
              <a:rPr lang="en-IN" dirty="0"/>
              <a:t> BCT)</a:t>
            </a:r>
          </a:p>
          <a:p>
            <a:r>
              <a:rPr lang="en-IN" dirty="0"/>
              <a:t>YEAR:               4</a:t>
            </a:r>
            <a:r>
              <a:rPr lang="en-IN" baseline="30000" dirty="0"/>
              <a:t>th </a:t>
            </a:r>
            <a:r>
              <a:rPr lang="en-IN" dirty="0"/>
              <a:t> </a:t>
            </a:r>
          </a:p>
        </p:txBody>
      </p:sp>
    </p:spTree>
    <p:extLst>
      <p:ext uri="{BB962C8B-B14F-4D97-AF65-F5344CB8AC3E}">
        <p14:creationId xmlns:p14="http://schemas.microsoft.com/office/powerpoint/2010/main" val="14473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0DBF3-781A-4B43-6CD0-6E9AFA83B0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8D534F-962C-696B-C6EE-3AE0478D08BA}"/>
              </a:ext>
            </a:extLst>
          </p:cNvPr>
          <p:cNvSpPr txBox="1"/>
          <p:nvPr/>
        </p:nvSpPr>
        <p:spPr>
          <a:xfrm>
            <a:off x="365760" y="356616"/>
            <a:ext cx="1471685" cy="369332"/>
          </a:xfrm>
          <a:prstGeom prst="rect">
            <a:avLst/>
          </a:prstGeom>
          <a:noFill/>
        </p:spPr>
        <p:txBody>
          <a:bodyPr wrap="none" rtlCol="0">
            <a:spAutoFit/>
          </a:bodyPr>
          <a:lstStyle/>
          <a:p>
            <a:r>
              <a:rPr lang="en-IN" b="1" dirty="0"/>
              <a:t>TCP/IP model</a:t>
            </a:r>
          </a:p>
        </p:txBody>
      </p:sp>
      <p:pic>
        <p:nvPicPr>
          <p:cNvPr id="3074" name="Picture 2" descr="TCPIP Model | Network | Internet | Transport | Application ⋆ IPCisco">
            <a:extLst>
              <a:ext uri="{FF2B5EF4-FFF2-40B4-BE49-F238E27FC236}">
                <a16:creationId xmlns:a16="http://schemas.microsoft.com/office/drawing/2014/main" id="{5716A29D-56E9-9E6B-DCAC-53E7E83C4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16" y="1291685"/>
            <a:ext cx="3380355" cy="42746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249FE8-DF10-93FC-31DE-3A383C2C4138}"/>
              </a:ext>
            </a:extLst>
          </p:cNvPr>
          <p:cNvSpPr txBox="1"/>
          <p:nvPr/>
        </p:nvSpPr>
        <p:spPr>
          <a:xfrm>
            <a:off x="3969429" y="1291685"/>
            <a:ext cx="8064075" cy="41167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The main work of TCP/IP is to transfer the data of a computer from one device to another.</a:t>
            </a:r>
          </a:p>
          <a:p>
            <a:pPr marL="285750" indent="-285750">
              <a:lnSpc>
                <a:spcPct val="150000"/>
              </a:lnSpc>
              <a:buFont typeface="Wingdings" panose="05000000000000000000" pitchFamily="2" charset="2"/>
              <a:buChar char="Ø"/>
            </a:pPr>
            <a:r>
              <a:rPr lang="en-US" sz="1600" i="0" dirty="0">
                <a:effectLst/>
                <a:latin typeface="Calibri" panose="020F0502020204030204" pitchFamily="34" charset="0"/>
                <a:ea typeface="Calibri" panose="020F0502020204030204" pitchFamily="34" charset="0"/>
                <a:cs typeface="Calibri" panose="020F0502020204030204" pitchFamily="34" charset="0"/>
              </a:rPr>
              <a:t> The Application Layer is the topmost layer and provides several ways for manipulating the data which actually enables any type of user to access the network with ease.</a:t>
            </a:r>
          </a:p>
          <a:p>
            <a:pPr marL="285750" indent="-285750">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The Transport Layer is the fourth layer. It is an end-to-end layer used to deliver messages to a host.</a:t>
            </a:r>
          </a:p>
          <a:p>
            <a:pPr marL="285750" indent="-285750" algn="l">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It transmits data packets to the link layer.</a:t>
            </a:r>
          </a:p>
          <a:p>
            <a:pPr marL="285750" indent="-285750" algn="l">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It routes each of the data packets independently from the source to the destination, using the optimal route.</a:t>
            </a:r>
          </a:p>
          <a:p>
            <a:pPr marL="285750" indent="-285750" algn="l">
              <a:lnSpc>
                <a:spcPct val="150000"/>
              </a:lnSpc>
              <a:buFont typeface="Wingdings" panose="05000000000000000000" pitchFamily="2" charset="2"/>
              <a:buChar char="Ø"/>
            </a:pPr>
            <a:r>
              <a:rPr lang="en-US" sz="1600" i="0" dirty="0">
                <a:effectLst/>
                <a:latin typeface="Calibri" panose="020F0502020204030204" pitchFamily="34" charset="0"/>
                <a:ea typeface="Calibri" panose="020F0502020204030204" pitchFamily="34" charset="0"/>
                <a:cs typeface="Calibri" panose="020F0502020204030204" pitchFamily="34" charset="0"/>
              </a:rPr>
              <a:t> The Network Interface layer is the combination of the data link layer and Physical layer. </a:t>
            </a:r>
            <a:r>
              <a:rPr lang="en-US" sz="1600" b="0" i="0" dirty="0">
                <a:effectLst/>
                <a:latin typeface="Calibri" panose="020F0502020204030204" pitchFamily="34" charset="0"/>
                <a:ea typeface="Calibri" panose="020F0502020204030204" pitchFamily="34" charset="0"/>
                <a:cs typeface="Calibri" panose="020F0502020204030204" pitchFamily="34" charset="0"/>
              </a:rPr>
              <a:t>responsible for the node-to-node delivery of data as well as performing physical layer operations</a:t>
            </a:r>
            <a:endParaRPr lang="en-US" sz="160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070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BE5C-88BC-5585-E686-CF7EFABB5C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B95103-70B4-4291-883D-78048D4E3B94}"/>
              </a:ext>
            </a:extLst>
          </p:cNvPr>
          <p:cNvSpPr txBox="1"/>
          <p:nvPr/>
        </p:nvSpPr>
        <p:spPr>
          <a:xfrm>
            <a:off x="320040" y="301752"/>
            <a:ext cx="1392369" cy="369332"/>
          </a:xfrm>
          <a:prstGeom prst="rect">
            <a:avLst/>
          </a:prstGeom>
          <a:noFill/>
        </p:spPr>
        <p:txBody>
          <a:bodyPr wrap="none" rtlCol="0">
            <a:spAutoFit/>
          </a:bodyPr>
          <a:lstStyle/>
          <a:p>
            <a:r>
              <a:rPr lang="en-IN" b="1" dirty="0"/>
              <a:t>IP Addresses</a:t>
            </a:r>
          </a:p>
        </p:txBody>
      </p:sp>
      <p:pic>
        <p:nvPicPr>
          <p:cNvPr id="4098" name="Picture 2" descr="PPT - IP Addressing PowerPoint Presentation, free download - ID:619719">
            <a:extLst>
              <a:ext uri="{FF2B5EF4-FFF2-40B4-BE49-F238E27FC236}">
                <a16:creationId xmlns:a16="http://schemas.microsoft.com/office/drawing/2014/main" id="{5107FF1F-D6FD-A9B0-CA8D-1530390F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384" y="1263278"/>
            <a:ext cx="6447693" cy="4835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3E9684-301C-32A8-C3A7-4EB0D88FCEC1}"/>
              </a:ext>
            </a:extLst>
          </p:cNvPr>
          <p:cNvSpPr txBox="1"/>
          <p:nvPr/>
        </p:nvSpPr>
        <p:spPr>
          <a:xfrm>
            <a:off x="402336" y="758952"/>
            <a:ext cx="11394466" cy="338554"/>
          </a:xfrm>
          <a:prstGeom prst="rect">
            <a:avLst/>
          </a:prstGeom>
          <a:noFill/>
        </p:spPr>
        <p:txBody>
          <a:bodyPr wrap="none" rtlCol="0">
            <a:spAutoFit/>
          </a:bodyPr>
          <a:lstStyle/>
          <a:p>
            <a:r>
              <a:rPr lang="en-US" sz="1600" i="0" dirty="0">
                <a:effectLst/>
                <a:latin typeface="Roboto" panose="02000000000000000000" pitchFamily="2" charset="0"/>
              </a:rPr>
              <a:t>IP stands for "Internet Protocol," which is the set of rules governing the format of data sent via the internet or local network.</a:t>
            </a:r>
            <a:endParaRPr lang="en-IN" sz="1600" dirty="0"/>
          </a:p>
        </p:txBody>
      </p:sp>
    </p:spTree>
    <p:extLst>
      <p:ext uri="{BB962C8B-B14F-4D97-AF65-F5344CB8AC3E}">
        <p14:creationId xmlns:p14="http://schemas.microsoft.com/office/powerpoint/2010/main" val="222751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02822-CA9A-1A9B-D77B-B4482D0B182E}"/>
              </a:ext>
            </a:extLst>
          </p:cNvPr>
          <p:cNvSpPr txBox="1"/>
          <p:nvPr/>
        </p:nvSpPr>
        <p:spPr>
          <a:xfrm>
            <a:off x="527538" y="1137137"/>
            <a:ext cx="10843846" cy="4247317"/>
          </a:xfrm>
          <a:prstGeom prst="rect">
            <a:avLst/>
          </a:prstGeom>
          <a:noFill/>
        </p:spPr>
        <p:txBody>
          <a:bodyPr wrap="square" rtlCol="0">
            <a:spAutoFit/>
          </a:bodyPr>
          <a:lstStyle/>
          <a:p>
            <a:r>
              <a:rPr lang="en-US" dirty="0"/>
              <a:t>IP addresses are typically divided into classes based on the range of values in their first octet (the first segment of the address).</a:t>
            </a:r>
          </a:p>
          <a:p>
            <a:r>
              <a:rPr lang="en-US" dirty="0"/>
              <a:t> The classes are:</a:t>
            </a:r>
          </a:p>
          <a:p>
            <a:pPr marL="342900" indent="-342900">
              <a:buAutoNum type="arabicPeriod"/>
            </a:pPr>
            <a:r>
              <a:rPr lang="en-US" dirty="0"/>
              <a:t>Class A: IP addresses in the range 1.0.0.0 to 126.255.255.255. The first octet is used to identify the network, and the remaining three octets are used to identify hosts on that network.</a:t>
            </a:r>
          </a:p>
          <a:p>
            <a:pPr marL="342900" indent="-342900">
              <a:buAutoNum type="arabicPeriod"/>
            </a:pPr>
            <a:r>
              <a:rPr lang="en-US" dirty="0"/>
              <a:t>Class B: IP addresses in the range 128.0.0.0 to 191.255.255.255. The first two octets are used to identify the network, and the remaining two octets are used to identify hosts on that network.</a:t>
            </a:r>
          </a:p>
          <a:p>
            <a:pPr marL="342900" indent="-342900">
              <a:buAutoNum type="arabicPeriod"/>
            </a:pPr>
            <a:r>
              <a:rPr lang="en-US" dirty="0"/>
              <a:t>Class C: IP addresses in the range 192.0.0.0 to 223.255.255.255. The first three octets are used to identify the network, and the last octet is used to identify hosts on that network.</a:t>
            </a:r>
          </a:p>
          <a:p>
            <a:pPr marL="342900" indent="-342900">
              <a:buAutoNum type="arabicPeriod"/>
            </a:pPr>
            <a:r>
              <a:rPr lang="en-US" dirty="0"/>
              <a:t>Class D (multicast): IP addresses in the range 224.0.0.0 to 239.255.255.255. These addresses are reserved for multicast groups.</a:t>
            </a:r>
          </a:p>
          <a:p>
            <a:pPr marL="342900" indent="-342900">
              <a:buAutoNum type="arabicPeriod"/>
            </a:pPr>
            <a:r>
              <a:rPr lang="en-US" dirty="0"/>
              <a:t>Class E (reserved): IP addresses in the range 240.0.0.0 to 255.255.255.255. These addresses are reserved for future use or experimental purposes. </a:t>
            </a:r>
          </a:p>
          <a:p>
            <a:r>
              <a:rPr lang="en-US" dirty="0"/>
              <a:t>Note that the concept of IP address classes has been largely deprecated with the introduction of Classless Inter-Domain Routing (CIDR), which allows for more flexible allocation of IP addresses.</a:t>
            </a:r>
            <a:endParaRPr lang="en-IN" dirty="0"/>
          </a:p>
        </p:txBody>
      </p:sp>
    </p:spTree>
    <p:extLst>
      <p:ext uri="{BB962C8B-B14F-4D97-AF65-F5344CB8AC3E}">
        <p14:creationId xmlns:p14="http://schemas.microsoft.com/office/powerpoint/2010/main" val="147600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4D09B-BB2A-9BDB-A876-D4C896018B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E43E45-6F59-BDCD-AFDF-9F0A21E7B91D}"/>
              </a:ext>
            </a:extLst>
          </p:cNvPr>
          <p:cNvSpPr txBox="1"/>
          <p:nvPr/>
        </p:nvSpPr>
        <p:spPr>
          <a:xfrm>
            <a:off x="283464" y="365760"/>
            <a:ext cx="1949252" cy="369332"/>
          </a:xfrm>
          <a:prstGeom prst="rect">
            <a:avLst/>
          </a:prstGeom>
          <a:noFill/>
        </p:spPr>
        <p:txBody>
          <a:bodyPr wrap="none" rtlCol="0">
            <a:spAutoFit/>
          </a:bodyPr>
          <a:lstStyle/>
          <a:p>
            <a:r>
              <a:rPr lang="en-IN" b="1" dirty="0"/>
              <a:t>Port and Protocols</a:t>
            </a:r>
          </a:p>
        </p:txBody>
      </p:sp>
      <p:sp>
        <p:nvSpPr>
          <p:cNvPr id="3" name="TextBox 2">
            <a:extLst>
              <a:ext uri="{FF2B5EF4-FFF2-40B4-BE49-F238E27FC236}">
                <a16:creationId xmlns:a16="http://schemas.microsoft.com/office/drawing/2014/main" id="{8126D61C-6492-ECDB-E1DB-8504592FB769}"/>
              </a:ext>
            </a:extLst>
          </p:cNvPr>
          <p:cNvSpPr txBox="1"/>
          <p:nvPr/>
        </p:nvSpPr>
        <p:spPr>
          <a:xfrm>
            <a:off x="510011" y="1215565"/>
            <a:ext cx="5927365" cy="522476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600" b="1" i="0" dirty="0">
                <a:effectLst/>
                <a:latin typeface="Söhne"/>
              </a:rPr>
              <a:t>Port:</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A port is a logical endpoint for communication in an operating system.</a:t>
            </a:r>
          </a:p>
          <a:p>
            <a:pPr marL="742950" lvl="1" indent="-285750" algn="l">
              <a:lnSpc>
                <a:spcPct val="150000"/>
              </a:lnSpc>
              <a:buFont typeface="Wingdings" panose="05000000000000000000" pitchFamily="2" charset="2"/>
              <a:buChar char="ü"/>
            </a:pPr>
            <a:r>
              <a:rPr lang="en-US" sz="1600" b="0" i="0" dirty="0">
                <a:effectLst/>
                <a:latin typeface="Söhne"/>
              </a:rPr>
              <a:t>Ports are identified by a 16-bit number, allowing for a total of 65,536 possible ports.</a:t>
            </a:r>
          </a:p>
          <a:p>
            <a:pPr marL="742950" lvl="1" indent="-285750" algn="l">
              <a:lnSpc>
                <a:spcPct val="150000"/>
              </a:lnSpc>
              <a:buFont typeface="Wingdings" panose="05000000000000000000" pitchFamily="2" charset="2"/>
              <a:buChar char="ü"/>
            </a:pPr>
            <a:r>
              <a:rPr lang="en-US" sz="1600" b="0" i="0" dirty="0">
                <a:effectLst/>
                <a:latin typeface="Söhne"/>
              </a:rPr>
              <a:t>Ports are used to distinguish between different services or processes running on a device.</a:t>
            </a:r>
          </a:p>
          <a:p>
            <a:pPr marL="285750" indent="-285750" algn="l">
              <a:lnSpc>
                <a:spcPct val="150000"/>
              </a:lnSpc>
              <a:buFont typeface="Wingdings" panose="05000000000000000000" pitchFamily="2" charset="2"/>
              <a:buChar char="ü"/>
            </a:pPr>
            <a:r>
              <a:rPr lang="en-US" sz="1600" b="1" i="0" dirty="0">
                <a:effectLst/>
                <a:latin typeface="Söhne"/>
              </a:rPr>
              <a:t>Protocol:</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A protocol is a set of rules that governs how data is transmitted and received over a network.</a:t>
            </a:r>
          </a:p>
          <a:p>
            <a:pPr marL="742950" lvl="1" indent="-285750" algn="l">
              <a:lnSpc>
                <a:spcPct val="150000"/>
              </a:lnSpc>
              <a:buFont typeface="Wingdings" panose="05000000000000000000" pitchFamily="2" charset="2"/>
              <a:buChar char="ü"/>
            </a:pPr>
            <a:r>
              <a:rPr lang="en-US" sz="1600" b="0" i="0" dirty="0">
                <a:effectLst/>
                <a:latin typeface="Söhne"/>
              </a:rPr>
              <a:t>Common protocols include TCP (Transmission Control Protocol), UDP (User Datagram Protocol), HTTP (Hypertext Transfer Protocol), and FTP (File Transfer Protocol).</a:t>
            </a:r>
          </a:p>
          <a:p>
            <a:pPr marL="285750" indent="-285750">
              <a:lnSpc>
                <a:spcPct val="150000"/>
              </a:lnSpc>
              <a:buFont typeface="Wingdings" panose="05000000000000000000" pitchFamily="2" charset="2"/>
              <a:buChar char="ü"/>
            </a:pPr>
            <a:endParaRPr lang="en-IN" sz="1600" dirty="0"/>
          </a:p>
        </p:txBody>
      </p:sp>
    </p:spTree>
    <p:extLst>
      <p:ext uri="{BB962C8B-B14F-4D97-AF65-F5344CB8AC3E}">
        <p14:creationId xmlns:p14="http://schemas.microsoft.com/office/powerpoint/2010/main" val="105742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3A2EB-ED95-279B-017C-03A875D913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F57D59-EC3E-B15D-B54C-F33A761B3B65}"/>
              </a:ext>
            </a:extLst>
          </p:cNvPr>
          <p:cNvSpPr txBox="1"/>
          <p:nvPr/>
        </p:nvSpPr>
        <p:spPr>
          <a:xfrm>
            <a:off x="283464" y="365760"/>
            <a:ext cx="857927" cy="369332"/>
          </a:xfrm>
          <a:prstGeom prst="rect">
            <a:avLst/>
          </a:prstGeom>
          <a:noFill/>
        </p:spPr>
        <p:txBody>
          <a:bodyPr wrap="none" rtlCol="0">
            <a:spAutoFit/>
          </a:bodyPr>
          <a:lstStyle/>
          <a:p>
            <a:r>
              <a:rPr lang="en-IN" b="1" dirty="0"/>
              <a:t>Subnet</a:t>
            </a:r>
          </a:p>
        </p:txBody>
      </p:sp>
      <p:sp>
        <p:nvSpPr>
          <p:cNvPr id="3" name="TextBox 2">
            <a:extLst>
              <a:ext uri="{FF2B5EF4-FFF2-40B4-BE49-F238E27FC236}">
                <a16:creationId xmlns:a16="http://schemas.microsoft.com/office/drawing/2014/main" id="{ECBC0CCD-8E84-D243-4C55-8CB716FCE594}"/>
              </a:ext>
            </a:extLst>
          </p:cNvPr>
          <p:cNvSpPr txBox="1"/>
          <p:nvPr/>
        </p:nvSpPr>
        <p:spPr>
          <a:xfrm>
            <a:off x="283464" y="1170432"/>
            <a:ext cx="5812536"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effectLst/>
                <a:latin typeface="-apple-system"/>
              </a:rPr>
              <a:t>A subnet, or subnetwork, is a </a:t>
            </a:r>
            <a:r>
              <a:rPr lang="en-US" b="0" i="0" strike="noStrike" dirty="0">
                <a:effectLst/>
                <a:latin typeface="-apple-system"/>
              </a:rPr>
              <a:t>network</a:t>
            </a:r>
            <a:r>
              <a:rPr lang="en-US" b="0" i="0" dirty="0">
                <a:effectLst/>
                <a:latin typeface="-apple-system"/>
              </a:rPr>
              <a:t> inside a network. </a:t>
            </a:r>
          </a:p>
          <a:p>
            <a:pPr marL="285750" indent="-285750">
              <a:lnSpc>
                <a:spcPct val="150000"/>
              </a:lnSpc>
              <a:buFont typeface="Arial" panose="020B0604020202020204" pitchFamily="34" charset="0"/>
              <a:buChar char="•"/>
            </a:pPr>
            <a:r>
              <a:rPr lang="en-US" b="0" i="0" dirty="0">
                <a:effectLst/>
                <a:latin typeface="-apple-system"/>
              </a:rPr>
              <a:t>Subnets make networks more efficient. </a:t>
            </a:r>
          </a:p>
          <a:p>
            <a:pPr marL="285750" indent="-285750">
              <a:lnSpc>
                <a:spcPct val="150000"/>
              </a:lnSpc>
              <a:buFont typeface="Arial" panose="020B0604020202020204" pitchFamily="34" charset="0"/>
              <a:buChar char="•"/>
            </a:pPr>
            <a:r>
              <a:rPr lang="en-US" b="0" i="0" dirty="0">
                <a:effectLst/>
                <a:latin typeface="-apple-system"/>
              </a:rPr>
              <a:t>Through subnetting, network traffic can travel a shorter distance without passing through unnecessary </a:t>
            </a:r>
            <a:r>
              <a:rPr lang="en-US" b="0" i="0" strike="noStrike" dirty="0">
                <a:effectLst/>
                <a:latin typeface="-apple-system"/>
              </a:rPr>
              <a:t>routers</a:t>
            </a:r>
            <a:r>
              <a:rPr lang="en-US" b="0" i="0" dirty="0">
                <a:effectLst/>
                <a:latin typeface="-apple-system"/>
              </a:rPr>
              <a:t> to reach its destination.</a:t>
            </a:r>
            <a:endParaRPr lang="en-IN" dirty="0"/>
          </a:p>
        </p:txBody>
      </p:sp>
      <p:pic>
        <p:nvPicPr>
          <p:cNvPr id="5" name="Picture 4">
            <a:extLst>
              <a:ext uri="{FF2B5EF4-FFF2-40B4-BE49-F238E27FC236}">
                <a16:creationId xmlns:a16="http://schemas.microsoft.com/office/drawing/2014/main" id="{02C68EF9-FB4A-B530-00E7-39F5D2EA1FE9}"/>
              </a:ext>
            </a:extLst>
          </p:cNvPr>
          <p:cNvPicPr>
            <a:picLocks noChangeAspect="1"/>
          </p:cNvPicPr>
          <p:nvPr/>
        </p:nvPicPr>
        <p:blipFill>
          <a:blip r:embed="rId2"/>
          <a:stretch>
            <a:fillRect/>
          </a:stretch>
        </p:blipFill>
        <p:spPr>
          <a:xfrm>
            <a:off x="6674888" y="1161288"/>
            <a:ext cx="5364945" cy="3353091"/>
          </a:xfrm>
          <a:prstGeom prst="rect">
            <a:avLst/>
          </a:prstGeom>
        </p:spPr>
      </p:pic>
    </p:spTree>
    <p:extLst>
      <p:ext uri="{BB962C8B-B14F-4D97-AF65-F5344CB8AC3E}">
        <p14:creationId xmlns:p14="http://schemas.microsoft.com/office/powerpoint/2010/main" val="219328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E966B-A153-D04C-4E0C-C81CD0D114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579455-0857-5218-3FEE-4C91BD4722C3}"/>
              </a:ext>
            </a:extLst>
          </p:cNvPr>
          <p:cNvSpPr txBox="1"/>
          <p:nvPr/>
        </p:nvSpPr>
        <p:spPr>
          <a:xfrm>
            <a:off x="283464" y="365760"/>
            <a:ext cx="3380413" cy="369332"/>
          </a:xfrm>
          <a:prstGeom prst="rect">
            <a:avLst/>
          </a:prstGeom>
          <a:noFill/>
        </p:spPr>
        <p:txBody>
          <a:bodyPr wrap="none" rtlCol="0">
            <a:spAutoFit/>
          </a:bodyPr>
          <a:lstStyle/>
          <a:p>
            <a:r>
              <a:rPr lang="en-IN" b="1" dirty="0"/>
              <a:t>Windows Networking Commands</a:t>
            </a:r>
          </a:p>
        </p:txBody>
      </p:sp>
      <p:sp>
        <p:nvSpPr>
          <p:cNvPr id="3" name="TextBox 2">
            <a:extLst>
              <a:ext uri="{FF2B5EF4-FFF2-40B4-BE49-F238E27FC236}">
                <a16:creationId xmlns:a16="http://schemas.microsoft.com/office/drawing/2014/main" id="{0109B25A-CABB-04BE-F744-BE6B25FAE063}"/>
              </a:ext>
            </a:extLst>
          </p:cNvPr>
          <p:cNvSpPr txBox="1"/>
          <p:nvPr/>
        </p:nvSpPr>
        <p:spPr>
          <a:xfrm>
            <a:off x="365760" y="735092"/>
            <a:ext cx="6080760" cy="4906408"/>
          </a:xfrm>
          <a:prstGeom prst="rect">
            <a:avLst/>
          </a:prstGeom>
          <a:noFill/>
        </p:spPr>
        <p:txBody>
          <a:bodyPr wrap="square" rtlCol="0">
            <a:spAutoFit/>
          </a:bodyPr>
          <a:lstStyle/>
          <a:p>
            <a:pPr algn="l">
              <a:lnSpc>
                <a:spcPct val="150000"/>
              </a:lnSpc>
            </a:pPr>
            <a:r>
              <a:rPr lang="en-IN" sz="1400" b="0" i="0" u="none" strike="noStrike" dirty="0">
                <a:effectLst/>
                <a:latin typeface="Nunito" pitchFamily="2" charset="0"/>
              </a:rPr>
              <a:t>1</a:t>
            </a:r>
            <a:r>
              <a:rPr lang="en-IN" sz="1400" b="0" i="0" u="none" strike="noStrike" dirty="0">
                <a:effectLst/>
              </a:rPr>
              <a:t>. </a:t>
            </a:r>
            <a:r>
              <a:rPr lang="en-IN" sz="1400" b="1" i="0" u="none" strike="noStrike" dirty="0">
                <a:effectLst/>
              </a:rPr>
              <a:t>PING</a:t>
            </a:r>
            <a:r>
              <a:rPr lang="en-IN" sz="1400" b="0" i="0" u="none" strike="noStrike" dirty="0">
                <a:effectLst/>
              </a:rPr>
              <a:t> : Used for Troubleshooting network connection issues and to check    whether the device is online or not</a:t>
            </a:r>
            <a:endParaRPr lang="en-IN" sz="1400" b="0" i="0" dirty="0">
              <a:effectLst/>
            </a:endParaRPr>
          </a:p>
          <a:p>
            <a:pPr algn="l">
              <a:lnSpc>
                <a:spcPct val="150000"/>
              </a:lnSpc>
            </a:pPr>
            <a:r>
              <a:rPr lang="en-IN" sz="1400" b="0" i="0" u="none" strike="noStrike" dirty="0">
                <a:effectLst/>
              </a:rPr>
              <a:t>2. </a:t>
            </a:r>
            <a:r>
              <a:rPr lang="en-IN" sz="1400" b="1" i="0" u="none" strike="noStrike" dirty="0">
                <a:effectLst/>
              </a:rPr>
              <a:t>IPCONFIG</a:t>
            </a:r>
            <a:r>
              <a:rPr lang="en-IN" sz="1400" b="0" i="0" u="none" strike="noStrike" dirty="0">
                <a:effectLst/>
              </a:rPr>
              <a:t> Used for: Quickly finding your IP address</a:t>
            </a:r>
            <a:endParaRPr lang="en-IN" sz="1400" b="0" i="0" dirty="0">
              <a:effectLst/>
            </a:endParaRPr>
          </a:p>
          <a:p>
            <a:pPr algn="l">
              <a:lnSpc>
                <a:spcPct val="150000"/>
              </a:lnSpc>
            </a:pPr>
            <a:r>
              <a:rPr lang="en-IN" sz="1400" b="0" i="0" u="none" strike="noStrike" dirty="0">
                <a:effectLst/>
              </a:rPr>
              <a:t>3. </a:t>
            </a:r>
            <a:r>
              <a:rPr lang="en-IN" sz="1400" b="1" i="0" u="none" strike="noStrike" dirty="0">
                <a:effectLst/>
              </a:rPr>
              <a:t>GETMAC</a:t>
            </a:r>
            <a:r>
              <a:rPr lang="en-IN" sz="1400" b="0" i="0" u="none" strike="noStrike" dirty="0">
                <a:effectLst/>
              </a:rPr>
              <a:t> Used for: Quickly finding your MAC address</a:t>
            </a:r>
            <a:endParaRPr lang="en-IN" sz="1400" b="0" i="0" dirty="0">
              <a:effectLst/>
            </a:endParaRPr>
          </a:p>
          <a:p>
            <a:pPr algn="l">
              <a:lnSpc>
                <a:spcPct val="150000"/>
              </a:lnSpc>
            </a:pPr>
            <a:r>
              <a:rPr lang="en-IN" sz="1400" b="0" i="0" u="none" strike="noStrike" dirty="0">
                <a:effectLst/>
              </a:rPr>
              <a:t>4. </a:t>
            </a:r>
            <a:r>
              <a:rPr lang="en-IN" sz="1400" b="1" i="0" u="none" strike="noStrike" dirty="0">
                <a:effectLst/>
              </a:rPr>
              <a:t>ARP</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5. </a:t>
            </a:r>
            <a:r>
              <a:rPr lang="en-IN" sz="1400" b="1" i="0" u="none" strike="noStrike" dirty="0">
                <a:effectLst/>
              </a:rPr>
              <a:t>HOSTNAME</a:t>
            </a:r>
            <a:r>
              <a:rPr lang="en-IN" sz="1400" b="0" i="0" u="none" strike="noStrike" dirty="0">
                <a:effectLst/>
              </a:rPr>
              <a:t> Used for: </a:t>
            </a:r>
            <a:r>
              <a:rPr lang="en-IN" sz="1400" b="0" i="0" u="none" strike="noStrike" dirty="0" err="1">
                <a:effectLst/>
              </a:rPr>
              <a:t>Quicking</a:t>
            </a:r>
            <a:r>
              <a:rPr lang="en-IN" sz="1400" b="0" i="0" u="none" strike="noStrike" dirty="0">
                <a:effectLst/>
              </a:rPr>
              <a:t> finding your hostname</a:t>
            </a:r>
            <a:endParaRPr lang="en-IN" sz="1400" b="0" i="0" dirty="0">
              <a:effectLst/>
            </a:endParaRPr>
          </a:p>
          <a:p>
            <a:pPr algn="l">
              <a:lnSpc>
                <a:spcPct val="150000"/>
              </a:lnSpc>
            </a:pPr>
            <a:r>
              <a:rPr lang="en-IN" sz="1400" b="0" i="0" u="none" strike="noStrike" dirty="0">
                <a:effectLst/>
              </a:rPr>
              <a:t>6. </a:t>
            </a:r>
            <a:r>
              <a:rPr lang="en-IN" sz="1400" b="1" i="0" u="none" strike="noStrike" dirty="0">
                <a:effectLst/>
              </a:rPr>
              <a:t>NSLOOKUP</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7. </a:t>
            </a:r>
            <a:r>
              <a:rPr lang="en-IN" sz="1400" b="1" i="0" u="none" strike="noStrike" dirty="0">
                <a:effectLst/>
              </a:rPr>
              <a:t>NBTSTAT</a:t>
            </a:r>
            <a:r>
              <a:rPr lang="en-IN" sz="1400" b="0" i="0" u="none" strike="noStrike" dirty="0">
                <a:effectLst/>
              </a:rPr>
              <a:t> Used for: Troubleshooting NetBIOS issues</a:t>
            </a:r>
            <a:endParaRPr lang="en-IN" sz="1400" b="0" i="0" dirty="0">
              <a:effectLst/>
            </a:endParaRPr>
          </a:p>
          <a:p>
            <a:pPr algn="l">
              <a:lnSpc>
                <a:spcPct val="150000"/>
              </a:lnSpc>
            </a:pPr>
            <a:r>
              <a:rPr lang="en-IN" sz="1400" b="0" i="0" u="none" strike="noStrike" dirty="0">
                <a:effectLst/>
              </a:rPr>
              <a:t>8. </a:t>
            </a:r>
            <a:r>
              <a:rPr lang="en-IN" sz="1400" b="1" i="0" u="none" strike="noStrike" dirty="0">
                <a:effectLst/>
              </a:rPr>
              <a:t>NET</a:t>
            </a:r>
            <a:r>
              <a:rPr lang="en-IN" sz="1400" b="0" i="0" u="none" strike="noStrike" dirty="0">
                <a:effectLst/>
              </a:rPr>
              <a:t> Used for: Displaying available Net switches</a:t>
            </a:r>
            <a:endParaRPr lang="en-IN" sz="1400" b="0" i="0" dirty="0">
              <a:effectLst/>
            </a:endParaRPr>
          </a:p>
          <a:p>
            <a:pPr algn="l">
              <a:lnSpc>
                <a:spcPct val="150000"/>
              </a:lnSpc>
            </a:pPr>
            <a:r>
              <a:rPr lang="en-IN" sz="1400" b="0" i="0" u="none" strike="noStrike" dirty="0">
                <a:effectLst/>
              </a:rPr>
              <a:t>9. </a:t>
            </a:r>
            <a:r>
              <a:rPr lang="en-IN" sz="1400" b="1" i="0" u="none" strike="noStrike" dirty="0">
                <a:effectLst/>
              </a:rPr>
              <a:t>NETSTAT</a:t>
            </a:r>
            <a:r>
              <a:rPr lang="en-IN" sz="1400" b="0" i="0" u="none" strike="noStrike" dirty="0">
                <a:effectLst/>
              </a:rPr>
              <a:t> Used for: Displaying network statistics</a:t>
            </a:r>
            <a:endParaRPr lang="en-IN" sz="1400" b="0" i="0" dirty="0">
              <a:effectLst/>
            </a:endParaRPr>
          </a:p>
          <a:p>
            <a:pPr algn="l">
              <a:lnSpc>
                <a:spcPct val="150000"/>
              </a:lnSpc>
            </a:pPr>
            <a:r>
              <a:rPr lang="en-IN" sz="1400" b="0" i="0" u="none" strike="noStrike" dirty="0">
                <a:effectLst/>
              </a:rPr>
              <a:t>10. </a:t>
            </a:r>
            <a:r>
              <a:rPr lang="en-IN" sz="1400" b="1" i="0" u="none" strike="noStrike" dirty="0">
                <a:effectLst/>
              </a:rPr>
              <a:t>NETSH</a:t>
            </a:r>
            <a:r>
              <a:rPr lang="en-IN" sz="1400" b="0" i="0" u="none" strike="noStrike" dirty="0">
                <a:effectLst/>
              </a:rPr>
              <a:t> Used for: Displaying and configuring network adapters</a:t>
            </a:r>
            <a:endParaRPr lang="en-IN" sz="1400" b="0" i="0" dirty="0">
              <a:effectLst/>
            </a:endParaRPr>
          </a:p>
          <a:p>
            <a:pPr algn="l">
              <a:lnSpc>
                <a:spcPct val="150000"/>
              </a:lnSpc>
            </a:pPr>
            <a:r>
              <a:rPr lang="en-IN" sz="1400" b="0" i="0" u="none" strike="noStrike" dirty="0">
                <a:effectLst/>
              </a:rPr>
              <a:t>11. </a:t>
            </a:r>
            <a:r>
              <a:rPr lang="en-IN" sz="1400" b="1" i="0" u="none" strike="noStrike" dirty="0">
                <a:effectLst/>
              </a:rPr>
              <a:t>TASKKILL</a:t>
            </a:r>
            <a:r>
              <a:rPr lang="en-IN" sz="1400" b="0" i="0" u="none" strike="noStrike" dirty="0">
                <a:effectLst/>
              </a:rPr>
              <a:t> Used for: Ending processes</a:t>
            </a:r>
            <a:endParaRPr lang="en-IN" sz="1400" b="0" i="0" dirty="0">
              <a:effectLst/>
            </a:endParaRPr>
          </a:p>
          <a:p>
            <a:pPr algn="l">
              <a:lnSpc>
                <a:spcPct val="150000"/>
              </a:lnSpc>
            </a:pPr>
            <a:r>
              <a:rPr lang="en-IN" sz="1400" b="0" i="0" u="none" strike="noStrike" dirty="0">
                <a:effectLst/>
              </a:rPr>
              <a:t>12. </a:t>
            </a:r>
            <a:r>
              <a:rPr lang="en-IN" sz="1400" b="1" i="0" u="none" strike="noStrike" dirty="0">
                <a:effectLst/>
              </a:rPr>
              <a:t>TRACERT</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13. </a:t>
            </a:r>
            <a:r>
              <a:rPr lang="en-IN" sz="1400" b="1" i="0" u="none" strike="noStrike" dirty="0">
                <a:effectLst/>
              </a:rPr>
              <a:t>PATHPING</a:t>
            </a:r>
            <a:r>
              <a:rPr lang="en-IN" sz="1400" b="0" i="0" u="none" strike="noStrike" dirty="0">
                <a:effectLst/>
              </a:rPr>
              <a:t> Used for: Troubleshooting network connection issues</a:t>
            </a:r>
            <a:endParaRPr lang="en-IN" sz="1400" b="0" i="0" dirty="0">
              <a:effectLst/>
            </a:endParaRPr>
          </a:p>
          <a:p>
            <a:pPr>
              <a:lnSpc>
                <a:spcPct val="150000"/>
              </a:lnSpc>
            </a:pPr>
            <a:endParaRPr lang="en-IN" sz="1400" dirty="0"/>
          </a:p>
        </p:txBody>
      </p:sp>
    </p:spTree>
    <p:extLst>
      <p:ext uri="{BB962C8B-B14F-4D97-AF65-F5344CB8AC3E}">
        <p14:creationId xmlns:p14="http://schemas.microsoft.com/office/powerpoint/2010/main" val="154211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B3322-A6B0-AF6C-451A-4F82A8D375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AEEAB0-43E5-F567-2EC1-E5C4E01F5C55}"/>
              </a:ext>
            </a:extLst>
          </p:cNvPr>
          <p:cNvSpPr txBox="1"/>
          <p:nvPr/>
        </p:nvSpPr>
        <p:spPr>
          <a:xfrm>
            <a:off x="283464" y="365760"/>
            <a:ext cx="1991251" cy="369332"/>
          </a:xfrm>
          <a:prstGeom prst="rect">
            <a:avLst/>
          </a:prstGeom>
          <a:noFill/>
        </p:spPr>
        <p:txBody>
          <a:bodyPr wrap="none" rtlCol="0">
            <a:spAutoFit/>
          </a:bodyPr>
          <a:lstStyle/>
          <a:p>
            <a:r>
              <a:rPr lang="en-IN" b="1" dirty="0"/>
              <a:t>Cisco </a:t>
            </a:r>
            <a:r>
              <a:rPr lang="en-IN" b="1"/>
              <a:t>Packet Tracer</a:t>
            </a:r>
            <a:endParaRPr lang="en-IN" b="1" dirty="0"/>
          </a:p>
        </p:txBody>
      </p:sp>
      <p:pic>
        <p:nvPicPr>
          <p:cNvPr id="2050" name="Picture 2" descr="Cisco Packet Tracer!, Everything Else on Carousell">
            <a:extLst>
              <a:ext uri="{FF2B5EF4-FFF2-40B4-BE49-F238E27FC236}">
                <a16:creationId xmlns:a16="http://schemas.microsoft.com/office/drawing/2014/main" id="{0D0D99FA-DA57-A0AF-02F4-5B038307B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216" y="1920240"/>
            <a:ext cx="5006947" cy="3017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300760-2438-FFC0-0EF3-AFA297579A41}"/>
              </a:ext>
            </a:extLst>
          </p:cNvPr>
          <p:cNvSpPr txBox="1"/>
          <p:nvPr/>
        </p:nvSpPr>
        <p:spPr>
          <a:xfrm>
            <a:off x="585216" y="1691640"/>
            <a:ext cx="5510784" cy="33752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Cisco Packet Tracer is a free and powerful network simulation software designed for teaching and learning. </a:t>
            </a:r>
          </a:p>
          <a:p>
            <a:pPr marL="285750" indent="-285750">
              <a:lnSpc>
                <a:spcPct val="150000"/>
              </a:lnSpc>
              <a:buFont typeface="Arial" panose="020B0604020202020204" pitchFamily="34" charset="0"/>
              <a:buChar char="•"/>
            </a:pP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It features a realistic simulation that will help you </a:t>
            </a:r>
            <a:r>
              <a:rPr lang="en-US" sz="1600" i="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visualise</a:t>
            </a: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 and assess experiences.</a:t>
            </a:r>
          </a:p>
          <a:p>
            <a:pPr marL="285750" indent="-285750" algn="l">
              <a:lnSpc>
                <a:spcPct val="150000"/>
              </a:lnSpc>
              <a:buFont typeface="Arial" panose="020B0604020202020204" pitchFamily="34" charset="0"/>
              <a:buChar char="•"/>
            </a:pPr>
            <a:r>
              <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rPr>
              <a:t>You can use unlimited devices available in the packet tracer to practice networking labs.</a:t>
            </a:r>
          </a:p>
          <a:p>
            <a:pPr marL="285750" indent="-285750" algn="l">
              <a:lnSpc>
                <a:spcPct val="150000"/>
              </a:lnSpc>
              <a:buFont typeface="Arial" panose="020B0604020202020204" pitchFamily="34" charset="0"/>
              <a:buChar char="•"/>
            </a:pPr>
            <a:r>
              <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rPr>
              <a:t>It supports the majority of networking protocols…. And many more.</a:t>
            </a:r>
          </a:p>
          <a:p>
            <a:pPr marL="285750" indent="-285750">
              <a:lnSpc>
                <a:spcPct val="150000"/>
              </a:lnSpc>
              <a:buFont typeface="Arial" panose="020B0604020202020204" pitchFamily="34" charset="0"/>
              <a:buChar char="•"/>
            </a:pP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189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D1273-82F0-CA34-6C1F-58EE49CD0D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271407-7E8A-D3E3-3CF1-DB25FBC62CD3}"/>
              </a:ext>
            </a:extLst>
          </p:cNvPr>
          <p:cNvSpPr txBox="1"/>
          <p:nvPr/>
        </p:nvSpPr>
        <p:spPr>
          <a:xfrm>
            <a:off x="448056" y="292608"/>
            <a:ext cx="852413" cy="369332"/>
          </a:xfrm>
          <a:prstGeom prst="rect">
            <a:avLst/>
          </a:prstGeom>
          <a:noFill/>
        </p:spPr>
        <p:txBody>
          <a:bodyPr wrap="none" rtlCol="0">
            <a:spAutoFit/>
          </a:bodyPr>
          <a:lstStyle/>
          <a:p>
            <a:r>
              <a:rPr lang="en-US" dirty="0"/>
              <a:t>Python</a:t>
            </a:r>
            <a:endParaRPr lang="en-IN" dirty="0"/>
          </a:p>
        </p:txBody>
      </p:sp>
      <p:sp>
        <p:nvSpPr>
          <p:cNvPr id="3" name="TextBox 2">
            <a:extLst>
              <a:ext uri="{FF2B5EF4-FFF2-40B4-BE49-F238E27FC236}">
                <a16:creationId xmlns:a16="http://schemas.microsoft.com/office/drawing/2014/main" id="{CDCAB5A5-948C-3ABF-B43E-FCC1B2A6BE87}"/>
              </a:ext>
            </a:extLst>
          </p:cNvPr>
          <p:cNvSpPr txBox="1"/>
          <p:nvPr/>
        </p:nvSpPr>
        <p:spPr>
          <a:xfrm>
            <a:off x="283932" y="737726"/>
            <a:ext cx="6163056" cy="5632311"/>
          </a:xfrm>
          <a:prstGeom prst="rect">
            <a:avLst/>
          </a:prstGeom>
          <a:noFill/>
        </p:spPr>
        <p:txBody>
          <a:bodyPr wrap="square" rtlCol="0">
            <a:spAutoFit/>
          </a:bodyPr>
          <a:lstStyle/>
          <a:p>
            <a:r>
              <a:rPr lang="en-US" sz="1600" i="0" dirty="0">
                <a:solidFill>
                  <a:srgbClr val="111111"/>
                </a:solidFill>
                <a:effectLst/>
                <a:latin typeface="-apple-system"/>
              </a:rPr>
              <a:t>Python is a high-level, general-purpose, and interpreted programming language that finds extensive use in various domains, including:</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Machine Learning: Python is a popular choice for developing machine learning models due to its simplicity and powerful libraries like TensorFlow and </a:t>
            </a:r>
            <a:r>
              <a:rPr lang="en-US" sz="1600" i="0" dirty="0" err="1">
                <a:solidFill>
                  <a:srgbClr val="111111"/>
                </a:solidFill>
                <a:effectLst/>
                <a:latin typeface="-apple-system"/>
              </a:rPr>
              <a:t>PyTorch</a:t>
            </a:r>
            <a:r>
              <a:rPr lang="en-US" sz="1600" i="0" dirty="0">
                <a:solidFill>
                  <a:srgbClr val="111111"/>
                </a:solidFill>
                <a:effectLst/>
                <a:latin typeface="-apple-system"/>
              </a:rPr>
              <a:t>.</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Artificial Intelligence: Python’s readability and versatility make it a preferred language for AI research and development.</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Data Analysis: Analysts and data scientists use Python for data manipulation, visualization, and statistical analysis.</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Web Development: Python frameworks like Django and Flask simplify web application development.</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Automation and Scripting: Python serves as an excellent scripting language for automating repetitive tasks.</a:t>
            </a:r>
          </a:p>
          <a:p>
            <a:pPr marL="285750" indent="-285750">
              <a:lnSpc>
                <a:spcPct val="150000"/>
              </a:lnSpc>
              <a:buFont typeface="Arial" panose="020B0604020202020204" pitchFamily="34" charset="0"/>
              <a:buChar char="•"/>
            </a:pPr>
            <a:r>
              <a:rPr lang="en-US" sz="1600" i="0" dirty="0">
                <a:solidFill>
                  <a:srgbClr val="111111"/>
                </a:solidFill>
                <a:effectLst/>
                <a:latin typeface="-apple-system"/>
              </a:rPr>
              <a:t>Scientific Computing: Scientists and researchers use Python for numerical simulations and data processing.</a:t>
            </a:r>
          </a:p>
          <a:p>
            <a:endParaRPr lang="en-IN" sz="1600" dirty="0"/>
          </a:p>
        </p:txBody>
      </p:sp>
      <p:pic>
        <p:nvPicPr>
          <p:cNvPr id="4" name="Content Placeholder 6">
            <a:extLst>
              <a:ext uri="{FF2B5EF4-FFF2-40B4-BE49-F238E27FC236}">
                <a16:creationId xmlns:a16="http://schemas.microsoft.com/office/drawing/2014/main" id="{BD5A44F1-D43D-477E-0EB4-73E3ACBD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112" y="1481328"/>
            <a:ext cx="5540057" cy="4073977"/>
          </a:xfrm>
          <a:prstGeom prst="rect">
            <a:avLst/>
          </a:prstGeom>
        </p:spPr>
      </p:pic>
    </p:spTree>
    <p:extLst>
      <p:ext uri="{BB962C8B-B14F-4D97-AF65-F5344CB8AC3E}">
        <p14:creationId xmlns:p14="http://schemas.microsoft.com/office/powerpoint/2010/main" val="24011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4E62-7603-4E1E-1335-A56EEBA5BA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EE3FAAC-5921-4B96-9BA6-568ED27FA5BF}"/>
              </a:ext>
            </a:extLst>
          </p:cNvPr>
          <p:cNvSpPr txBox="1"/>
          <p:nvPr/>
        </p:nvSpPr>
        <p:spPr>
          <a:xfrm>
            <a:off x="664464" y="533692"/>
            <a:ext cx="10863072" cy="646331"/>
          </a:xfrm>
          <a:prstGeom prst="rect">
            <a:avLst/>
          </a:prstGeom>
          <a:noFill/>
        </p:spPr>
        <p:txBody>
          <a:bodyPr wrap="square">
            <a:spAutoFit/>
          </a:bodyPr>
          <a:lstStyle/>
          <a:p>
            <a:pPr marL="0" indent="0">
              <a:buNone/>
            </a:pPr>
            <a:r>
              <a:rPr lang="en-US" dirty="0"/>
              <a:t>It is provides control structures like if-else statements, loops and exception handling for managing program flow.</a:t>
            </a:r>
          </a:p>
          <a:p>
            <a:endParaRPr lang="en-US" dirty="0"/>
          </a:p>
        </p:txBody>
      </p:sp>
      <p:pic>
        <p:nvPicPr>
          <p:cNvPr id="5" name="Picture 4">
            <a:extLst>
              <a:ext uri="{FF2B5EF4-FFF2-40B4-BE49-F238E27FC236}">
                <a16:creationId xmlns:a16="http://schemas.microsoft.com/office/drawing/2014/main" id="{2C138B87-5F87-473F-3958-6B92F6158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544" y="1847088"/>
            <a:ext cx="9062911" cy="3776472"/>
          </a:xfrm>
          <a:prstGeom prst="rect">
            <a:avLst/>
          </a:prstGeom>
        </p:spPr>
      </p:pic>
    </p:spTree>
    <p:extLst>
      <p:ext uri="{BB962C8B-B14F-4D97-AF65-F5344CB8AC3E}">
        <p14:creationId xmlns:p14="http://schemas.microsoft.com/office/powerpoint/2010/main" val="327910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89AE-74E5-69F6-5E6F-23D88B6C33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D379FD-3548-C61A-55A6-097263DFC1D8}"/>
              </a:ext>
            </a:extLst>
          </p:cNvPr>
          <p:cNvSpPr txBox="1"/>
          <p:nvPr/>
        </p:nvSpPr>
        <p:spPr>
          <a:xfrm>
            <a:off x="742950" y="679996"/>
            <a:ext cx="10211562" cy="646331"/>
          </a:xfrm>
          <a:prstGeom prst="rect">
            <a:avLst/>
          </a:prstGeom>
          <a:noFill/>
        </p:spPr>
        <p:txBody>
          <a:bodyPr wrap="square">
            <a:spAutoFit/>
          </a:bodyPr>
          <a:lstStyle/>
          <a:p>
            <a:pPr marL="0" indent="0">
              <a:buNone/>
            </a:pPr>
            <a:r>
              <a:rPr lang="en-US" dirty="0"/>
              <a:t>Python along with tools like ‘IDA Pro’ and ‘</a:t>
            </a:r>
            <a:r>
              <a:rPr lang="en-US" dirty="0" err="1"/>
              <a:t>Ghidra</a:t>
            </a:r>
            <a:r>
              <a:rPr lang="en-US" dirty="0"/>
              <a:t>’,aids in reverse engineering tasks such as analyzing and understanding binary executables.</a:t>
            </a:r>
            <a:r>
              <a:rPr lang="en-IN" dirty="0"/>
              <a:t> </a:t>
            </a:r>
            <a:endParaRPr lang="en-US" dirty="0"/>
          </a:p>
        </p:txBody>
      </p:sp>
      <p:pic>
        <p:nvPicPr>
          <p:cNvPr id="4" name="Picture 3">
            <a:extLst>
              <a:ext uri="{FF2B5EF4-FFF2-40B4-BE49-F238E27FC236}">
                <a16:creationId xmlns:a16="http://schemas.microsoft.com/office/drawing/2014/main" id="{13944FF5-8E7D-1E38-65FC-4B690AC58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467" y="1550099"/>
            <a:ext cx="6510527" cy="4234713"/>
          </a:xfrm>
          <a:prstGeom prst="rect">
            <a:avLst/>
          </a:prstGeom>
        </p:spPr>
      </p:pic>
    </p:spTree>
    <p:extLst>
      <p:ext uri="{BB962C8B-B14F-4D97-AF65-F5344CB8AC3E}">
        <p14:creationId xmlns:p14="http://schemas.microsoft.com/office/powerpoint/2010/main" val="393046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09F298-B575-49CA-5E32-E7ED67C5A051}"/>
              </a:ext>
            </a:extLst>
          </p:cNvPr>
          <p:cNvSpPr txBox="1"/>
          <p:nvPr/>
        </p:nvSpPr>
        <p:spPr>
          <a:xfrm>
            <a:off x="879348" y="841248"/>
            <a:ext cx="10433304" cy="923330"/>
          </a:xfrm>
          <a:prstGeom prst="rect">
            <a:avLst/>
          </a:prstGeom>
          <a:noFill/>
        </p:spPr>
        <p:txBody>
          <a:bodyPr wrap="square" rtlCol="0">
            <a:spAutoFit/>
          </a:bodyPr>
          <a:lstStyle/>
          <a:p>
            <a:r>
              <a:rPr lang="en-IN" b="1" dirty="0"/>
              <a:t>Introduction : </a:t>
            </a:r>
            <a:r>
              <a:rPr lang="en-IN" dirty="0"/>
              <a:t>Providing security to the devices of users and their data/information in the cyber medium from unethical hackers and their attacks is called Cybersecurity. Cyber means the medium where information, resources are being shared in the network or through internet.</a:t>
            </a:r>
            <a:endParaRPr lang="en-IN" b="1" dirty="0"/>
          </a:p>
        </p:txBody>
      </p:sp>
      <p:graphicFrame>
        <p:nvGraphicFramePr>
          <p:cNvPr id="6" name="Diagram 5">
            <a:extLst>
              <a:ext uri="{FF2B5EF4-FFF2-40B4-BE49-F238E27FC236}">
                <a16:creationId xmlns:a16="http://schemas.microsoft.com/office/drawing/2014/main" id="{D45628B4-021A-0F96-ECCF-F0793AC55C70}"/>
              </a:ext>
            </a:extLst>
          </p:cNvPr>
          <p:cNvGraphicFramePr/>
          <p:nvPr>
            <p:extLst>
              <p:ext uri="{D42A27DB-BD31-4B8C-83A1-F6EECF244321}">
                <p14:modId xmlns:p14="http://schemas.microsoft.com/office/powerpoint/2010/main" val="2884792622"/>
              </p:ext>
            </p:extLst>
          </p:nvPr>
        </p:nvGraphicFramePr>
        <p:xfrm>
          <a:off x="1344168" y="3215979"/>
          <a:ext cx="8613648"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EA98E29-2A19-DC8B-68E5-F4D3A8AFFCF2}"/>
              </a:ext>
            </a:extLst>
          </p:cNvPr>
          <p:cNvSpPr txBox="1"/>
          <p:nvPr/>
        </p:nvSpPr>
        <p:spPr>
          <a:xfrm>
            <a:off x="879348" y="2221992"/>
            <a:ext cx="1710533" cy="369332"/>
          </a:xfrm>
          <a:prstGeom prst="rect">
            <a:avLst/>
          </a:prstGeom>
          <a:noFill/>
        </p:spPr>
        <p:txBody>
          <a:bodyPr wrap="none" rtlCol="0">
            <a:spAutoFit/>
          </a:bodyPr>
          <a:lstStyle/>
          <a:p>
            <a:r>
              <a:rPr lang="en-IN" b="1" dirty="0"/>
              <a:t>Types of attacks</a:t>
            </a:r>
          </a:p>
        </p:txBody>
      </p:sp>
    </p:spTree>
    <p:extLst>
      <p:ext uri="{BB962C8B-B14F-4D97-AF65-F5344CB8AC3E}">
        <p14:creationId xmlns:p14="http://schemas.microsoft.com/office/powerpoint/2010/main" val="1087225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12B4-8103-AAD6-DB48-DFA72C9B9E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D5116A-B900-05E7-5E80-ADBDDE0FF4D2}"/>
              </a:ext>
            </a:extLst>
          </p:cNvPr>
          <p:cNvSpPr txBox="1"/>
          <p:nvPr/>
        </p:nvSpPr>
        <p:spPr>
          <a:xfrm>
            <a:off x="356616" y="301752"/>
            <a:ext cx="1919051" cy="369332"/>
          </a:xfrm>
          <a:prstGeom prst="rect">
            <a:avLst/>
          </a:prstGeom>
          <a:noFill/>
        </p:spPr>
        <p:txBody>
          <a:bodyPr wrap="none" rtlCol="0">
            <a:spAutoFit/>
          </a:bodyPr>
          <a:lstStyle/>
          <a:p>
            <a:r>
              <a:rPr lang="en-US" dirty="0"/>
              <a:t>Password Cracking</a:t>
            </a:r>
            <a:endParaRPr lang="en-IN" dirty="0"/>
          </a:p>
        </p:txBody>
      </p:sp>
      <p:sp>
        <p:nvSpPr>
          <p:cNvPr id="3" name="TextBox 2">
            <a:extLst>
              <a:ext uri="{FF2B5EF4-FFF2-40B4-BE49-F238E27FC236}">
                <a16:creationId xmlns:a16="http://schemas.microsoft.com/office/drawing/2014/main" id="{33A09C68-5AD0-CFE6-0CDA-C8637919BBA8}"/>
              </a:ext>
            </a:extLst>
          </p:cNvPr>
          <p:cNvSpPr txBox="1"/>
          <p:nvPr/>
        </p:nvSpPr>
        <p:spPr>
          <a:xfrm>
            <a:off x="466344" y="960120"/>
            <a:ext cx="8652690" cy="369332"/>
          </a:xfrm>
          <a:prstGeom prst="rect">
            <a:avLst/>
          </a:prstGeom>
          <a:noFill/>
        </p:spPr>
        <p:txBody>
          <a:bodyPr wrap="none" rtlCol="0">
            <a:spAutoFit/>
          </a:bodyPr>
          <a:lstStyle/>
          <a:p>
            <a:r>
              <a:rPr lang="en-IN" dirty="0"/>
              <a:t>Finding the password by using some techniques like brute force attack, rainbow attack etc.</a:t>
            </a:r>
          </a:p>
        </p:txBody>
      </p:sp>
      <p:sp>
        <p:nvSpPr>
          <p:cNvPr id="4" name="AutoShape 2" descr="Image result for What is password cracking">
            <a:extLst>
              <a:ext uri="{FF2B5EF4-FFF2-40B4-BE49-F238E27FC236}">
                <a16:creationId xmlns:a16="http://schemas.microsoft.com/office/drawing/2014/main" id="{1327284B-0AF1-A7CF-2DE3-3787F6359267}"/>
              </a:ext>
            </a:extLst>
          </p:cNvPr>
          <p:cNvSpPr>
            <a:spLocks noChangeAspect="1" noChangeArrowheads="1"/>
          </p:cNvSpPr>
          <p:nvPr/>
        </p:nvSpPr>
        <p:spPr bwMode="auto">
          <a:xfrm>
            <a:off x="2350008" y="-316992"/>
            <a:ext cx="3898392" cy="38983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Image result for password cracking">
            <a:extLst>
              <a:ext uri="{FF2B5EF4-FFF2-40B4-BE49-F238E27FC236}">
                <a16:creationId xmlns:a16="http://schemas.microsoft.com/office/drawing/2014/main" id="{819B2594-102B-9A49-F550-684D88C86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88" y="2084512"/>
            <a:ext cx="4567427" cy="2993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1615DA-C568-D7B1-29AB-86F2E4D86A02}"/>
              </a:ext>
            </a:extLst>
          </p:cNvPr>
          <p:cNvSpPr txBox="1"/>
          <p:nvPr/>
        </p:nvSpPr>
        <p:spPr>
          <a:xfrm>
            <a:off x="5715468" y="2541840"/>
            <a:ext cx="6025662" cy="1754326"/>
          </a:xfrm>
          <a:prstGeom prst="rect">
            <a:avLst/>
          </a:prstGeom>
          <a:noFill/>
        </p:spPr>
        <p:txBody>
          <a:bodyPr wrap="square" rtlCol="0">
            <a:spAutoFit/>
          </a:bodyPr>
          <a:lstStyle/>
          <a:p>
            <a:r>
              <a:rPr lang="en-US" dirty="0"/>
              <a:t>Password cracking is the process of attempting to gain unauthorized access to a computer system or online account by guessing or systematically trying different passwords until the correct one is found. This is often done using specialized software or tools that automate the process of trying different combinations of characters to find the correct password.</a:t>
            </a:r>
            <a:endParaRPr lang="en-IN" dirty="0"/>
          </a:p>
        </p:txBody>
      </p:sp>
    </p:spTree>
    <p:extLst>
      <p:ext uri="{BB962C8B-B14F-4D97-AF65-F5344CB8AC3E}">
        <p14:creationId xmlns:p14="http://schemas.microsoft.com/office/powerpoint/2010/main" val="376087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B7E5E-9913-A22A-1405-C6E1CBD43D77}"/>
            </a:ext>
          </a:extLst>
        </p:cNvPr>
        <p:cNvGrpSpPr/>
        <p:nvPr/>
      </p:nvGrpSpPr>
      <p:grpSpPr>
        <a:xfrm>
          <a:off x="0" y="0"/>
          <a:ext cx="0" cy="0"/>
          <a:chOff x="0" y="0"/>
          <a:chExt cx="0" cy="0"/>
        </a:xfrm>
      </p:grpSpPr>
      <p:pic>
        <p:nvPicPr>
          <p:cNvPr id="1026" name="Picture 2" descr="Thank You Stock Photos, Images and Backgrounds for Free Download">
            <a:extLst>
              <a:ext uri="{FF2B5EF4-FFF2-40B4-BE49-F238E27FC236}">
                <a16:creationId xmlns:a16="http://schemas.microsoft.com/office/drawing/2014/main" id="{6EE0A2C8-8450-E36B-46C0-26138F3B4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417" y="1884519"/>
            <a:ext cx="5384813" cy="308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31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FF41A-D0C4-C91F-9220-B5E000BDBA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0B1EC6-CA97-94E6-934B-6125D081AFDA}"/>
              </a:ext>
            </a:extLst>
          </p:cNvPr>
          <p:cNvSpPr txBox="1"/>
          <p:nvPr/>
        </p:nvSpPr>
        <p:spPr>
          <a:xfrm>
            <a:off x="713232" y="457200"/>
            <a:ext cx="1508875" cy="369332"/>
          </a:xfrm>
          <a:prstGeom prst="rect">
            <a:avLst/>
          </a:prstGeom>
          <a:noFill/>
        </p:spPr>
        <p:txBody>
          <a:bodyPr wrap="none" rtlCol="0">
            <a:spAutoFit/>
          </a:bodyPr>
          <a:lstStyle/>
          <a:p>
            <a:r>
              <a:rPr lang="en-IN" b="1" dirty="0"/>
              <a:t>Active attacks</a:t>
            </a:r>
          </a:p>
        </p:txBody>
      </p:sp>
      <p:sp>
        <p:nvSpPr>
          <p:cNvPr id="10" name="TextBox 9">
            <a:extLst>
              <a:ext uri="{FF2B5EF4-FFF2-40B4-BE49-F238E27FC236}">
                <a16:creationId xmlns:a16="http://schemas.microsoft.com/office/drawing/2014/main" id="{0F77AEEC-B459-41CF-A772-3B722FA83F23}"/>
              </a:ext>
            </a:extLst>
          </p:cNvPr>
          <p:cNvSpPr txBox="1"/>
          <p:nvPr/>
        </p:nvSpPr>
        <p:spPr>
          <a:xfrm>
            <a:off x="393191" y="1038845"/>
            <a:ext cx="11214089" cy="646331"/>
          </a:xfrm>
          <a:prstGeom prst="rect">
            <a:avLst/>
          </a:prstGeom>
          <a:noFill/>
        </p:spPr>
        <p:txBody>
          <a:bodyPr wrap="square" rtlCol="0">
            <a:spAutoFit/>
          </a:bodyPr>
          <a:lstStyle/>
          <a:p>
            <a:pPr algn="just"/>
            <a:r>
              <a:rPr lang="en-IN" u="sng" dirty="0"/>
              <a:t>Man in the Middle Attack </a:t>
            </a:r>
            <a:r>
              <a:rPr lang="en-IN" dirty="0"/>
              <a:t>: </a:t>
            </a:r>
            <a:r>
              <a:rPr lang="en-US" b="0" i="0" dirty="0">
                <a:effectLst/>
                <a:latin typeface="Söhne"/>
              </a:rPr>
              <a:t>The attacker positions themselves between the communicating entities, allowing them to eavesdrop on or manipulate the data being exchanged.</a:t>
            </a:r>
            <a:endParaRPr lang="en-IN" dirty="0"/>
          </a:p>
        </p:txBody>
      </p:sp>
      <p:sp>
        <p:nvSpPr>
          <p:cNvPr id="11" name="TextBox 10">
            <a:extLst>
              <a:ext uri="{FF2B5EF4-FFF2-40B4-BE49-F238E27FC236}">
                <a16:creationId xmlns:a16="http://schemas.microsoft.com/office/drawing/2014/main" id="{73268710-264F-6FBF-5CEF-2B5C9EF108C2}"/>
              </a:ext>
            </a:extLst>
          </p:cNvPr>
          <p:cNvSpPr txBox="1"/>
          <p:nvPr/>
        </p:nvSpPr>
        <p:spPr>
          <a:xfrm>
            <a:off x="393193" y="3132295"/>
            <a:ext cx="11214089" cy="923330"/>
          </a:xfrm>
          <a:prstGeom prst="rect">
            <a:avLst/>
          </a:prstGeom>
          <a:noFill/>
        </p:spPr>
        <p:txBody>
          <a:bodyPr wrap="square" rtlCol="0">
            <a:spAutoFit/>
          </a:bodyPr>
          <a:lstStyle/>
          <a:p>
            <a:pPr algn="just"/>
            <a:r>
              <a:rPr lang="en-IN" u="sng" dirty="0"/>
              <a:t>Dos Attack : </a:t>
            </a:r>
            <a:r>
              <a:rPr lang="en-US" b="0" i="0" dirty="0">
                <a:effectLst/>
                <a:latin typeface="Söhne"/>
              </a:rPr>
              <a:t>A Denial-of-Service (DoS) attack is a malicious attempt to disrupt the normal functioning of a targeted server, service, or network by overwhelming it with a flood of illegitimate requests or traffic. The primary goal of a DoS attack is to make the targeted system or network unavailable to its intended users, causing a denial of service.</a:t>
            </a:r>
            <a:r>
              <a:rPr lang="en-IN" dirty="0"/>
              <a:t> </a:t>
            </a:r>
          </a:p>
        </p:txBody>
      </p:sp>
      <p:sp>
        <p:nvSpPr>
          <p:cNvPr id="12" name="TextBox 11">
            <a:extLst>
              <a:ext uri="{FF2B5EF4-FFF2-40B4-BE49-F238E27FC236}">
                <a16:creationId xmlns:a16="http://schemas.microsoft.com/office/drawing/2014/main" id="{2E13CA90-8AC1-5BCE-C751-7940A984BDD5}"/>
              </a:ext>
            </a:extLst>
          </p:cNvPr>
          <p:cNvSpPr txBox="1"/>
          <p:nvPr/>
        </p:nvSpPr>
        <p:spPr>
          <a:xfrm>
            <a:off x="393192" y="2085570"/>
            <a:ext cx="11214089" cy="646331"/>
          </a:xfrm>
          <a:prstGeom prst="rect">
            <a:avLst/>
          </a:prstGeom>
          <a:noFill/>
        </p:spPr>
        <p:txBody>
          <a:bodyPr wrap="square" rtlCol="0">
            <a:spAutoFit/>
          </a:bodyPr>
          <a:lstStyle/>
          <a:p>
            <a:r>
              <a:rPr lang="en-IN" u="sng" dirty="0"/>
              <a:t>Spoofing Attack :</a:t>
            </a:r>
            <a:r>
              <a:rPr lang="en-US" b="0" i="0" dirty="0">
                <a:effectLst/>
                <a:latin typeface="Söhne"/>
              </a:rPr>
              <a:t>A spoofing attack involves the creation of a fake or deceptive identity to manipulate or deceive others.</a:t>
            </a:r>
            <a:r>
              <a:rPr lang="en-IN" dirty="0"/>
              <a:t> </a:t>
            </a:r>
          </a:p>
        </p:txBody>
      </p:sp>
      <p:sp>
        <p:nvSpPr>
          <p:cNvPr id="13" name="TextBox 12">
            <a:extLst>
              <a:ext uri="{FF2B5EF4-FFF2-40B4-BE49-F238E27FC236}">
                <a16:creationId xmlns:a16="http://schemas.microsoft.com/office/drawing/2014/main" id="{A5AF9733-2374-0C2A-13A9-926502E619CF}"/>
              </a:ext>
            </a:extLst>
          </p:cNvPr>
          <p:cNvSpPr txBox="1"/>
          <p:nvPr/>
        </p:nvSpPr>
        <p:spPr>
          <a:xfrm>
            <a:off x="393192" y="4179023"/>
            <a:ext cx="11214089" cy="646331"/>
          </a:xfrm>
          <a:prstGeom prst="rect">
            <a:avLst/>
          </a:prstGeom>
          <a:noFill/>
        </p:spPr>
        <p:txBody>
          <a:bodyPr wrap="square" rtlCol="0">
            <a:spAutoFit/>
          </a:bodyPr>
          <a:lstStyle/>
          <a:p>
            <a:pPr algn="just"/>
            <a:r>
              <a:rPr lang="en-IN" u="sng" dirty="0"/>
              <a:t>Phishing Attack :</a:t>
            </a:r>
            <a:r>
              <a:rPr lang="en-IN" dirty="0"/>
              <a:t> </a:t>
            </a:r>
            <a:r>
              <a:rPr lang="en-US" b="0" i="0" dirty="0">
                <a:effectLst/>
                <a:latin typeface="Söhne"/>
              </a:rPr>
              <a:t>Phishing is a type of cyberattack where attackers use deceptive tactics to trick individuals into divulging sensitive information, such as login credentials, personal details, or financial information. </a:t>
            </a:r>
            <a:endParaRPr lang="en-IN" dirty="0"/>
          </a:p>
        </p:txBody>
      </p:sp>
      <p:sp>
        <p:nvSpPr>
          <p:cNvPr id="14" name="TextBox 13">
            <a:extLst>
              <a:ext uri="{FF2B5EF4-FFF2-40B4-BE49-F238E27FC236}">
                <a16:creationId xmlns:a16="http://schemas.microsoft.com/office/drawing/2014/main" id="{CC7ADB2B-E0FD-FDE1-4610-E7B56BCB8974}"/>
              </a:ext>
            </a:extLst>
          </p:cNvPr>
          <p:cNvSpPr txBox="1"/>
          <p:nvPr/>
        </p:nvSpPr>
        <p:spPr>
          <a:xfrm>
            <a:off x="393192" y="5225747"/>
            <a:ext cx="11214088" cy="646331"/>
          </a:xfrm>
          <a:prstGeom prst="rect">
            <a:avLst/>
          </a:prstGeom>
          <a:noFill/>
        </p:spPr>
        <p:txBody>
          <a:bodyPr wrap="square" rtlCol="0">
            <a:spAutoFit/>
          </a:bodyPr>
          <a:lstStyle/>
          <a:p>
            <a:pPr algn="just"/>
            <a:r>
              <a:rPr lang="en-IN" u="sng" dirty="0"/>
              <a:t>Replay Attack :</a:t>
            </a:r>
            <a:r>
              <a:rPr lang="en-IN" dirty="0"/>
              <a:t> </a:t>
            </a:r>
            <a:r>
              <a:rPr lang="en-US" dirty="0">
                <a:latin typeface="Söhne"/>
              </a:rPr>
              <a:t>T</a:t>
            </a:r>
            <a:r>
              <a:rPr lang="en-US" b="0" i="0" dirty="0">
                <a:effectLst/>
                <a:latin typeface="Söhne"/>
              </a:rPr>
              <a:t>he attacker captures a legitimate data exchange and then replays or resends that data to the target system, tricking it into accepting the duplicated information as if it were legitimate.</a:t>
            </a:r>
            <a:endParaRPr lang="en-IN" u="sng" dirty="0"/>
          </a:p>
        </p:txBody>
      </p:sp>
    </p:spTree>
    <p:extLst>
      <p:ext uri="{BB962C8B-B14F-4D97-AF65-F5344CB8AC3E}">
        <p14:creationId xmlns:p14="http://schemas.microsoft.com/office/powerpoint/2010/main" val="424360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B4AC4-0EAA-FD1A-63C4-AE0392FD33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93CF6A-7B1E-E222-6E71-518AADE4DC7B}"/>
              </a:ext>
            </a:extLst>
          </p:cNvPr>
          <p:cNvSpPr txBox="1"/>
          <p:nvPr/>
        </p:nvSpPr>
        <p:spPr>
          <a:xfrm>
            <a:off x="548640" y="457200"/>
            <a:ext cx="1629229" cy="369332"/>
          </a:xfrm>
          <a:prstGeom prst="rect">
            <a:avLst/>
          </a:prstGeom>
          <a:noFill/>
        </p:spPr>
        <p:txBody>
          <a:bodyPr wrap="none" rtlCol="0">
            <a:spAutoFit/>
          </a:bodyPr>
          <a:lstStyle/>
          <a:p>
            <a:r>
              <a:rPr lang="en-IN" b="1" dirty="0"/>
              <a:t>Passive Attacks</a:t>
            </a:r>
          </a:p>
        </p:txBody>
      </p:sp>
      <p:sp>
        <p:nvSpPr>
          <p:cNvPr id="3" name="Oval 2">
            <a:extLst>
              <a:ext uri="{FF2B5EF4-FFF2-40B4-BE49-F238E27FC236}">
                <a16:creationId xmlns:a16="http://schemas.microsoft.com/office/drawing/2014/main" id="{AA6FFD47-B6DD-A57D-5C94-8F0946CB739C}"/>
              </a:ext>
            </a:extLst>
          </p:cNvPr>
          <p:cNvSpPr/>
          <p:nvPr/>
        </p:nvSpPr>
        <p:spPr>
          <a:xfrm>
            <a:off x="548640" y="1152144"/>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Computer Surveillance</a:t>
            </a:r>
          </a:p>
        </p:txBody>
      </p:sp>
      <p:sp>
        <p:nvSpPr>
          <p:cNvPr id="4" name="Oval 3">
            <a:extLst>
              <a:ext uri="{FF2B5EF4-FFF2-40B4-BE49-F238E27FC236}">
                <a16:creationId xmlns:a16="http://schemas.microsoft.com/office/drawing/2014/main" id="{FCE29288-7C1A-6D06-0B9A-8CCAF455E575}"/>
              </a:ext>
            </a:extLst>
          </p:cNvPr>
          <p:cNvSpPr/>
          <p:nvPr/>
        </p:nvSpPr>
        <p:spPr>
          <a:xfrm>
            <a:off x="548640" y="5001768"/>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Wire Tapping</a:t>
            </a:r>
          </a:p>
        </p:txBody>
      </p:sp>
      <p:sp>
        <p:nvSpPr>
          <p:cNvPr id="5" name="Oval 4">
            <a:extLst>
              <a:ext uri="{FF2B5EF4-FFF2-40B4-BE49-F238E27FC236}">
                <a16:creationId xmlns:a16="http://schemas.microsoft.com/office/drawing/2014/main" id="{D8C01E1C-F4D9-0479-90D5-9710113B74C6}"/>
              </a:ext>
            </a:extLst>
          </p:cNvPr>
          <p:cNvSpPr/>
          <p:nvPr/>
        </p:nvSpPr>
        <p:spPr>
          <a:xfrm>
            <a:off x="548640" y="3076956"/>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Network Surveillance</a:t>
            </a:r>
          </a:p>
        </p:txBody>
      </p:sp>
      <p:sp>
        <p:nvSpPr>
          <p:cNvPr id="6" name="Rectangle 5">
            <a:extLst>
              <a:ext uri="{FF2B5EF4-FFF2-40B4-BE49-F238E27FC236}">
                <a16:creationId xmlns:a16="http://schemas.microsoft.com/office/drawing/2014/main" id="{384F876B-E047-77B0-4115-86FC4F415263}"/>
              </a:ext>
            </a:extLst>
          </p:cNvPr>
          <p:cNvSpPr/>
          <p:nvPr/>
        </p:nvSpPr>
        <p:spPr>
          <a:xfrm>
            <a:off x="3685032" y="1152144"/>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Computer surveillance involves monitoring the activities and data on a computer system or device without the user's knowledge or consent.</a:t>
            </a:r>
            <a:endParaRPr lang="en-IN" dirty="0"/>
          </a:p>
        </p:txBody>
      </p:sp>
      <p:sp>
        <p:nvSpPr>
          <p:cNvPr id="7" name="Rectangle 6">
            <a:extLst>
              <a:ext uri="{FF2B5EF4-FFF2-40B4-BE49-F238E27FC236}">
                <a16:creationId xmlns:a16="http://schemas.microsoft.com/office/drawing/2014/main" id="{2DEB7D58-4054-1957-BDE8-49AF8C364D8B}"/>
              </a:ext>
            </a:extLst>
          </p:cNvPr>
          <p:cNvSpPr/>
          <p:nvPr/>
        </p:nvSpPr>
        <p:spPr>
          <a:xfrm>
            <a:off x="3685032" y="3076956"/>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Network surveillance is the monitoring of data traffic within a network to gain insights into the communication patterns and potentially capture sensitive information.</a:t>
            </a:r>
            <a:endParaRPr lang="en-IN" dirty="0"/>
          </a:p>
        </p:txBody>
      </p:sp>
      <p:sp>
        <p:nvSpPr>
          <p:cNvPr id="8" name="Rectangle 7">
            <a:extLst>
              <a:ext uri="{FF2B5EF4-FFF2-40B4-BE49-F238E27FC236}">
                <a16:creationId xmlns:a16="http://schemas.microsoft.com/office/drawing/2014/main" id="{DDD2E76F-577D-26F1-7034-C46C97094DEB}"/>
              </a:ext>
            </a:extLst>
          </p:cNvPr>
          <p:cNvSpPr/>
          <p:nvPr/>
        </p:nvSpPr>
        <p:spPr>
          <a:xfrm>
            <a:off x="3685032" y="5001768"/>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Wiretapping involves the interception of electronic communications, such as phone calls, emails, or data transmissions, by tapping into the communication lines.</a:t>
            </a:r>
            <a:endParaRPr lang="en-IN" dirty="0"/>
          </a:p>
        </p:txBody>
      </p:sp>
    </p:spTree>
    <p:extLst>
      <p:ext uri="{BB962C8B-B14F-4D97-AF65-F5344CB8AC3E}">
        <p14:creationId xmlns:p14="http://schemas.microsoft.com/office/powerpoint/2010/main" val="150792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547AF-FD6F-339D-129B-6857141221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82C4EA-A9A7-C5BE-E02E-782E0707445B}"/>
              </a:ext>
            </a:extLst>
          </p:cNvPr>
          <p:cNvSpPr txBox="1"/>
          <p:nvPr/>
        </p:nvSpPr>
        <p:spPr>
          <a:xfrm>
            <a:off x="356616" y="347472"/>
            <a:ext cx="1779333" cy="369332"/>
          </a:xfrm>
          <a:prstGeom prst="rect">
            <a:avLst/>
          </a:prstGeom>
          <a:noFill/>
        </p:spPr>
        <p:txBody>
          <a:bodyPr wrap="none" rtlCol="0">
            <a:spAutoFit/>
          </a:bodyPr>
          <a:lstStyle/>
          <a:p>
            <a:r>
              <a:rPr lang="en-IN" b="1" dirty="0"/>
              <a:t>Types of Hackers</a:t>
            </a:r>
          </a:p>
        </p:txBody>
      </p:sp>
      <p:graphicFrame>
        <p:nvGraphicFramePr>
          <p:cNvPr id="3" name="Diagram 2">
            <a:extLst>
              <a:ext uri="{FF2B5EF4-FFF2-40B4-BE49-F238E27FC236}">
                <a16:creationId xmlns:a16="http://schemas.microsoft.com/office/drawing/2014/main" id="{0EACDAA6-BFAF-B56C-4ACA-414C8DA70D91}"/>
              </a:ext>
            </a:extLst>
          </p:cNvPr>
          <p:cNvGraphicFramePr/>
          <p:nvPr>
            <p:extLst>
              <p:ext uri="{D42A27DB-BD31-4B8C-83A1-F6EECF244321}">
                <p14:modId xmlns:p14="http://schemas.microsoft.com/office/powerpoint/2010/main" val="1920683591"/>
              </p:ext>
            </p:extLst>
          </p:nvPr>
        </p:nvGraphicFramePr>
        <p:xfrm>
          <a:off x="978408" y="890540"/>
          <a:ext cx="10332720" cy="5546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63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239CF-96CB-98A1-3AC9-F7E3E27B3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41312D-2247-D2D8-3B10-86BD8EC14FF8}"/>
              </a:ext>
            </a:extLst>
          </p:cNvPr>
          <p:cNvSpPr txBox="1"/>
          <p:nvPr/>
        </p:nvSpPr>
        <p:spPr>
          <a:xfrm>
            <a:off x="329184" y="274320"/>
            <a:ext cx="1879041" cy="369332"/>
          </a:xfrm>
          <a:prstGeom prst="rect">
            <a:avLst/>
          </a:prstGeom>
          <a:noFill/>
        </p:spPr>
        <p:txBody>
          <a:bodyPr wrap="none" rtlCol="0">
            <a:spAutoFit/>
          </a:bodyPr>
          <a:lstStyle/>
          <a:p>
            <a:r>
              <a:rPr lang="en-IN" b="1" dirty="0"/>
              <a:t>Phases of hacking</a:t>
            </a:r>
          </a:p>
        </p:txBody>
      </p:sp>
      <p:graphicFrame>
        <p:nvGraphicFramePr>
          <p:cNvPr id="3" name="Diagram 2">
            <a:extLst>
              <a:ext uri="{FF2B5EF4-FFF2-40B4-BE49-F238E27FC236}">
                <a16:creationId xmlns:a16="http://schemas.microsoft.com/office/drawing/2014/main" id="{46A5DB2E-0E88-E97F-6933-03B83912000A}"/>
              </a:ext>
            </a:extLst>
          </p:cNvPr>
          <p:cNvGraphicFramePr/>
          <p:nvPr>
            <p:extLst>
              <p:ext uri="{D42A27DB-BD31-4B8C-83A1-F6EECF244321}">
                <p14:modId xmlns:p14="http://schemas.microsoft.com/office/powerpoint/2010/main" val="3664666443"/>
              </p:ext>
            </p:extLst>
          </p:nvPr>
        </p:nvGraphicFramePr>
        <p:xfrm>
          <a:off x="595884" y="881041"/>
          <a:ext cx="11000232" cy="5095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70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109DB-BA24-0267-8222-BCD1196FD36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21A15C-7DDB-5AC8-B02A-644B3E3607A4}"/>
              </a:ext>
            </a:extLst>
          </p:cNvPr>
          <p:cNvPicPr>
            <a:picLocks noChangeAspect="1"/>
          </p:cNvPicPr>
          <p:nvPr/>
        </p:nvPicPr>
        <p:blipFill>
          <a:blip r:embed="rId2"/>
          <a:stretch>
            <a:fillRect/>
          </a:stretch>
        </p:blipFill>
        <p:spPr>
          <a:xfrm>
            <a:off x="2296436" y="678733"/>
            <a:ext cx="5349704" cy="4823878"/>
          </a:xfrm>
          <a:prstGeom prst="rect">
            <a:avLst/>
          </a:prstGeom>
        </p:spPr>
      </p:pic>
    </p:spTree>
    <p:extLst>
      <p:ext uri="{BB962C8B-B14F-4D97-AF65-F5344CB8AC3E}">
        <p14:creationId xmlns:p14="http://schemas.microsoft.com/office/powerpoint/2010/main" val="154340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DA61D-D1AC-879D-1AFA-91907A27AB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7B0CDA-F599-72E2-5F7E-7D5C958272FE}"/>
              </a:ext>
            </a:extLst>
          </p:cNvPr>
          <p:cNvSpPr txBox="1"/>
          <p:nvPr/>
        </p:nvSpPr>
        <p:spPr>
          <a:xfrm>
            <a:off x="402336" y="384048"/>
            <a:ext cx="2634439" cy="369332"/>
          </a:xfrm>
          <a:prstGeom prst="rect">
            <a:avLst/>
          </a:prstGeom>
          <a:noFill/>
        </p:spPr>
        <p:txBody>
          <a:bodyPr wrap="none" rtlCol="0">
            <a:spAutoFit/>
          </a:bodyPr>
          <a:lstStyle/>
          <a:p>
            <a:r>
              <a:rPr lang="en-IN" b="1" dirty="0"/>
              <a:t>Client Server Architecture</a:t>
            </a:r>
          </a:p>
        </p:txBody>
      </p:sp>
      <p:pic>
        <p:nvPicPr>
          <p:cNvPr id="1026" name="Picture 2" descr="Client Server Architecture: Diagram, Types, Examples, Components">
            <a:extLst>
              <a:ext uri="{FF2B5EF4-FFF2-40B4-BE49-F238E27FC236}">
                <a16:creationId xmlns:a16="http://schemas.microsoft.com/office/drawing/2014/main" id="{88515B00-5788-4090-E0F8-6CBF34B16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75" y="891540"/>
            <a:ext cx="5715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247EA7-4F83-D083-B349-841F0D8F2A30}"/>
              </a:ext>
            </a:extLst>
          </p:cNvPr>
          <p:cNvSpPr txBox="1"/>
          <p:nvPr/>
        </p:nvSpPr>
        <p:spPr>
          <a:xfrm>
            <a:off x="6784848" y="753380"/>
            <a:ext cx="5227877" cy="3935886"/>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A server is the one who provides requested services.</a:t>
            </a:r>
          </a:p>
          <a:p>
            <a:pPr marL="285750" indent="-285750" algn="l">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Clients are the ones who request services.</a:t>
            </a:r>
          </a:p>
          <a:p>
            <a:pPr marL="285750" indent="-285750">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computing model in which the server hosts, delivers, and manages most of the resources and services requested by the client</a:t>
            </a:r>
          </a:p>
          <a:p>
            <a:pPr marL="285750" indent="-285750">
              <a:lnSpc>
                <a:spcPct val="150000"/>
              </a:lnSpc>
              <a:buFont typeface="Wingdings" panose="05000000000000000000" pitchFamily="2" charset="2"/>
              <a:buChar char="ü"/>
            </a:pPr>
            <a:r>
              <a:rPr lang="en-US" sz="1600" dirty="0">
                <a:solidFill>
                  <a:srgbClr val="212529"/>
                </a:solidFill>
                <a:latin typeface="Open Sans" panose="020B0606030504020204" pitchFamily="34" charset="0"/>
              </a:rPr>
              <a:t>Examples:</a:t>
            </a: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Mail servers</a:t>
            </a: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File servers</a:t>
            </a: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Web servers</a:t>
            </a:r>
            <a:endParaRPr lang="en-IN" sz="1600" i="0" dirty="0">
              <a:solidFill>
                <a:srgbClr val="212529"/>
              </a:solidFill>
              <a:effectLst/>
              <a:latin typeface="Open Sans" panose="020B0606030504020204" pitchFamily="34" charset="0"/>
            </a:endParaRPr>
          </a:p>
          <a:p>
            <a:pPr lvl="1">
              <a:lnSpc>
                <a:spcPct val="150000"/>
              </a:lnSpc>
            </a:pPr>
            <a:endParaRPr lang="en-IN" sz="140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32905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A2718-C2CB-5734-288E-A2C9320826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8F1CB48-A8EC-BE2D-1A53-68581B9E0407}"/>
              </a:ext>
            </a:extLst>
          </p:cNvPr>
          <p:cNvSpPr txBox="1"/>
          <p:nvPr/>
        </p:nvSpPr>
        <p:spPr>
          <a:xfrm>
            <a:off x="283464" y="256032"/>
            <a:ext cx="1183337" cy="369332"/>
          </a:xfrm>
          <a:prstGeom prst="rect">
            <a:avLst/>
          </a:prstGeom>
          <a:noFill/>
        </p:spPr>
        <p:txBody>
          <a:bodyPr wrap="none" rtlCol="0">
            <a:spAutoFit/>
          </a:bodyPr>
          <a:lstStyle/>
          <a:p>
            <a:r>
              <a:rPr lang="en-IN" b="1" dirty="0"/>
              <a:t>OSI Model</a:t>
            </a:r>
          </a:p>
        </p:txBody>
      </p:sp>
      <p:pic>
        <p:nvPicPr>
          <p:cNvPr id="2052" name="Picture 4" descr="The OSI Model Explained: Handy Mnemonics to Memorize the 7 Layers">
            <a:extLst>
              <a:ext uri="{FF2B5EF4-FFF2-40B4-BE49-F238E27FC236}">
                <a16:creationId xmlns:a16="http://schemas.microsoft.com/office/drawing/2014/main" id="{C8F34D94-AD02-AD59-77DF-56ED0AB5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364"/>
            <a:ext cx="3794760" cy="62213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3B90BD-20F4-D3A1-9916-687060C0A90B}"/>
              </a:ext>
            </a:extLst>
          </p:cNvPr>
          <p:cNvSpPr txBox="1"/>
          <p:nvPr/>
        </p:nvSpPr>
        <p:spPr>
          <a:xfrm>
            <a:off x="3982329" y="440698"/>
            <a:ext cx="8113776" cy="559409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i="0" dirty="0">
                <a:effectLst/>
                <a:latin typeface="Calibri" panose="020F0502020204030204" pitchFamily="34" charset="0"/>
                <a:ea typeface="Calibri" panose="020F0502020204030204" pitchFamily="34" charset="0"/>
                <a:cs typeface="Calibri" panose="020F0502020204030204" pitchFamily="34" charset="0"/>
              </a:rPr>
              <a:t>OSI stands for Open Systems Interconnection.</a:t>
            </a:r>
          </a:p>
          <a:p>
            <a:pPr marL="285750" indent="-285750">
              <a:lnSpc>
                <a:spcPct val="150000"/>
              </a:lnSpc>
              <a:buFont typeface="Wingdings" panose="05000000000000000000" pitchFamily="2" charset="2"/>
              <a:buChar char="v"/>
            </a:pPr>
            <a:r>
              <a:rPr lang="en-US" sz="1600" i="0" dirty="0">
                <a:effectLst/>
                <a:latin typeface="Calibri" panose="020F0502020204030204" pitchFamily="34" charset="0"/>
                <a:ea typeface="Calibri" panose="020F0502020204030204" pitchFamily="34" charset="0"/>
                <a:cs typeface="Calibri" panose="020F0502020204030204" pitchFamily="34" charset="0"/>
              </a:rPr>
              <a:t>Application Layer is the topmost layer and provides several ways for manipulating the data which actually enables any type of user to access the network with ease.</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Presentation Layer is the 6th layer. This layer is also known as the Translation layer, as this layer serves as a data translator for the network.</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Session Layer is the 5th layer. This layer allows users on different machines to establish active communication sessions between them</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Transport Layer is the fourth layer. It is an end-to-end layer used to deliver messages to a host.</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Network Layer is the third layer in the OSI model of computer networks. Its main function is to transfer network packets from the source to the destination.</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data link layer is the second layer. It is responsible for the node-to-node delivery of data.</a:t>
            </a: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physical Layer is the bottom-most layer in the </a:t>
            </a:r>
            <a:r>
              <a:rPr lang="en-US" sz="1600" b="1" i="0" dirty="0">
                <a:effectLst/>
                <a:latin typeface="Calibri" panose="020F0502020204030204" pitchFamily="34" charset="0"/>
                <a:ea typeface="Calibri" panose="020F0502020204030204" pitchFamily="34" charset="0"/>
                <a:cs typeface="Calibri" panose="020F0502020204030204" pitchFamily="34" charset="0"/>
              </a:rPr>
              <a:t>OSI Model </a:t>
            </a:r>
            <a:r>
              <a:rPr lang="en-US" sz="1600" b="0" i="0" dirty="0">
                <a:effectLst/>
                <a:latin typeface="Calibri" panose="020F0502020204030204" pitchFamily="34" charset="0"/>
                <a:ea typeface="Calibri" panose="020F0502020204030204" pitchFamily="34" charset="0"/>
                <a:cs typeface="Calibri" panose="020F0502020204030204" pitchFamily="34" charset="0"/>
              </a:rPr>
              <a:t>which is a physical and electrical representation of the system. It consists of various network components such as power plugs, connectors, receivers, cable types, etc.</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89854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443</TotalTime>
  <Words>1667</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Calibri</vt:lpstr>
      <vt:lpstr>Corbel</vt:lpstr>
      <vt:lpstr>Nunito</vt:lpstr>
      <vt:lpstr>Open Sans</vt:lpstr>
      <vt:lpstr>Roboto</vt:lpstr>
      <vt:lpstr>Söhne</vt:lpstr>
      <vt:lpstr>Wingdings</vt:lpstr>
      <vt:lpstr>Wingdings 2</vt:lpstr>
      <vt:lpstr>Frame</vt:lpstr>
      <vt:lpstr>Cyber Security with QRadar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QRadar</dc:title>
  <dc:creator>Azeez saginala</dc:creator>
  <cp:lastModifiedBy>kothamasu gnana vaishnavi</cp:lastModifiedBy>
  <cp:revision>37</cp:revision>
  <dcterms:created xsi:type="dcterms:W3CDTF">2024-02-11T05:17:54Z</dcterms:created>
  <dcterms:modified xsi:type="dcterms:W3CDTF">2024-02-23T06:54:15Z</dcterms:modified>
</cp:coreProperties>
</file>