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60" r:id="rId5"/>
    <p:sldId id="261" r:id="rId6"/>
    <p:sldId id="262" r:id="rId7"/>
    <p:sldId id="263" r:id="rId8"/>
    <p:sldId id="264" r:id="rId9"/>
    <p:sldId id="265" r:id="rId10"/>
    <p:sldId id="268" r:id="rId11"/>
    <p:sldId id="267"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6T16:14:57.262"/>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1 146,'967'0,"-942"-1,0-2,-1-1,1-1,32-11,-30 8,-1 1,1 2,35-4,-7 8,-37 2,-1-1,1-1,-1 0,1-2,-1 0,33-10,-20 0,2 2,-1 1,1 1,1 2,0 1,-1 2,50 0,341 6,-410-1,0 0,0 1,0 0,-1 1,1 1,-1 0,17 8,5 1,-19-9,1 0,-1-1,1 0,0-2,18 1,-14-2,0 2,30 5,-14 0,0-2,0-2,53-2,-49-1,0 1,57 10,-12 0,1-3,169-7,-111-4,-125 2,0-1,0-1,20-5,-17 3,41-5,31 8,-36 1,87-13,-51 2,-66 10,0-1,-1-2,1-1,41-14,-53 15,-1 0,1 1,0 1,0 0,24 0,86 4,-51 2,-54-2,0 2,0 0,-1 1,35 12,-31-8,1-1,42 5,-15-8,-11-1,47 10,-36-6,1-2,0-2,71-6,-22 1,689 2,-774 1,-1 1,1 0,24 7,-22-4,40 5,75-8,-78-2,85 9,-25 3,195-6,-195-7,-86-1,-1-1,0-1,53-16,-51 11,1 2,58-6,20 12,-54 1,76-9,21-5,260 8,-216 9,480-3,-641 2,56 9,2 1,47 4,62 2,-106-18,109 15,-204-15,123 13,-109-12,1-1,0-1,-1 0,1-1,23-7,-15 2,1 2,0 1,44-2,83 8,-55 0,16-4,118 5,-165 10,-49-8,-1-2,22 3,1-4,-7-1,0 2,41 8,-30-4,1-2,0-2,83-5,-40 0,398 2,-463 2,1 0,34 8,-29-4,35 2,79 6,48 1,-105-13,142-6,-206 1,0-1,-1-1,28-10,-29 8,-1 1,1 1,1 1,22-2,51 3,-38 3,91-14,-70 2,121-27,-171 32,-1 2,1 1,41-2,87 8,-53 1,626-3,-706 1,0 1,38 9,-35-5,39 3,355-7,-216-4,-194 2,39 0,-1 1,92 15,-71-6,-55-9,-1 0,1 1,-1 0,0 1,0 0,0 0,-1 2,1-1,-1 2,0-1,14 11,-18-11,0-1,1 1,-1-1,1-1,0 1,0-1,0-1,1 0,-1 0,0 0,11 0,14-1,53-3,-30 0,693 1,-555-13,-12 0,102-3,263 4,-343 15,30-2,-199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7515F-38EE-4321-85C2-38D2F9298A51}" type="datetimeFigureOut">
              <a:rPr lang="en-US" smtClean="0"/>
              <a:t>11/16/2023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01A92-9BC9-4F63-AAA4-687D33A20660}" type="slidenum">
              <a:rPr lang="en-US" smtClean="0"/>
              <a:t>‹#›</a:t>
            </a:fld>
            <a:endParaRPr lang="en-US"/>
          </a:p>
        </p:txBody>
      </p:sp>
    </p:spTree>
    <p:extLst>
      <p:ext uri="{BB962C8B-B14F-4D97-AF65-F5344CB8AC3E}">
        <p14:creationId xmlns:p14="http://schemas.microsoft.com/office/powerpoint/2010/main" val="1264701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319473-D4C2-41D4-943F-A3C2EF224E22}" type="datetimeFigureOut">
              <a:rPr lang="en-US" smtClean="0"/>
              <a:t>11/16/2023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2CC434F-F356-4308-B7CD-019ACCFC0C0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3013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19473-D4C2-41D4-943F-A3C2EF224E22}"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C434F-F356-4308-B7CD-019ACCFC0C0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416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19473-D4C2-41D4-943F-A3C2EF224E22}"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C434F-F356-4308-B7CD-019ACCFC0C0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432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19473-D4C2-41D4-943F-A3C2EF224E22}"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C434F-F356-4308-B7CD-019ACCFC0C0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524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319473-D4C2-41D4-943F-A3C2EF224E22}"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C434F-F356-4308-B7CD-019ACCFC0C0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02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319473-D4C2-41D4-943F-A3C2EF224E22}"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C434F-F356-4308-B7CD-019ACCFC0C0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7946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319473-D4C2-41D4-943F-A3C2EF224E22}"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CC434F-F356-4308-B7CD-019ACCFC0C0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710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319473-D4C2-41D4-943F-A3C2EF224E22}" type="datetimeFigureOut">
              <a:rPr lang="en-US" smtClean="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C434F-F356-4308-B7CD-019ACCFC0C0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811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19473-D4C2-41D4-943F-A3C2EF224E22}" type="datetimeFigureOut">
              <a:rPr lang="en-US" smtClean="0"/>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CC434F-F356-4308-B7CD-019ACCFC0C00}" type="slidenum">
              <a:rPr lang="en-US" smtClean="0"/>
              <a:t>‹#›</a:t>
            </a:fld>
            <a:endParaRPr lang="en-US"/>
          </a:p>
        </p:txBody>
      </p:sp>
    </p:spTree>
    <p:extLst>
      <p:ext uri="{BB962C8B-B14F-4D97-AF65-F5344CB8AC3E}">
        <p14:creationId xmlns:p14="http://schemas.microsoft.com/office/powerpoint/2010/main" val="77840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319473-D4C2-41D4-943F-A3C2EF224E22}"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C434F-F356-4308-B7CD-019ACCFC0C0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530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5319473-D4C2-41D4-943F-A3C2EF224E22}" type="datetimeFigureOut">
              <a:rPr lang="en-US" smtClean="0"/>
              <a:t>11/16/2023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2CC434F-F356-4308-B7CD-019ACCFC0C0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704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5319473-D4C2-41D4-943F-A3C2EF224E22}" type="datetimeFigureOut">
              <a:rPr lang="en-US" smtClean="0"/>
              <a:t>11/16/2023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2CC434F-F356-4308-B7CD-019ACCFC0C0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6088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266C-CD0C-5CE7-F3B7-50178032677F}"/>
              </a:ext>
            </a:extLst>
          </p:cNvPr>
          <p:cNvSpPr>
            <a:spLocks noGrp="1"/>
          </p:cNvSpPr>
          <p:nvPr>
            <p:ph type="ctrTitle"/>
          </p:nvPr>
        </p:nvSpPr>
        <p:spPr/>
        <p:txBody>
          <a:bodyPr/>
          <a:lstStyle/>
          <a:p>
            <a:r>
              <a:rPr lang="en-US" dirty="0"/>
              <a:t>Cinema  ticket reservation</a:t>
            </a:r>
          </a:p>
        </p:txBody>
      </p:sp>
    </p:spTree>
    <p:extLst>
      <p:ext uri="{BB962C8B-B14F-4D97-AF65-F5344CB8AC3E}">
        <p14:creationId xmlns:p14="http://schemas.microsoft.com/office/powerpoint/2010/main" val="2941783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300757-CC35-D799-E3AC-FFAFB0965F1D}"/>
              </a:ext>
            </a:extLst>
          </p:cNvPr>
          <p:cNvPicPr>
            <a:picLocks noChangeAspect="1"/>
          </p:cNvPicPr>
          <p:nvPr/>
        </p:nvPicPr>
        <p:blipFill rotWithShape="1">
          <a:blip r:embed="rId2">
            <a:extLst>
              <a:ext uri="{28A0092B-C50C-407E-A947-70E740481C1C}">
                <a14:useLocalDpi xmlns:a14="http://schemas.microsoft.com/office/drawing/2010/main" val="0"/>
              </a:ext>
            </a:extLst>
          </a:blip>
          <a:srcRect l="19584" t="26815" r="19500" b="7556"/>
          <a:stretch/>
        </p:blipFill>
        <p:spPr>
          <a:xfrm>
            <a:off x="1209040" y="1452880"/>
            <a:ext cx="10261600" cy="5019040"/>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FFBF2285-E15D-6619-3AE3-E2A4898102B6}"/>
                  </a:ext>
                </a:extLst>
              </p14:cNvPr>
              <p14:cNvContentPartPr/>
              <p14:nvPr/>
            </p14:nvContentPartPr>
            <p14:xfrm>
              <a:off x="1351040" y="4773520"/>
              <a:ext cx="6871320" cy="84960"/>
            </p14:xfrm>
          </p:contentPart>
        </mc:Choice>
        <mc:Fallback>
          <p:pic>
            <p:nvPicPr>
              <p:cNvPr id="7" name="Ink 6">
                <a:extLst>
                  <a:ext uri="{FF2B5EF4-FFF2-40B4-BE49-F238E27FC236}">
                    <a16:creationId xmlns:a16="http://schemas.microsoft.com/office/drawing/2014/main" id="{FFBF2285-E15D-6619-3AE3-E2A4898102B6}"/>
                  </a:ext>
                </a:extLst>
              </p:cNvPr>
              <p:cNvPicPr/>
              <p:nvPr/>
            </p:nvPicPr>
            <p:blipFill>
              <a:blip r:embed="rId4"/>
              <a:stretch>
                <a:fillRect/>
              </a:stretch>
            </p:blipFill>
            <p:spPr>
              <a:xfrm>
                <a:off x="1297400" y="4665880"/>
                <a:ext cx="6978960" cy="300600"/>
              </a:xfrm>
              <a:prstGeom prst="rect">
                <a:avLst/>
              </a:prstGeom>
            </p:spPr>
          </p:pic>
        </mc:Fallback>
      </mc:AlternateContent>
      <p:sp>
        <p:nvSpPr>
          <p:cNvPr id="9" name="TextBox 8">
            <a:extLst>
              <a:ext uri="{FF2B5EF4-FFF2-40B4-BE49-F238E27FC236}">
                <a16:creationId xmlns:a16="http://schemas.microsoft.com/office/drawing/2014/main" id="{0E17FE45-482F-492A-745B-BEC49A6959E5}"/>
              </a:ext>
            </a:extLst>
          </p:cNvPr>
          <p:cNvSpPr txBox="1"/>
          <p:nvPr/>
        </p:nvSpPr>
        <p:spPr>
          <a:xfrm>
            <a:off x="1209040" y="324783"/>
            <a:ext cx="9316720" cy="1015663"/>
          </a:xfrm>
          <a:prstGeom prst="rect">
            <a:avLst/>
          </a:prstGeom>
          <a:noFill/>
        </p:spPr>
        <p:txBody>
          <a:bodyPr wrap="square" rtlCol="0">
            <a:spAutoFit/>
          </a:bodyPr>
          <a:lstStyle/>
          <a:p>
            <a:r>
              <a:rPr lang="en-US" sz="3000" dirty="0"/>
              <a:t>If we again enter the same seat for same movie to reserve the output will be displayed as below.</a:t>
            </a:r>
          </a:p>
        </p:txBody>
      </p:sp>
    </p:spTree>
    <p:extLst>
      <p:ext uri="{BB962C8B-B14F-4D97-AF65-F5344CB8AC3E}">
        <p14:creationId xmlns:p14="http://schemas.microsoft.com/office/powerpoint/2010/main" val="317830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799D06-E22B-E2DD-97A7-D7623BE53698}"/>
              </a:ext>
            </a:extLst>
          </p:cNvPr>
          <p:cNvPicPr>
            <a:picLocks noChangeAspect="1"/>
          </p:cNvPicPr>
          <p:nvPr/>
        </p:nvPicPr>
        <p:blipFill rotWithShape="1">
          <a:blip r:embed="rId2">
            <a:extLst>
              <a:ext uri="{28A0092B-C50C-407E-A947-70E740481C1C}">
                <a14:useLocalDpi xmlns:a14="http://schemas.microsoft.com/office/drawing/2010/main" val="0"/>
              </a:ext>
            </a:extLst>
          </a:blip>
          <a:srcRect l="19417" t="27555" r="17334" b="27852"/>
          <a:stretch/>
        </p:blipFill>
        <p:spPr>
          <a:xfrm>
            <a:off x="1473200" y="1605280"/>
            <a:ext cx="9347200" cy="4206240"/>
          </a:xfrm>
          <a:prstGeom prst="rect">
            <a:avLst/>
          </a:prstGeom>
        </p:spPr>
      </p:pic>
      <p:sp>
        <p:nvSpPr>
          <p:cNvPr id="6" name="TextBox 5">
            <a:extLst>
              <a:ext uri="{FF2B5EF4-FFF2-40B4-BE49-F238E27FC236}">
                <a16:creationId xmlns:a16="http://schemas.microsoft.com/office/drawing/2014/main" id="{F440873A-C299-9488-22C9-E0660BBD53BE}"/>
              </a:ext>
            </a:extLst>
          </p:cNvPr>
          <p:cNvSpPr txBox="1"/>
          <p:nvPr/>
        </p:nvSpPr>
        <p:spPr>
          <a:xfrm>
            <a:off x="1473200" y="436543"/>
            <a:ext cx="9438640" cy="1015663"/>
          </a:xfrm>
          <a:prstGeom prst="rect">
            <a:avLst/>
          </a:prstGeom>
          <a:noFill/>
        </p:spPr>
        <p:txBody>
          <a:bodyPr wrap="square" rtlCol="0">
            <a:spAutoFit/>
          </a:bodyPr>
          <a:lstStyle/>
          <a:p>
            <a:r>
              <a:rPr lang="en-US" sz="3000" dirty="0"/>
              <a:t>Choice 4 is used to view the reservation that is done so for.</a:t>
            </a:r>
          </a:p>
        </p:txBody>
      </p:sp>
    </p:spTree>
    <p:extLst>
      <p:ext uri="{BB962C8B-B14F-4D97-AF65-F5344CB8AC3E}">
        <p14:creationId xmlns:p14="http://schemas.microsoft.com/office/powerpoint/2010/main" val="111362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122D3D-48B1-C066-DF0D-660A1A39C154}"/>
              </a:ext>
            </a:extLst>
          </p:cNvPr>
          <p:cNvPicPr>
            <a:picLocks noChangeAspect="1"/>
          </p:cNvPicPr>
          <p:nvPr/>
        </p:nvPicPr>
        <p:blipFill rotWithShape="1">
          <a:blip r:embed="rId2">
            <a:extLst>
              <a:ext uri="{28A0092B-C50C-407E-A947-70E740481C1C}">
                <a14:useLocalDpi xmlns:a14="http://schemas.microsoft.com/office/drawing/2010/main" val="0"/>
              </a:ext>
            </a:extLst>
          </a:blip>
          <a:srcRect l="19333" t="26371" r="32417" b="10074"/>
          <a:stretch/>
        </p:blipFill>
        <p:spPr>
          <a:xfrm>
            <a:off x="1432560" y="1737360"/>
            <a:ext cx="9072880" cy="4358640"/>
          </a:xfrm>
          <a:prstGeom prst="rect">
            <a:avLst/>
          </a:prstGeom>
        </p:spPr>
      </p:pic>
      <p:sp>
        <p:nvSpPr>
          <p:cNvPr id="4" name="TextBox 3">
            <a:extLst>
              <a:ext uri="{FF2B5EF4-FFF2-40B4-BE49-F238E27FC236}">
                <a16:creationId xmlns:a16="http://schemas.microsoft.com/office/drawing/2014/main" id="{FBB39A10-7F07-E71C-F9A4-60688139F1BE}"/>
              </a:ext>
            </a:extLst>
          </p:cNvPr>
          <p:cNvSpPr txBox="1"/>
          <p:nvPr/>
        </p:nvSpPr>
        <p:spPr>
          <a:xfrm>
            <a:off x="985520" y="365760"/>
            <a:ext cx="10474960" cy="1015663"/>
          </a:xfrm>
          <a:prstGeom prst="rect">
            <a:avLst/>
          </a:prstGeom>
          <a:noFill/>
        </p:spPr>
        <p:txBody>
          <a:bodyPr wrap="square" rtlCol="0">
            <a:spAutoFit/>
          </a:bodyPr>
          <a:lstStyle/>
          <a:p>
            <a:r>
              <a:rPr lang="en-US" sz="3000" dirty="0"/>
              <a:t>Choice 5 is used to display the theatre location .Choice 6 is used to display the snacks that are available in the theatre.</a:t>
            </a:r>
          </a:p>
        </p:txBody>
      </p:sp>
    </p:spTree>
    <p:extLst>
      <p:ext uri="{BB962C8B-B14F-4D97-AF65-F5344CB8AC3E}">
        <p14:creationId xmlns:p14="http://schemas.microsoft.com/office/powerpoint/2010/main" val="97673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03A08D-1703-3B9D-2F8A-C011FADC1BB2}"/>
              </a:ext>
            </a:extLst>
          </p:cNvPr>
          <p:cNvPicPr>
            <a:picLocks noChangeAspect="1"/>
          </p:cNvPicPr>
          <p:nvPr/>
        </p:nvPicPr>
        <p:blipFill rotWithShape="1">
          <a:blip r:embed="rId2">
            <a:extLst>
              <a:ext uri="{28A0092B-C50C-407E-A947-70E740481C1C}">
                <a14:useLocalDpi xmlns:a14="http://schemas.microsoft.com/office/drawing/2010/main" val="0"/>
              </a:ext>
            </a:extLst>
          </a:blip>
          <a:srcRect l="19417" t="33630" r="34750" b="26519"/>
          <a:stretch/>
        </p:blipFill>
        <p:spPr>
          <a:xfrm>
            <a:off x="1100325" y="1971040"/>
            <a:ext cx="9991350" cy="3860800"/>
          </a:xfrm>
          <a:prstGeom prst="rect">
            <a:avLst/>
          </a:prstGeom>
        </p:spPr>
      </p:pic>
      <p:sp>
        <p:nvSpPr>
          <p:cNvPr id="6" name="TextBox 5">
            <a:extLst>
              <a:ext uri="{FF2B5EF4-FFF2-40B4-BE49-F238E27FC236}">
                <a16:creationId xmlns:a16="http://schemas.microsoft.com/office/drawing/2014/main" id="{8C741272-2EDB-C48F-4772-116470902369}"/>
              </a:ext>
            </a:extLst>
          </p:cNvPr>
          <p:cNvSpPr txBox="1"/>
          <p:nvPr/>
        </p:nvSpPr>
        <p:spPr>
          <a:xfrm>
            <a:off x="1554480" y="629920"/>
            <a:ext cx="8514080" cy="1015663"/>
          </a:xfrm>
          <a:prstGeom prst="rect">
            <a:avLst/>
          </a:prstGeom>
          <a:noFill/>
        </p:spPr>
        <p:txBody>
          <a:bodyPr wrap="square" rtlCol="0">
            <a:spAutoFit/>
          </a:bodyPr>
          <a:lstStyle/>
          <a:p>
            <a:r>
              <a:rPr lang="en-US" sz="3000" dirty="0"/>
              <a:t>Choice 7 is used to make the payment for reserving the ticket.</a:t>
            </a:r>
          </a:p>
        </p:txBody>
      </p:sp>
    </p:spTree>
    <p:extLst>
      <p:ext uri="{BB962C8B-B14F-4D97-AF65-F5344CB8AC3E}">
        <p14:creationId xmlns:p14="http://schemas.microsoft.com/office/powerpoint/2010/main" val="61410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B66219-7B1A-983D-55AB-53F803DBC74C}"/>
              </a:ext>
            </a:extLst>
          </p:cNvPr>
          <p:cNvPicPr>
            <a:picLocks noChangeAspect="1"/>
          </p:cNvPicPr>
          <p:nvPr/>
        </p:nvPicPr>
        <p:blipFill rotWithShape="1">
          <a:blip r:embed="rId2">
            <a:extLst>
              <a:ext uri="{28A0092B-C50C-407E-A947-70E740481C1C}">
                <a14:useLocalDpi xmlns:a14="http://schemas.microsoft.com/office/drawing/2010/main" val="0"/>
              </a:ext>
            </a:extLst>
          </a:blip>
          <a:srcRect l="19583" t="62370" r="18250" b="7259"/>
          <a:stretch/>
        </p:blipFill>
        <p:spPr>
          <a:xfrm>
            <a:off x="1503680" y="1544320"/>
            <a:ext cx="8757920" cy="4165600"/>
          </a:xfrm>
          <a:prstGeom prst="rect">
            <a:avLst/>
          </a:prstGeom>
        </p:spPr>
      </p:pic>
      <p:sp>
        <p:nvSpPr>
          <p:cNvPr id="4" name="TextBox 3">
            <a:extLst>
              <a:ext uri="{FF2B5EF4-FFF2-40B4-BE49-F238E27FC236}">
                <a16:creationId xmlns:a16="http://schemas.microsoft.com/office/drawing/2014/main" id="{5E549A02-3E55-89EE-4229-4CE08177F507}"/>
              </a:ext>
            </a:extLst>
          </p:cNvPr>
          <p:cNvSpPr txBox="1"/>
          <p:nvPr/>
        </p:nvSpPr>
        <p:spPr>
          <a:xfrm>
            <a:off x="1645920" y="579120"/>
            <a:ext cx="7731760" cy="553998"/>
          </a:xfrm>
          <a:prstGeom prst="rect">
            <a:avLst/>
          </a:prstGeom>
          <a:noFill/>
        </p:spPr>
        <p:txBody>
          <a:bodyPr wrap="square" rtlCol="0">
            <a:spAutoFit/>
          </a:bodyPr>
          <a:lstStyle/>
          <a:p>
            <a:r>
              <a:rPr lang="en-US" sz="3000" dirty="0"/>
              <a:t>Choice 8 is used for exiting from the program.</a:t>
            </a:r>
          </a:p>
        </p:txBody>
      </p:sp>
    </p:spTree>
    <p:extLst>
      <p:ext uri="{BB962C8B-B14F-4D97-AF65-F5344CB8AC3E}">
        <p14:creationId xmlns:p14="http://schemas.microsoft.com/office/powerpoint/2010/main" val="2544052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46BA5-E528-FF61-754B-E84C42FEE99A}"/>
              </a:ext>
            </a:extLst>
          </p:cNvPr>
          <p:cNvSpPr txBox="1"/>
          <p:nvPr/>
        </p:nvSpPr>
        <p:spPr>
          <a:xfrm>
            <a:off x="3281680" y="2600960"/>
            <a:ext cx="6979920" cy="1246495"/>
          </a:xfrm>
          <a:prstGeom prst="rect">
            <a:avLst/>
          </a:prstGeom>
          <a:noFill/>
        </p:spPr>
        <p:txBody>
          <a:bodyPr wrap="square" rtlCol="0">
            <a:spAutoFit/>
          </a:bodyPr>
          <a:lstStyle/>
          <a:p>
            <a:r>
              <a:rPr lang="en-US" sz="7500" dirty="0"/>
              <a:t>THANK YOU</a:t>
            </a:r>
          </a:p>
        </p:txBody>
      </p:sp>
    </p:spTree>
    <p:extLst>
      <p:ext uri="{BB962C8B-B14F-4D97-AF65-F5344CB8AC3E}">
        <p14:creationId xmlns:p14="http://schemas.microsoft.com/office/powerpoint/2010/main" val="10024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5EFB13-AB21-A877-DDC8-FC3519BE342C}"/>
              </a:ext>
            </a:extLst>
          </p:cNvPr>
          <p:cNvSpPr txBox="1"/>
          <p:nvPr/>
        </p:nvSpPr>
        <p:spPr>
          <a:xfrm>
            <a:off x="2992639" y="1276843"/>
            <a:ext cx="6820678" cy="2909899"/>
          </a:xfrm>
          <a:prstGeom prst="rect">
            <a:avLst/>
          </a:prstGeom>
          <a:noFill/>
        </p:spPr>
        <p:txBody>
          <a:bodyPr wrap="square" rtlCol="0">
            <a:spAutoFit/>
          </a:bodyPr>
          <a:lstStyle/>
          <a:p>
            <a:r>
              <a:rPr lang="en-US" sz="2500" b="1" dirty="0"/>
              <a:t>Presented by</a:t>
            </a:r>
          </a:p>
          <a:p>
            <a:endParaRPr lang="en-US" sz="2500" b="1" dirty="0"/>
          </a:p>
          <a:p>
            <a:r>
              <a:rPr lang="en-US" sz="2500" dirty="0"/>
              <a:t>GNANAVARSHA P (CSA2140)</a:t>
            </a:r>
          </a:p>
          <a:p>
            <a:pPr>
              <a:lnSpc>
                <a:spcPct val="150000"/>
              </a:lnSpc>
            </a:pPr>
            <a:r>
              <a:rPr lang="en-US" sz="2500" dirty="0"/>
              <a:t>JAYASHREE V S (CSA2151)</a:t>
            </a:r>
          </a:p>
          <a:p>
            <a:pPr>
              <a:lnSpc>
                <a:spcPct val="150000"/>
              </a:lnSpc>
            </a:pPr>
            <a:r>
              <a:rPr lang="en-US" sz="2500" dirty="0"/>
              <a:t>KEERTHANA S (CSA2160)</a:t>
            </a:r>
          </a:p>
          <a:p>
            <a:pPr>
              <a:lnSpc>
                <a:spcPct val="150000"/>
              </a:lnSpc>
            </a:pPr>
            <a:r>
              <a:rPr lang="en-US" sz="2500" dirty="0"/>
              <a:t>KIRUTHIKA G (CSA2163)</a:t>
            </a:r>
          </a:p>
        </p:txBody>
      </p:sp>
    </p:spTree>
    <p:extLst>
      <p:ext uri="{BB962C8B-B14F-4D97-AF65-F5344CB8AC3E}">
        <p14:creationId xmlns:p14="http://schemas.microsoft.com/office/powerpoint/2010/main" val="112066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C98E-51A9-A68A-5D84-5E872CB2A8CF}"/>
              </a:ext>
            </a:extLst>
          </p:cNvPr>
          <p:cNvSpPr>
            <a:spLocks noGrp="1"/>
          </p:cNvSpPr>
          <p:nvPr>
            <p:ph type="title"/>
          </p:nvPr>
        </p:nvSpPr>
        <p:spPr/>
        <p:txBody>
          <a:bodyPr>
            <a:normAutofit/>
          </a:bodyPr>
          <a:lstStyle/>
          <a:p>
            <a:r>
              <a:rPr lang="en-US" cap="none" dirty="0"/>
              <a:t>https://onlinegdb.com/ubjmf9ffm</a:t>
            </a:r>
          </a:p>
        </p:txBody>
      </p:sp>
      <p:pic>
        <p:nvPicPr>
          <p:cNvPr id="6" name="Picture Placeholder 5">
            <a:extLst>
              <a:ext uri="{FF2B5EF4-FFF2-40B4-BE49-F238E27FC236}">
                <a16:creationId xmlns:a16="http://schemas.microsoft.com/office/drawing/2014/main" id="{7B0A9ADD-3052-9034-E980-506AD0D76A3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916" r="13916"/>
          <a:stretch>
            <a:fillRect/>
          </a:stretch>
        </p:blipFill>
        <p:spPr>
          <a:xfrm>
            <a:off x="7813040" y="833120"/>
            <a:ext cx="3423919" cy="4429760"/>
          </a:xfrm>
        </p:spPr>
      </p:pic>
    </p:spTree>
    <p:extLst>
      <p:ext uri="{BB962C8B-B14F-4D97-AF65-F5344CB8AC3E}">
        <p14:creationId xmlns:p14="http://schemas.microsoft.com/office/powerpoint/2010/main" val="897860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0CCA16-D57A-0CF4-5412-E2860AE505B2}"/>
              </a:ext>
            </a:extLst>
          </p:cNvPr>
          <p:cNvPicPr>
            <a:picLocks noChangeAspect="1"/>
          </p:cNvPicPr>
          <p:nvPr/>
        </p:nvPicPr>
        <p:blipFill rotWithShape="1">
          <a:blip r:embed="rId2"/>
          <a:srcRect l="19556" t="12447" r="15534" b="57204"/>
          <a:stretch/>
        </p:blipFill>
        <p:spPr>
          <a:xfrm>
            <a:off x="1209040" y="1463040"/>
            <a:ext cx="9875520" cy="4439920"/>
          </a:xfrm>
          <a:prstGeom prst="rect">
            <a:avLst/>
          </a:prstGeom>
        </p:spPr>
      </p:pic>
      <p:sp>
        <p:nvSpPr>
          <p:cNvPr id="4" name="TextBox 3">
            <a:extLst>
              <a:ext uri="{FF2B5EF4-FFF2-40B4-BE49-F238E27FC236}">
                <a16:creationId xmlns:a16="http://schemas.microsoft.com/office/drawing/2014/main" id="{FA886D38-FC1F-37B8-22FA-A53AEBE6D6AA}"/>
              </a:ext>
            </a:extLst>
          </p:cNvPr>
          <p:cNvSpPr txBox="1"/>
          <p:nvPr/>
        </p:nvSpPr>
        <p:spPr>
          <a:xfrm>
            <a:off x="1393371" y="811763"/>
            <a:ext cx="4702629" cy="400110"/>
          </a:xfrm>
          <a:prstGeom prst="rect">
            <a:avLst/>
          </a:prstGeom>
          <a:noFill/>
        </p:spPr>
        <p:txBody>
          <a:bodyPr wrap="square" rtlCol="0">
            <a:spAutoFit/>
          </a:bodyPr>
          <a:lstStyle/>
          <a:p>
            <a:r>
              <a:rPr lang="en-US" sz="2000" b="1" dirty="0"/>
              <a:t>Output:</a:t>
            </a:r>
          </a:p>
        </p:txBody>
      </p:sp>
    </p:spTree>
    <p:extLst>
      <p:ext uri="{BB962C8B-B14F-4D97-AF65-F5344CB8AC3E}">
        <p14:creationId xmlns:p14="http://schemas.microsoft.com/office/powerpoint/2010/main" val="85445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BC4EA5-214D-2A7D-2079-75702DFA8673}"/>
              </a:ext>
            </a:extLst>
          </p:cNvPr>
          <p:cNvPicPr>
            <a:picLocks noChangeAspect="1"/>
          </p:cNvPicPr>
          <p:nvPr/>
        </p:nvPicPr>
        <p:blipFill rotWithShape="1">
          <a:blip r:embed="rId2"/>
          <a:srcRect l="19417" t="45037" r="31833" b="10370"/>
          <a:stretch/>
        </p:blipFill>
        <p:spPr>
          <a:xfrm>
            <a:off x="1188720" y="1798320"/>
            <a:ext cx="9885680" cy="4216400"/>
          </a:xfrm>
          <a:prstGeom prst="rect">
            <a:avLst/>
          </a:prstGeom>
        </p:spPr>
      </p:pic>
      <p:sp>
        <p:nvSpPr>
          <p:cNvPr id="4" name="TextBox 3">
            <a:extLst>
              <a:ext uri="{FF2B5EF4-FFF2-40B4-BE49-F238E27FC236}">
                <a16:creationId xmlns:a16="http://schemas.microsoft.com/office/drawing/2014/main" id="{FF6A6130-4F0C-3E1F-7802-B48C4D2B2425}"/>
              </a:ext>
            </a:extLst>
          </p:cNvPr>
          <p:cNvSpPr txBox="1"/>
          <p:nvPr/>
        </p:nvSpPr>
        <p:spPr>
          <a:xfrm>
            <a:off x="2103120" y="711200"/>
            <a:ext cx="7559040" cy="553998"/>
          </a:xfrm>
          <a:prstGeom prst="rect">
            <a:avLst/>
          </a:prstGeom>
          <a:noFill/>
        </p:spPr>
        <p:txBody>
          <a:bodyPr wrap="square" rtlCol="0">
            <a:spAutoFit/>
          </a:bodyPr>
          <a:lstStyle/>
          <a:p>
            <a:r>
              <a:rPr lang="en-US" sz="3000" dirty="0"/>
              <a:t>Choice 1 is for displaying the available movies </a:t>
            </a:r>
          </a:p>
        </p:txBody>
      </p:sp>
    </p:spTree>
    <p:extLst>
      <p:ext uri="{BB962C8B-B14F-4D97-AF65-F5344CB8AC3E}">
        <p14:creationId xmlns:p14="http://schemas.microsoft.com/office/powerpoint/2010/main" val="2649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FDA605-318F-3240-2F7E-C73B9F26ACB5}"/>
              </a:ext>
            </a:extLst>
          </p:cNvPr>
          <p:cNvPicPr>
            <a:picLocks noChangeAspect="1"/>
          </p:cNvPicPr>
          <p:nvPr/>
        </p:nvPicPr>
        <p:blipFill rotWithShape="1">
          <a:blip r:embed="rId2"/>
          <a:srcRect l="19501" t="54667" r="46999" b="7111"/>
          <a:stretch/>
        </p:blipFill>
        <p:spPr>
          <a:xfrm>
            <a:off x="1452880" y="1869441"/>
            <a:ext cx="9316720" cy="4226560"/>
          </a:xfrm>
          <a:prstGeom prst="rect">
            <a:avLst/>
          </a:prstGeom>
        </p:spPr>
      </p:pic>
      <p:sp>
        <p:nvSpPr>
          <p:cNvPr id="4" name="TextBox 3">
            <a:extLst>
              <a:ext uri="{FF2B5EF4-FFF2-40B4-BE49-F238E27FC236}">
                <a16:creationId xmlns:a16="http://schemas.microsoft.com/office/drawing/2014/main" id="{4CE8A9E9-473C-2D84-5B55-67994644C61C}"/>
              </a:ext>
            </a:extLst>
          </p:cNvPr>
          <p:cNvSpPr txBox="1"/>
          <p:nvPr/>
        </p:nvSpPr>
        <p:spPr>
          <a:xfrm>
            <a:off x="3068320" y="761999"/>
            <a:ext cx="7081520" cy="553998"/>
          </a:xfrm>
          <a:prstGeom prst="rect">
            <a:avLst/>
          </a:prstGeom>
          <a:noFill/>
        </p:spPr>
        <p:txBody>
          <a:bodyPr wrap="square" rtlCol="0">
            <a:spAutoFit/>
          </a:bodyPr>
          <a:lstStyle/>
          <a:p>
            <a:r>
              <a:rPr lang="en-US" sz="3000" dirty="0"/>
              <a:t>Choice 2 is to Select the Movie. </a:t>
            </a:r>
          </a:p>
        </p:txBody>
      </p:sp>
    </p:spTree>
    <p:extLst>
      <p:ext uri="{BB962C8B-B14F-4D97-AF65-F5344CB8AC3E}">
        <p14:creationId xmlns:p14="http://schemas.microsoft.com/office/powerpoint/2010/main" val="355440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0A4CF8-BC6E-7C6A-7A01-42BDE05E566F}"/>
              </a:ext>
            </a:extLst>
          </p:cNvPr>
          <p:cNvPicPr>
            <a:picLocks noChangeAspect="1"/>
          </p:cNvPicPr>
          <p:nvPr/>
        </p:nvPicPr>
        <p:blipFill rotWithShape="1">
          <a:blip r:embed="rId2"/>
          <a:srcRect l="19333" t="38963" r="29417" b="7703"/>
          <a:stretch/>
        </p:blipFill>
        <p:spPr>
          <a:xfrm>
            <a:off x="1732280" y="2326640"/>
            <a:ext cx="8869680" cy="4135120"/>
          </a:xfrm>
          <a:prstGeom prst="rect">
            <a:avLst/>
          </a:prstGeom>
        </p:spPr>
      </p:pic>
      <p:sp>
        <p:nvSpPr>
          <p:cNvPr id="4" name="TextBox 3">
            <a:extLst>
              <a:ext uri="{FF2B5EF4-FFF2-40B4-BE49-F238E27FC236}">
                <a16:creationId xmlns:a16="http://schemas.microsoft.com/office/drawing/2014/main" id="{8908619E-6E14-FABE-84CA-9F0AC7DDA7E2}"/>
              </a:ext>
            </a:extLst>
          </p:cNvPr>
          <p:cNvSpPr txBox="1"/>
          <p:nvPr/>
        </p:nvSpPr>
        <p:spPr>
          <a:xfrm>
            <a:off x="660400" y="650240"/>
            <a:ext cx="11013440" cy="1477328"/>
          </a:xfrm>
          <a:prstGeom prst="rect">
            <a:avLst/>
          </a:prstGeom>
          <a:noFill/>
        </p:spPr>
        <p:txBody>
          <a:bodyPr wrap="square" rtlCol="0">
            <a:spAutoFit/>
          </a:bodyPr>
          <a:lstStyle/>
          <a:p>
            <a:r>
              <a:rPr lang="en-US" sz="3000" dirty="0"/>
              <a:t>We can select the movie by entering its number .If we enter a number then the program will display the available seats in the theatre for the corresponding movie.</a:t>
            </a:r>
          </a:p>
        </p:txBody>
      </p:sp>
    </p:spTree>
    <p:extLst>
      <p:ext uri="{BB962C8B-B14F-4D97-AF65-F5344CB8AC3E}">
        <p14:creationId xmlns:p14="http://schemas.microsoft.com/office/powerpoint/2010/main" val="1957402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79633A-C2DF-B71E-7695-262E80A382DF}"/>
              </a:ext>
            </a:extLst>
          </p:cNvPr>
          <p:cNvPicPr>
            <a:picLocks noChangeAspect="1"/>
          </p:cNvPicPr>
          <p:nvPr/>
        </p:nvPicPr>
        <p:blipFill rotWithShape="1">
          <a:blip r:embed="rId2">
            <a:extLst>
              <a:ext uri="{28A0092B-C50C-407E-A947-70E740481C1C}">
                <a14:useLocalDpi xmlns:a14="http://schemas.microsoft.com/office/drawing/2010/main" val="0"/>
              </a:ext>
            </a:extLst>
          </a:blip>
          <a:srcRect l="19667" t="26666" r="6000" b="7557"/>
          <a:stretch/>
        </p:blipFill>
        <p:spPr>
          <a:xfrm>
            <a:off x="1778000" y="1442720"/>
            <a:ext cx="9062720" cy="4511040"/>
          </a:xfrm>
          <a:prstGeom prst="rect">
            <a:avLst/>
          </a:prstGeom>
        </p:spPr>
      </p:pic>
      <p:sp>
        <p:nvSpPr>
          <p:cNvPr id="8" name="TextBox 7">
            <a:extLst>
              <a:ext uri="{FF2B5EF4-FFF2-40B4-BE49-F238E27FC236}">
                <a16:creationId xmlns:a16="http://schemas.microsoft.com/office/drawing/2014/main" id="{ECAAC10A-E5B1-80F4-B89B-A7D99C6A1DC4}"/>
              </a:ext>
            </a:extLst>
          </p:cNvPr>
          <p:cNvSpPr txBox="1"/>
          <p:nvPr/>
        </p:nvSpPr>
        <p:spPr>
          <a:xfrm>
            <a:off x="2103120" y="627241"/>
            <a:ext cx="9347200" cy="553998"/>
          </a:xfrm>
          <a:prstGeom prst="rect">
            <a:avLst/>
          </a:prstGeom>
          <a:noFill/>
        </p:spPr>
        <p:txBody>
          <a:bodyPr wrap="square" rtlCol="0">
            <a:spAutoFit/>
          </a:bodyPr>
          <a:lstStyle/>
          <a:p>
            <a:r>
              <a:rPr lang="en-US" sz="3000" dirty="0"/>
              <a:t>Choice 3 is used to Reserve the seats for the Movie.</a:t>
            </a:r>
          </a:p>
        </p:txBody>
      </p:sp>
    </p:spTree>
    <p:extLst>
      <p:ext uri="{BB962C8B-B14F-4D97-AF65-F5344CB8AC3E}">
        <p14:creationId xmlns:p14="http://schemas.microsoft.com/office/powerpoint/2010/main" val="190254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8B3E34-F26F-4926-F2DF-C985B43044E4}"/>
              </a:ext>
            </a:extLst>
          </p:cNvPr>
          <p:cNvPicPr>
            <a:picLocks noChangeAspect="1"/>
          </p:cNvPicPr>
          <p:nvPr/>
        </p:nvPicPr>
        <p:blipFill rotWithShape="1">
          <a:blip r:embed="rId2">
            <a:extLst>
              <a:ext uri="{28A0092B-C50C-407E-A947-70E740481C1C}">
                <a14:useLocalDpi xmlns:a14="http://schemas.microsoft.com/office/drawing/2010/main" val="0"/>
              </a:ext>
            </a:extLst>
          </a:blip>
          <a:srcRect l="19667" t="26074" r="16916" b="7407"/>
          <a:stretch/>
        </p:blipFill>
        <p:spPr>
          <a:xfrm>
            <a:off x="1239520" y="1706880"/>
            <a:ext cx="9712960" cy="4561840"/>
          </a:xfrm>
          <a:prstGeom prst="rect">
            <a:avLst/>
          </a:prstGeom>
        </p:spPr>
      </p:pic>
      <p:sp>
        <p:nvSpPr>
          <p:cNvPr id="4" name="TextBox 3">
            <a:extLst>
              <a:ext uri="{FF2B5EF4-FFF2-40B4-BE49-F238E27FC236}">
                <a16:creationId xmlns:a16="http://schemas.microsoft.com/office/drawing/2014/main" id="{91EE8006-30EB-742E-2B5A-20D9F80E7C0A}"/>
              </a:ext>
            </a:extLst>
          </p:cNvPr>
          <p:cNvSpPr txBox="1"/>
          <p:nvPr/>
        </p:nvSpPr>
        <p:spPr>
          <a:xfrm>
            <a:off x="477520" y="345440"/>
            <a:ext cx="11440160" cy="1246495"/>
          </a:xfrm>
          <a:prstGeom prst="rect">
            <a:avLst/>
          </a:prstGeom>
          <a:noFill/>
        </p:spPr>
        <p:txBody>
          <a:bodyPr wrap="square" rtlCol="0">
            <a:spAutoFit/>
          </a:bodyPr>
          <a:lstStyle/>
          <a:p>
            <a:r>
              <a:rPr lang="en-US" sz="2500" dirty="0"/>
              <a:t>We reserve the ticket by entering the movie number .Then we have to enter no. of tickets to be book. Next we have to select the theatre location and then if we want we can select the </a:t>
            </a:r>
            <a:r>
              <a:rPr lang="en-US" sz="2500" dirty="0" err="1"/>
              <a:t>snacks.If</a:t>
            </a:r>
            <a:r>
              <a:rPr lang="en-US" sz="2500" dirty="0"/>
              <a:t> we enter all those things the output will display as below.</a:t>
            </a:r>
          </a:p>
        </p:txBody>
      </p:sp>
    </p:spTree>
    <p:extLst>
      <p:ext uri="{BB962C8B-B14F-4D97-AF65-F5344CB8AC3E}">
        <p14:creationId xmlns:p14="http://schemas.microsoft.com/office/powerpoint/2010/main" val="31368563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117</TotalTime>
  <Words>233</Words>
  <Application>Microsoft Office PowerPoint</Application>
  <PresentationFormat>Widescreen</PresentationFormat>
  <Paragraphs>20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Gallery</vt:lpstr>
      <vt:lpstr>Cinema  ticket reservation</vt:lpstr>
      <vt:lpstr>PowerPoint Presentation</vt:lpstr>
      <vt:lpstr>https://onlinegdb.com/ubjmf9ffm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  ticket reservation</dc:title>
  <dc:creator>VARSHA VRP</dc:creator>
  <cp:lastModifiedBy>VARSHA VRP</cp:lastModifiedBy>
  <cp:revision>1</cp:revision>
  <dcterms:created xsi:type="dcterms:W3CDTF">2023-11-16T14:27:55Z</dcterms:created>
  <dcterms:modified xsi:type="dcterms:W3CDTF">2023-11-16T16:25:44Z</dcterms:modified>
</cp:coreProperties>
</file>