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C289-158A-C542-8B2E-28FFBC5CDFFD}" type="datetimeFigureOut">
              <a:rPr lang="en-US" smtClean="0"/>
              <a:t>7/6/12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51D7-2C36-0E4D-892E-03AFE852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2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account in </a:t>
            </a:r>
            <a:r>
              <a:rPr lang="en-US" dirty="0" err="1" smtClean="0"/>
              <a:t>git</a:t>
            </a:r>
            <a:r>
              <a:rPr lang="en-US" dirty="0" smtClean="0"/>
              <a:t> hub and follow instructions to setup the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Want to add your project to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smtClean="0"/>
              <a:t>  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commit -m "First commit"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err="1" smtClean="0"/>
              <a:t>git@github.com:gnandiga</a:t>
            </a:r>
            <a:r>
              <a:rPr lang="en-US" dirty="0" smtClean="0"/>
              <a:t>/g-sample-</a:t>
            </a:r>
            <a:r>
              <a:rPr lang="en-US" dirty="0" err="1" smtClean="0"/>
              <a:t>app.git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Week1</vt:lpstr>
      <vt:lpstr>git and github</vt:lpstr>
    </vt:vector>
  </TitlesOfParts>
  <Company>TRUSTe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</dc:title>
  <dc:creator>Giridhar Nandigam</dc:creator>
  <cp:lastModifiedBy>Giridhar Nandigam</cp:lastModifiedBy>
  <cp:revision>1</cp:revision>
  <dcterms:created xsi:type="dcterms:W3CDTF">2012-07-06T14:08:16Z</dcterms:created>
  <dcterms:modified xsi:type="dcterms:W3CDTF">2012-07-06T14:10:21Z</dcterms:modified>
</cp:coreProperties>
</file>